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8"/>
  </p:notesMasterIdLst>
  <p:sldIdLst>
    <p:sldId id="256" r:id="rId2"/>
    <p:sldId id="261" r:id="rId3"/>
    <p:sldId id="258" r:id="rId4"/>
    <p:sldId id="259" r:id="rId5"/>
    <p:sldId id="260" r:id="rId6"/>
    <p:sldId id="262" r:id="rId7"/>
    <p:sldId id="267" r:id="rId8"/>
    <p:sldId id="268" r:id="rId9"/>
    <p:sldId id="269" r:id="rId10"/>
    <p:sldId id="271" r:id="rId11"/>
    <p:sldId id="270" r:id="rId12"/>
    <p:sldId id="272" r:id="rId13"/>
    <p:sldId id="332" r:id="rId14"/>
    <p:sldId id="333" r:id="rId15"/>
    <p:sldId id="330" r:id="rId16"/>
    <p:sldId id="331"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5"/>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1E5840-7442-4189-8BF6-8BB79F6E702C}" type="doc">
      <dgm:prSet loTypeId="urn:microsoft.com/office/officeart/2005/8/layout/chevron1" loCatId="process" qsTypeId="urn:microsoft.com/office/officeart/2005/8/quickstyle/3d5" qsCatId="3D" csTypeId="urn:microsoft.com/office/officeart/2005/8/colors/colorful3" csCatId="colorful" phldr="1"/>
      <dgm:spPr/>
    </dgm:pt>
    <dgm:pt modelId="{57DEF246-09DE-427C-B3B8-C58FAA347CC6}">
      <dgm:prSet phldrT="[טקסט]" custT="1"/>
      <dgm:spPr/>
      <dgm:t>
        <a:bodyPr/>
        <a:lstStyle/>
        <a:p>
          <a:pPr rtl="1"/>
          <a:r>
            <a:rPr lang="en-US" sz="1200" b="1" u="none" dirty="0">
              <a:latin typeface="Gisha" panose="020B0502040204020203" pitchFamily="34" charset="-79"/>
              <a:ea typeface="Dosis"/>
              <a:cs typeface="Gisha" panose="020B0502040204020203" pitchFamily="34" charset="-79"/>
              <a:sym typeface="Dosis"/>
            </a:rPr>
            <a:t>Preliminary Information </a:t>
          </a:r>
          <a:endParaRPr lang="he-IL" sz="1200" u="none" dirty="0"/>
        </a:p>
      </dgm:t>
    </dgm:pt>
    <dgm:pt modelId="{A02709F6-E52E-4582-B61C-9713F724F76E}" type="parTrans" cxnId="{DD287758-EB6D-4F3A-AD74-68F08601BDE3}">
      <dgm:prSet/>
      <dgm:spPr/>
      <dgm:t>
        <a:bodyPr/>
        <a:lstStyle/>
        <a:p>
          <a:pPr rtl="1"/>
          <a:endParaRPr lang="he-IL"/>
        </a:p>
      </dgm:t>
    </dgm:pt>
    <dgm:pt modelId="{717D5C8D-B26C-4A2D-934D-03E588B67D52}" type="sibTrans" cxnId="{DD287758-EB6D-4F3A-AD74-68F08601BDE3}">
      <dgm:prSet/>
      <dgm:spPr/>
      <dgm:t>
        <a:bodyPr/>
        <a:lstStyle/>
        <a:p>
          <a:pPr rtl="1"/>
          <a:endParaRPr lang="he-IL"/>
        </a:p>
      </dgm:t>
    </dgm:pt>
    <dgm:pt modelId="{EC357B84-8D80-4DA3-9C20-52B78D1B1EF5}">
      <dgm:prSet phldrT="[טקסט]" custT="1"/>
      <dgm:spPr/>
      <dgm:t>
        <a:bodyPr/>
        <a:lstStyle/>
        <a:p>
          <a:pPr rtl="1">
            <a:buClr>
              <a:schemeClr val="dk1"/>
            </a:buClr>
            <a:buSzPts val="1100"/>
            <a:buFont typeface="Arial"/>
            <a:buNone/>
          </a:pPr>
          <a:r>
            <a:rPr lang="en-US" sz="1200" b="1" u="none" dirty="0">
              <a:latin typeface="Gisha" panose="020B0502040204020203" pitchFamily="34" charset="-79"/>
              <a:ea typeface="Dosis"/>
              <a:cs typeface="Gisha" panose="020B0502040204020203" pitchFamily="34" charset="-79"/>
              <a:sym typeface="Dosis"/>
            </a:rPr>
            <a:t>Research Question</a:t>
          </a:r>
          <a:endParaRPr lang="he-IL" sz="1200" u="none" dirty="0"/>
        </a:p>
      </dgm:t>
    </dgm:pt>
    <dgm:pt modelId="{849A5374-2CA2-487C-B3C4-1856D1CBD4F1}" type="parTrans" cxnId="{BE05AFB7-AAC3-4B58-A266-A9132A86BF77}">
      <dgm:prSet/>
      <dgm:spPr/>
      <dgm:t>
        <a:bodyPr/>
        <a:lstStyle/>
        <a:p>
          <a:pPr rtl="1"/>
          <a:endParaRPr lang="he-IL"/>
        </a:p>
      </dgm:t>
    </dgm:pt>
    <dgm:pt modelId="{4A258393-2A42-4908-B47E-CEEADEF6A847}" type="sibTrans" cxnId="{BE05AFB7-AAC3-4B58-A266-A9132A86BF77}">
      <dgm:prSet/>
      <dgm:spPr/>
      <dgm:t>
        <a:bodyPr/>
        <a:lstStyle/>
        <a:p>
          <a:pPr rtl="1"/>
          <a:endParaRPr lang="he-IL"/>
        </a:p>
      </dgm:t>
    </dgm:pt>
    <dgm:pt modelId="{0A33FB06-CC9E-47E9-A853-FF9B8482DE3A}">
      <dgm:prSet phldrT="[טקסט]" custT="1"/>
      <dgm:spPr/>
      <dgm:t>
        <a:bodyPr/>
        <a:lstStyle/>
        <a:p>
          <a:pPr rtl="1"/>
          <a:r>
            <a:rPr lang="en-US" sz="1200" b="1" dirty="0">
              <a:latin typeface="Gisha" panose="020B0502040204020203" pitchFamily="34" charset="-79"/>
              <a:cs typeface="Gisha" panose="020B0502040204020203" pitchFamily="34" charset="-79"/>
            </a:rPr>
            <a:t>Data Acquisition</a:t>
          </a:r>
          <a:endParaRPr lang="he-IL" sz="1200" b="1" dirty="0">
            <a:latin typeface="Gisha" panose="020B0502040204020203" pitchFamily="34" charset="-79"/>
            <a:cs typeface="Gisha" panose="020B0502040204020203" pitchFamily="34" charset="-79"/>
          </a:endParaRPr>
        </a:p>
      </dgm:t>
    </dgm:pt>
    <dgm:pt modelId="{ED3CF687-F6DD-43BF-980B-41436029D319}" type="parTrans" cxnId="{BAD85E6B-CC8F-43F5-A089-808A2F908972}">
      <dgm:prSet/>
      <dgm:spPr/>
      <dgm:t>
        <a:bodyPr/>
        <a:lstStyle/>
        <a:p>
          <a:pPr rtl="1"/>
          <a:endParaRPr lang="he-IL"/>
        </a:p>
      </dgm:t>
    </dgm:pt>
    <dgm:pt modelId="{01C0C64B-1A9D-48BC-86A1-726C7A7F7FFF}" type="sibTrans" cxnId="{BAD85E6B-CC8F-43F5-A089-808A2F908972}">
      <dgm:prSet/>
      <dgm:spPr/>
      <dgm:t>
        <a:bodyPr/>
        <a:lstStyle/>
        <a:p>
          <a:pPr rtl="1"/>
          <a:endParaRPr lang="he-IL"/>
        </a:p>
      </dgm:t>
    </dgm:pt>
    <dgm:pt modelId="{8A5EC3BF-F7AF-4D84-8BC7-B75D4BB0C02B}">
      <dgm:prSet phldrT="[טקסט]" custT="1"/>
      <dgm:spPr/>
      <dgm:t>
        <a:bodyPr/>
        <a:lstStyle/>
        <a:p>
          <a:pPr rtl="1"/>
          <a:r>
            <a:rPr lang="en-US" sz="1200" b="1" dirty="0">
              <a:latin typeface="Gisha" panose="020B0502040204020203" pitchFamily="34" charset="-79"/>
              <a:cs typeface="Gisha" panose="020B0502040204020203" pitchFamily="34" charset="-79"/>
            </a:rPr>
            <a:t>Data Cleaning</a:t>
          </a:r>
          <a:endParaRPr lang="he-IL" sz="1200" b="1" dirty="0">
            <a:latin typeface="Gisha" panose="020B0502040204020203" pitchFamily="34" charset="-79"/>
            <a:cs typeface="Gisha" panose="020B0502040204020203" pitchFamily="34" charset="-79"/>
          </a:endParaRPr>
        </a:p>
      </dgm:t>
    </dgm:pt>
    <dgm:pt modelId="{C5B93B17-FD10-474E-854B-84DBE4A2A051}" type="parTrans" cxnId="{161BA3FF-5E8B-4CCA-B913-5F9996DB3C48}">
      <dgm:prSet/>
      <dgm:spPr/>
      <dgm:t>
        <a:bodyPr/>
        <a:lstStyle/>
        <a:p>
          <a:pPr rtl="1"/>
          <a:endParaRPr lang="he-IL"/>
        </a:p>
      </dgm:t>
    </dgm:pt>
    <dgm:pt modelId="{E8640098-AE52-4492-822B-77765EA84469}" type="sibTrans" cxnId="{161BA3FF-5E8B-4CCA-B913-5F9996DB3C48}">
      <dgm:prSet/>
      <dgm:spPr/>
      <dgm:t>
        <a:bodyPr/>
        <a:lstStyle/>
        <a:p>
          <a:pPr rtl="1"/>
          <a:endParaRPr lang="he-IL"/>
        </a:p>
      </dgm:t>
    </dgm:pt>
    <dgm:pt modelId="{159A7072-A472-471F-B8AD-E329F2365459}">
      <dgm:prSet phldrT="[טקסט]" custT="1"/>
      <dgm:spPr/>
      <dgm:t>
        <a:bodyPr/>
        <a:lstStyle/>
        <a:p>
          <a:pPr rtl="1"/>
          <a:r>
            <a:rPr lang="en-US" sz="1200" b="1" dirty="0">
              <a:latin typeface="Gisha" panose="020B0502040204020203" pitchFamily="34" charset="-79"/>
              <a:cs typeface="Gisha" panose="020B0502040204020203" pitchFamily="34" charset="-79"/>
            </a:rPr>
            <a:t>Visualization and EDA</a:t>
          </a:r>
          <a:endParaRPr lang="he-IL" sz="1200" b="1" dirty="0">
            <a:latin typeface="Gisha" panose="020B0502040204020203" pitchFamily="34" charset="-79"/>
            <a:cs typeface="Gisha" panose="020B0502040204020203" pitchFamily="34" charset="-79"/>
          </a:endParaRPr>
        </a:p>
      </dgm:t>
    </dgm:pt>
    <dgm:pt modelId="{8517B3CC-1252-43B7-B581-21966799850B}" type="parTrans" cxnId="{0BF824E9-1983-4F36-8EAC-190A8AA0BF73}">
      <dgm:prSet/>
      <dgm:spPr/>
      <dgm:t>
        <a:bodyPr/>
        <a:lstStyle/>
        <a:p>
          <a:pPr rtl="1"/>
          <a:endParaRPr lang="he-IL"/>
        </a:p>
      </dgm:t>
    </dgm:pt>
    <dgm:pt modelId="{C6576AF4-D0E4-424E-B4DD-A9DA5A4D12CD}" type="sibTrans" cxnId="{0BF824E9-1983-4F36-8EAC-190A8AA0BF73}">
      <dgm:prSet/>
      <dgm:spPr/>
      <dgm:t>
        <a:bodyPr/>
        <a:lstStyle/>
        <a:p>
          <a:pPr rtl="1"/>
          <a:endParaRPr lang="he-IL"/>
        </a:p>
      </dgm:t>
    </dgm:pt>
    <dgm:pt modelId="{737442D3-4C4B-4F6A-9537-233BD8B9567F}">
      <dgm:prSet phldrT="[טקסט]" custT="1"/>
      <dgm:spPr/>
      <dgm:t>
        <a:bodyPr/>
        <a:lstStyle/>
        <a:p>
          <a:pPr rtl="1"/>
          <a:r>
            <a:rPr lang="en-US" sz="1200" b="1" dirty="0">
              <a:latin typeface="Gisha" panose="020B0502040204020203" pitchFamily="34" charset="-79"/>
              <a:cs typeface="Gisha" panose="020B0502040204020203" pitchFamily="34" charset="-79"/>
            </a:rPr>
            <a:t>Machine Learning</a:t>
          </a:r>
          <a:endParaRPr lang="he-IL" sz="1200" b="1" dirty="0">
            <a:latin typeface="Gisha" panose="020B0502040204020203" pitchFamily="34" charset="-79"/>
            <a:cs typeface="Gisha" panose="020B0502040204020203" pitchFamily="34" charset="-79"/>
          </a:endParaRPr>
        </a:p>
      </dgm:t>
    </dgm:pt>
    <dgm:pt modelId="{9047FCE5-BFCA-4A79-998A-4C7056CA73E7}" type="parTrans" cxnId="{1320A650-E365-4654-B48E-2CCBB36A664F}">
      <dgm:prSet/>
      <dgm:spPr/>
      <dgm:t>
        <a:bodyPr/>
        <a:lstStyle/>
        <a:p>
          <a:pPr rtl="1"/>
          <a:endParaRPr lang="he-IL"/>
        </a:p>
      </dgm:t>
    </dgm:pt>
    <dgm:pt modelId="{9FA65DB8-3003-47D9-B88C-915CBC82C996}" type="sibTrans" cxnId="{1320A650-E365-4654-B48E-2CCBB36A664F}">
      <dgm:prSet/>
      <dgm:spPr/>
      <dgm:t>
        <a:bodyPr/>
        <a:lstStyle/>
        <a:p>
          <a:pPr rtl="1"/>
          <a:endParaRPr lang="he-IL"/>
        </a:p>
      </dgm:t>
    </dgm:pt>
    <dgm:pt modelId="{7BBAC25F-7BC1-48BC-AB42-379B8C29B440}" type="pres">
      <dgm:prSet presAssocID="{651E5840-7442-4189-8BF6-8BB79F6E702C}" presName="Name0" presStyleCnt="0">
        <dgm:presLayoutVars>
          <dgm:dir/>
          <dgm:animLvl val="lvl"/>
          <dgm:resizeHandles val="exact"/>
        </dgm:presLayoutVars>
      </dgm:prSet>
      <dgm:spPr/>
    </dgm:pt>
    <dgm:pt modelId="{6C5125F3-27A3-46A1-98CD-59DCCC90670B}" type="pres">
      <dgm:prSet presAssocID="{57DEF246-09DE-427C-B3B8-C58FAA347CC6}" presName="parTxOnly" presStyleLbl="node1" presStyleIdx="0" presStyleCnt="6">
        <dgm:presLayoutVars>
          <dgm:chMax val="0"/>
          <dgm:chPref val="0"/>
          <dgm:bulletEnabled val="1"/>
        </dgm:presLayoutVars>
      </dgm:prSet>
      <dgm:spPr/>
    </dgm:pt>
    <dgm:pt modelId="{C7A3CC4C-0490-4094-8C1C-EA84FB628627}" type="pres">
      <dgm:prSet presAssocID="{717D5C8D-B26C-4A2D-934D-03E588B67D52}" presName="parTxOnlySpace" presStyleCnt="0"/>
      <dgm:spPr/>
    </dgm:pt>
    <dgm:pt modelId="{A1D2449B-75AB-4533-99F1-8D90F87AF771}" type="pres">
      <dgm:prSet presAssocID="{EC357B84-8D80-4DA3-9C20-52B78D1B1EF5}" presName="parTxOnly" presStyleLbl="node1" presStyleIdx="1" presStyleCnt="6">
        <dgm:presLayoutVars>
          <dgm:chMax val="0"/>
          <dgm:chPref val="0"/>
          <dgm:bulletEnabled val="1"/>
        </dgm:presLayoutVars>
      </dgm:prSet>
      <dgm:spPr/>
    </dgm:pt>
    <dgm:pt modelId="{AD0031B6-F55B-4864-B40D-CD566E044883}" type="pres">
      <dgm:prSet presAssocID="{4A258393-2A42-4908-B47E-CEEADEF6A847}" presName="parTxOnlySpace" presStyleCnt="0"/>
      <dgm:spPr/>
    </dgm:pt>
    <dgm:pt modelId="{AB99C7B6-DA55-4826-9123-AF3F466DB78D}" type="pres">
      <dgm:prSet presAssocID="{0A33FB06-CC9E-47E9-A853-FF9B8482DE3A}" presName="parTxOnly" presStyleLbl="node1" presStyleIdx="2" presStyleCnt="6" custLinFactNeighborY="-4085">
        <dgm:presLayoutVars>
          <dgm:chMax val="0"/>
          <dgm:chPref val="0"/>
          <dgm:bulletEnabled val="1"/>
        </dgm:presLayoutVars>
      </dgm:prSet>
      <dgm:spPr/>
    </dgm:pt>
    <dgm:pt modelId="{4D28CCB1-D504-406D-A27F-D9A6B9EDA5A0}" type="pres">
      <dgm:prSet presAssocID="{01C0C64B-1A9D-48BC-86A1-726C7A7F7FFF}" presName="parTxOnlySpace" presStyleCnt="0"/>
      <dgm:spPr/>
    </dgm:pt>
    <dgm:pt modelId="{C818E635-7444-40A1-B814-A457B84B2B06}" type="pres">
      <dgm:prSet presAssocID="{8A5EC3BF-F7AF-4D84-8BC7-B75D4BB0C02B}" presName="parTxOnly" presStyleLbl="node1" presStyleIdx="3" presStyleCnt="6">
        <dgm:presLayoutVars>
          <dgm:chMax val="0"/>
          <dgm:chPref val="0"/>
          <dgm:bulletEnabled val="1"/>
        </dgm:presLayoutVars>
      </dgm:prSet>
      <dgm:spPr/>
    </dgm:pt>
    <dgm:pt modelId="{FD25E7C3-264D-4307-A603-777A9ADAB412}" type="pres">
      <dgm:prSet presAssocID="{E8640098-AE52-4492-822B-77765EA84469}" presName="parTxOnlySpace" presStyleCnt="0"/>
      <dgm:spPr/>
    </dgm:pt>
    <dgm:pt modelId="{848C2C22-78F4-43DF-9EF9-FAB449D5525F}" type="pres">
      <dgm:prSet presAssocID="{159A7072-A472-471F-B8AD-E329F2365459}" presName="parTxOnly" presStyleLbl="node1" presStyleIdx="4" presStyleCnt="6">
        <dgm:presLayoutVars>
          <dgm:chMax val="0"/>
          <dgm:chPref val="0"/>
          <dgm:bulletEnabled val="1"/>
        </dgm:presLayoutVars>
      </dgm:prSet>
      <dgm:spPr/>
    </dgm:pt>
    <dgm:pt modelId="{8C922EBF-A316-4CE7-834C-BD9D960E7359}" type="pres">
      <dgm:prSet presAssocID="{C6576AF4-D0E4-424E-B4DD-A9DA5A4D12CD}" presName="parTxOnlySpace" presStyleCnt="0"/>
      <dgm:spPr/>
    </dgm:pt>
    <dgm:pt modelId="{D3A4B7C8-A385-4EBA-8FBC-14503505165B}" type="pres">
      <dgm:prSet presAssocID="{737442D3-4C4B-4F6A-9537-233BD8B9567F}" presName="parTxOnly" presStyleLbl="node1" presStyleIdx="5" presStyleCnt="6">
        <dgm:presLayoutVars>
          <dgm:chMax val="0"/>
          <dgm:chPref val="0"/>
          <dgm:bulletEnabled val="1"/>
        </dgm:presLayoutVars>
      </dgm:prSet>
      <dgm:spPr/>
    </dgm:pt>
  </dgm:ptLst>
  <dgm:cxnLst>
    <dgm:cxn modelId="{A7FFED0F-21DB-4267-9791-00C63BC1E850}" type="presOf" srcId="{737442D3-4C4B-4F6A-9537-233BD8B9567F}" destId="{D3A4B7C8-A385-4EBA-8FBC-14503505165B}" srcOrd="0" destOrd="0" presId="urn:microsoft.com/office/officeart/2005/8/layout/chevron1"/>
    <dgm:cxn modelId="{CA575D28-5631-4CA3-ABEF-13F2DF911AD3}" type="presOf" srcId="{EC357B84-8D80-4DA3-9C20-52B78D1B1EF5}" destId="{A1D2449B-75AB-4533-99F1-8D90F87AF771}" srcOrd="0" destOrd="0" presId="urn:microsoft.com/office/officeart/2005/8/layout/chevron1"/>
    <dgm:cxn modelId="{A1F54E2B-0057-43EF-B813-534AE1A2158B}" type="presOf" srcId="{0A33FB06-CC9E-47E9-A853-FF9B8482DE3A}" destId="{AB99C7B6-DA55-4826-9123-AF3F466DB78D}" srcOrd="0" destOrd="0" presId="urn:microsoft.com/office/officeart/2005/8/layout/chevron1"/>
    <dgm:cxn modelId="{1320A650-E365-4654-B48E-2CCBB36A664F}" srcId="{651E5840-7442-4189-8BF6-8BB79F6E702C}" destId="{737442D3-4C4B-4F6A-9537-233BD8B9567F}" srcOrd="5" destOrd="0" parTransId="{9047FCE5-BFCA-4A79-998A-4C7056CA73E7}" sibTransId="{9FA65DB8-3003-47D9-B88C-915CBC82C996}"/>
    <dgm:cxn modelId="{DD287758-EB6D-4F3A-AD74-68F08601BDE3}" srcId="{651E5840-7442-4189-8BF6-8BB79F6E702C}" destId="{57DEF246-09DE-427C-B3B8-C58FAA347CC6}" srcOrd="0" destOrd="0" parTransId="{A02709F6-E52E-4582-B61C-9713F724F76E}" sibTransId="{717D5C8D-B26C-4A2D-934D-03E588B67D52}"/>
    <dgm:cxn modelId="{BAD85E6B-CC8F-43F5-A089-808A2F908972}" srcId="{651E5840-7442-4189-8BF6-8BB79F6E702C}" destId="{0A33FB06-CC9E-47E9-A853-FF9B8482DE3A}" srcOrd="2" destOrd="0" parTransId="{ED3CF687-F6DD-43BF-980B-41436029D319}" sibTransId="{01C0C64B-1A9D-48BC-86A1-726C7A7F7FFF}"/>
    <dgm:cxn modelId="{60450588-BEB1-4CB9-9DBB-DDA299DD99D4}" type="presOf" srcId="{159A7072-A472-471F-B8AD-E329F2365459}" destId="{848C2C22-78F4-43DF-9EF9-FAB449D5525F}" srcOrd="0" destOrd="0" presId="urn:microsoft.com/office/officeart/2005/8/layout/chevron1"/>
    <dgm:cxn modelId="{EB3710AF-3879-4942-B0B8-83CDC76153A4}" type="presOf" srcId="{651E5840-7442-4189-8BF6-8BB79F6E702C}" destId="{7BBAC25F-7BC1-48BC-AB42-379B8C29B440}" srcOrd="0" destOrd="0" presId="urn:microsoft.com/office/officeart/2005/8/layout/chevron1"/>
    <dgm:cxn modelId="{BE05AFB7-AAC3-4B58-A266-A9132A86BF77}" srcId="{651E5840-7442-4189-8BF6-8BB79F6E702C}" destId="{EC357B84-8D80-4DA3-9C20-52B78D1B1EF5}" srcOrd="1" destOrd="0" parTransId="{849A5374-2CA2-487C-B3C4-1856D1CBD4F1}" sibTransId="{4A258393-2A42-4908-B47E-CEEADEF6A847}"/>
    <dgm:cxn modelId="{8C5C89BF-4783-46D9-8486-9228F865F669}" type="presOf" srcId="{57DEF246-09DE-427C-B3B8-C58FAA347CC6}" destId="{6C5125F3-27A3-46A1-98CD-59DCCC90670B}" srcOrd="0" destOrd="0" presId="urn:microsoft.com/office/officeart/2005/8/layout/chevron1"/>
    <dgm:cxn modelId="{F5A249E1-24F5-4583-909F-7A94AC14FDEE}" type="presOf" srcId="{8A5EC3BF-F7AF-4D84-8BC7-B75D4BB0C02B}" destId="{C818E635-7444-40A1-B814-A457B84B2B06}" srcOrd="0" destOrd="0" presId="urn:microsoft.com/office/officeart/2005/8/layout/chevron1"/>
    <dgm:cxn modelId="{0BF824E9-1983-4F36-8EAC-190A8AA0BF73}" srcId="{651E5840-7442-4189-8BF6-8BB79F6E702C}" destId="{159A7072-A472-471F-B8AD-E329F2365459}" srcOrd="4" destOrd="0" parTransId="{8517B3CC-1252-43B7-B581-21966799850B}" sibTransId="{C6576AF4-D0E4-424E-B4DD-A9DA5A4D12CD}"/>
    <dgm:cxn modelId="{161BA3FF-5E8B-4CCA-B913-5F9996DB3C48}" srcId="{651E5840-7442-4189-8BF6-8BB79F6E702C}" destId="{8A5EC3BF-F7AF-4D84-8BC7-B75D4BB0C02B}" srcOrd="3" destOrd="0" parTransId="{C5B93B17-FD10-474E-854B-84DBE4A2A051}" sibTransId="{E8640098-AE52-4492-822B-77765EA84469}"/>
    <dgm:cxn modelId="{F0052FEE-54EC-4F6D-B64C-459913DBE778}" type="presParOf" srcId="{7BBAC25F-7BC1-48BC-AB42-379B8C29B440}" destId="{6C5125F3-27A3-46A1-98CD-59DCCC90670B}" srcOrd="0" destOrd="0" presId="urn:microsoft.com/office/officeart/2005/8/layout/chevron1"/>
    <dgm:cxn modelId="{C7E40822-08D4-4FEE-8428-C1E82FB69DCF}" type="presParOf" srcId="{7BBAC25F-7BC1-48BC-AB42-379B8C29B440}" destId="{C7A3CC4C-0490-4094-8C1C-EA84FB628627}" srcOrd="1" destOrd="0" presId="urn:microsoft.com/office/officeart/2005/8/layout/chevron1"/>
    <dgm:cxn modelId="{BBB70DAC-0A11-46CE-9DF3-CF43371F7C24}" type="presParOf" srcId="{7BBAC25F-7BC1-48BC-AB42-379B8C29B440}" destId="{A1D2449B-75AB-4533-99F1-8D90F87AF771}" srcOrd="2" destOrd="0" presId="urn:microsoft.com/office/officeart/2005/8/layout/chevron1"/>
    <dgm:cxn modelId="{4805EE63-3797-433A-BF09-0E868E821DEC}" type="presParOf" srcId="{7BBAC25F-7BC1-48BC-AB42-379B8C29B440}" destId="{AD0031B6-F55B-4864-B40D-CD566E044883}" srcOrd="3" destOrd="0" presId="urn:microsoft.com/office/officeart/2005/8/layout/chevron1"/>
    <dgm:cxn modelId="{8C6F19EB-4C63-4E7E-ACD2-CF0026D34A2A}" type="presParOf" srcId="{7BBAC25F-7BC1-48BC-AB42-379B8C29B440}" destId="{AB99C7B6-DA55-4826-9123-AF3F466DB78D}" srcOrd="4" destOrd="0" presId="urn:microsoft.com/office/officeart/2005/8/layout/chevron1"/>
    <dgm:cxn modelId="{05643D9B-043F-4A08-85B4-9CA1930323C4}" type="presParOf" srcId="{7BBAC25F-7BC1-48BC-AB42-379B8C29B440}" destId="{4D28CCB1-D504-406D-A27F-D9A6B9EDA5A0}" srcOrd="5" destOrd="0" presId="urn:microsoft.com/office/officeart/2005/8/layout/chevron1"/>
    <dgm:cxn modelId="{7AC579D2-3233-4A21-B39B-613851B922A4}" type="presParOf" srcId="{7BBAC25F-7BC1-48BC-AB42-379B8C29B440}" destId="{C818E635-7444-40A1-B814-A457B84B2B06}" srcOrd="6" destOrd="0" presId="urn:microsoft.com/office/officeart/2005/8/layout/chevron1"/>
    <dgm:cxn modelId="{CB694D56-6083-49FB-90B2-230CED62180F}" type="presParOf" srcId="{7BBAC25F-7BC1-48BC-AB42-379B8C29B440}" destId="{FD25E7C3-264D-4307-A603-777A9ADAB412}" srcOrd="7" destOrd="0" presId="urn:microsoft.com/office/officeart/2005/8/layout/chevron1"/>
    <dgm:cxn modelId="{DEF24053-391E-4FBC-A36A-207C794CAF1F}" type="presParOf" srcId="{7BBAC25F-7BC1-48BC-AB42-379B8C29B440}" destId="{848C2C22-78F4-43DF-9EF9-FAB449D5525F}" srcOrd="8" destOrd="0" presId="urn:microsoft.com/office/officeart/2005/8/layout/chevron1"/>
    <dgm:cxn modelId="{425C3EBA-20D2-4E57-9D4B-F563B3E42203}" type="presParOf" srcId="{7BBAC25F-7BC1-48BC-AB42-379B8C29B440}" destId="{8C922EBF-A316-4CE7-834C-BD9D960E7359}" srcOrd="9" destOrd="0" presId="urn:microsoft.com/office/officeart/2005/8/layout/chevron1"/>
    <dgm:cxn modelId="{80C40836-DC14-4621-8AC4-B53AA37BAAB3}" type="presParOf" srcId="{7BBAC25F-7BC1-48BC-AB42-379B8C29B440}" destId="{D3A4B7C8-A385-4EBA-8FBC-14503505165B}"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125F3-27A3-46A1-98CD-59DCCC90670B}">
      <dsp:nvSpPr>
        <dsp:cNvPr id="0" name=""/>
        <dsp:cNvSpPr/>
      </dsp:nvSpPr>
      <dsp:spPr>
        <a:xfrm>
          <a:off x="4951" y="1810276"/>
          <a:ext cx="1841997" cy="736798"/>
        </a:xfrm>
        <a:prstGeom prst="chevr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1">
            <a:lnSpc>
              <a:spcPct val="90000"/>
            </a:lnSpc>
            <a:spcBef>
              <a:spcPct val="0"/>
            </a:spcBef>
            <a:spcAft>
              <a:spcPct val="35000"/>
            </a:spcAft>
            <a:buNone/>
          </a:pPr>
          <a:r>
            <a:rPr lang="en-US" sz="1200" b="1" u="none" kern="1200" dirty="0">
              <a:latin typeface="Gisha" panose="020B0502040204020203" pitchFamily="34" charset="-79"/>
              <a:ea typeface="Dosis"/>
              <a:cs typeface="Gisha" panose="020B0502040204020203" pitchFamily="34" charset="-79"/>
              <a:sym typeface="Dosis"/>
            </a:rPr>
            <a:t>Preliminary Information </a:t>
          </a:r>
          <a:endParaRPr lang="he-IL" sz="1200" u="none" kern="1200" dirty="0"/>
        </a:p>
      </dsp:txBody>
      <dsp:txXfrm>
        <a:off x="373350" y="1810276"/>
        <a:ext cx="1105199" cy="736798"/>
      </dsp:txXfrm>
    </dsp:sp>
    <dsp:sp modelId="{A1D2449B-75AB-4533-99F1-8D90F87AF771}">
      <dsp:nvSpPr>
        <dsp:cNvPr id="0" name=""/>
        <dsp:cNvSpPr/>
      </dsp:nvSpPr>
      <dsp:spPr>
        <a:xfrm>
          <a:off x="1662749" y="1810276"/>
          <a:ext cx="1841997" cy="736798"/>
        </a:xfrm>
        <a:prstGeom prst="chevron">
          <a:avLst/>
        </a:prstGeom>
        <a:solidFill>
          <a:schemeClr val="accent3">
            <a:hueOff val="542120"/>
            <a:satOff val="20000"/>
            <a:lumOff val="-294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1">
            <a:lnSpc>
              <a:spcPct val="90000"/>
            </a:lnSpc>
            <a:spcBef>
              <a:spcPct val="0"/>
            </a:spcBef>
            <a:spcAft>
              <a:spcPct val="35000"/>
            </a:spcAft>
            <a:buClr>
              <a:schemeClr val="dk1"/>
            </a:buClr>
            <a:buSzPts val="1100"/>
            <a:buFont typeface="Arial"/>
            <a:buNone/>
          </a:pPr>
          <a:r>
            <a:rPr lang="en-US" sz="1200" b="1" u="none" kern="1200" dirty="0">
              <a:latin typeface="Gisha" panose="020B0502040204020203" pitchFamily="34" charset="-79"/>
              <a:ea typeface="Dosis"/>
              <a:cs typeface="Gisha" panose="020B0502040204020203" pitchFamily="34" charset="-79"/>
              <a:sym typeface="Dosis"/>
            </a:rPr>
            <a:t>Research Question</a:t>
          </a:r>
          <a:endParaRPr lang="he-IL" sz="1200" u="none" kern="1200" dirty="0"/>
        </a:p>
      </dsp:txBody>
      <dsp:txXfrm>
        <a:off x="2031148" y="1810276"/>
        <a:ext cx="1105199" cy="736798"/>
      </dsp:txXfrm>
    </dsp:sp>
    <dsp:sp modelId="{AB99C7B6-DA55-4826-9123-AF3F466DB78D}">
      <dsp:nvSpPr>
        <dsp:cNvPr id="0" name=""/>
        <dsp:cNvSpPr/>
      </dsp:nvSpPr>
      <dsp:spPr>
        <a:xfrm>
          <a:off x="3320546" y="1780177"/>
          <a:ext cx="1841997" cy="736798"/>
        </a:xfrm>
        <a:prstGeom prst="chevron">
          <a:avLst/>
        </a:prstGeom>
        <a:solidFill>
          <a:schemeClr val="accent3">
            <a:hueOff val="1084240"/>
            <a:satOff val="40000"/>
            <a:lumOff val="-588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1">
            <a:lnSpc>
              <a:spcPct val="90000"/>
            </a:lnSpc>
            <a:spcBef>
              <a:spcPct val="0"/>
            </a:spcBef>
            <a:spcAft>
              <a:spcPct val="35000"/>
            </a:spcAft>
            <a:buNone/>
          </a:pPr>
          <a:r>
            <a:rPr lang="en-US" sz="1200" b="1" kern="1200" dirty="0">
              <a:latin typeface="Gisha" panose="020B0502040204020203" pitchFamily="34" charset="-79"/>
              <a:cs typeface="Gisha" panose="020B0502040204020203" pitchFamily="34" charset="-79"/>
            </a:rPr>
            <a:t>Data Acquisition</a:t>
          </a:r>
          <a:endParaRPr lang="he-IL" sz="1200" b="1" kern="1200" dirty="0">
            <a:latin typeface="Gisha" panose="020B0502040204020203" pitchFamily="34" charset="-79"/>
            <a:cs typeface="Gisha" panose="020B0502040204020203" pitchFamily="34" charset="-79"/>
          </a:endParaRPr>
        </a:p>
      </dsp:txBody>
      <dsp:txXfrm>
        <a:off x="3688945" y="1780177"/>
        <a:ext cx="1105199" cy="736798"/>
      </dsp:txXfrm>
    </dsp:sp>
    <dsp:sp modelId="{C818E635-7444-40A1-B814-A457B84B2B06}">
      <dsp:nvSpPr>
        <dsp:cNvPr id="0" name=""/>
        <dsp:cNvSpPr/>
      </dsp:nvSpPr>
      <dsp:spPr>
        <a:xfrm>
          <a:off x="4978344" y="1810276"/>
          <a:ext cx="1841997" cy="736798"/>
        </a:xfrm>
        <a:prstGeom prst="chevron">
          <a:avLst/>
        </a:prstGeom>
        <a:solidFill>
          <a:schemeClr val="accent3">
            <a:hueOff val="1626359"/>
            <a:satOff val="60000"/>
            <a:lumOff val="-882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1">
            <a:lnSpc>
              <a:spcPct val="90000"/>
            </a:lnSpc>
            <a:spcBef>
              <a:spcPct val="0"/>
            </a:spcBef>
            <a:spcAft>
              <a:spcPct val="35000"/>
            </a:spcAft>
            <a:buNone/>
          </a:pPr>
          <a:r>
            <a:rPr lang="en-US" sz="1200" b="1" kern="1200" dirty="0">
              <a:latin typeface="Gisha" panose="020B0502040204020203" pitchFamily="34" charset="-79"/>
              <a:cs typeface="Gisha" panose="020B0502040204020203" pitchFamily="34" charset="-79"/>
            </a:rPr>
            <a:t>Data Cleaning</a:t>
          </a:r>
          <a:endParaRPr lang="he-IL" sz="1200" b="1" kern="1200" dirty="0">
            <a:latin typeface="Gisha" panose="020B0502040204020203" pitchFamily="34" charset="-79"/>
            <a:cs typeface="Gisha" panose="020B0502040204020203" pitchFamily="34" charset="-79"/>
          </a:endParaRPr>
        </a:p>
      </dsp:txBody>
      <dsp:txXfrm>
        <a:off x="5346743" y="1810276"/>
        <a:ext cx="1105199" cy="736798"/>
      </dsp:txXfrm>
    </dsp:sp>
    <dsp:sp modelId="{848C2C22-78F4-43DF-9EF9-FAB449D5525F}">
      <dsp:nvSpPr>
        <dsp:cNvPr id="0" name=""/>
        <dsp:cNvSpPr/>
      </dsp:nvSpPr>
      <dsp:spPr>
        <a:xfrm>
          <a:off x="6636142" y="1810276"/>
          <a:ext cx="1841997" cy="736798"/>
        </a:xfrm>
        <a:prstGeom prst="chevron">
          <a:avLst/>
        </a:prstGeom>
        <a:solidFill>
          <a:schemeClr val="accent3">
            <a:hueOff val="2168479"/>
            <a:satOff val="80000"/>
            <a:lumOff val="-11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1">
            <a:lnSpc>
              <a:spcPct val="90000"/>
            </a:lnSpc>
            <a:spcBef>
              <a:spcPct val="0"/>
            </a:spcBef>
            <a:spcAft>
              <a:spcPct val="35000"/>
            </a:spcAft>
            <a:buNone/>
          </a:pPr>
          <a:r>
            <a:rPr lang="en-US" sz="1200" b="1" kern="1200" dirty="0">
              <a:latin typeface="Gisha" panose="020B0502040204020203" pitchFamily="34" charset="-79"/>
              <a:cs typeface="Gisha" panose="020B0502040204020203" pitchFamily="34" charset="-79"/>
            </a:rPr>
            <a:t>Visualization and EDA</a:t>
          </a:r>
          <a:endParaRPr lang="he-IL" sz="1200" b="1" kern="1200" dirty="0">
            <a:latin typeface="Gisha" panose="020B0502040204020203" pitchFamily="34" charset="-79"/>
            <a:cs typeface="Gisha" panose="020B0502040204020203" pitchFamily="34" charset="-79"/>
          </a:endParaRPr>
        </a:p>
      </dsp:txBody>
      <dsp:txXfrm>
        <a:off x="7004541" y="1810276"/>
        <a:ext cx="1105199" cy="736798"/>
      </dsp:txXfrm>
    </dsp:sp>
    <dsp:sp modelId="{D3A4B7C8-A385-4EBA-8FBC-14503505165B}">
      <dsp:nvSpPr>
        <dsp:cNvPr id="0" name=""/>
        <dsp:cNvSpPr/>
      </dsp:nvSpPr>
      <dsp:spPr>
        <a:xfrm>
          <a:off x="8293939" y="1810276"/>
          <a:ext cx="1841997" cy="736798"/>
        </a:xfrm>
        <a:prstGeom prst="chevron">
          <a:avLst/>
        </a:prstGeom>
        <a:solidFill>
          <a:schemeClr val="accent3">
            <a:hueOff val="2710599"/>
            <a:satOff val="100000"/>
            <a:lumOff val="-1470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1">
            <a:lnSpc>
              <a:spcPct val="90000"/>
            </a:lnSpc>
            <a:spcBef>
              <a:spcPct val="0"/>
            </a:spcBef>
            <a:spcAft>
              <a:spcPct val="35000"/>
            </a:spcAft>
            <a:buNone/>
          </a:pPr>
          <a:r>
            <a:rPr lang="en-US" sz="1200" b="1" kern="1200" dirty="0">
              <a:latin typeface="Gisha" panose="020B0502040204020203" pitchFamily="34" charset="-79"/>
              <a:cs typeface="Gisha" panose="020B0502040204020203" pitchFamily="34" charset="-79"/>
            </a:rPr>
            <a:t>Machine Learning</a:t>
          </a:r>
          <a:endParaRPr lang="he-IL" sz="1200" b="1" kern="1200" dirty="0">
            <a:latin typeface="Gisha" panose="020B0502040204020203" pitchFamily="34" charset="-79"/>
            <a:cs typeface="Gisha" panose="020B0502040204020203" pitchFamily="34" charset="-79"/>
          </a:endParaRPr>
        </a:p>
      </dsp:txBody>
      <dsp:txXfrm>
        <a:off x="8662338" y="1810276"/>
        <a:ext cx="1105199" cy="7367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CB1E55A-841C-4772-8C0D-B189A61604D0}" type="datetimeFigureOut">
              <a:rPr lang="he-IL" smtClean="0"/>
              <a:t>כ"ה.שבט.תשפ"ג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7AC1D662-EE48-46A4-881E-162E35A1D804}" type="slidenum">
              <a:rPr lang="he-IL" smtClean="0"/>
              <a:t>‹#›</a:t>
            </a:fld>
            <a:endParaRPr lang="he-IL"/>
          </a:p>
        </p:txBody>
      </p:sp>
    </p:spTree>
    <p:extLst>
      <p:ext uri="{BB962C8B-B14F-4D97-AF65-F5344CB8AC3E}">
        <p14:creationId xmlns:p14="http://schemas.microsoft.com/office/powerpoint/2010/main" val="129820857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3285FA6-BFE2-1B5C-528E-87D774F3A2C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1406BDB-E909-DD2D-65C6-6417D827E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9FEDDCD-FE47-E994-90DA-FD404A016CAA}"/>
              </a:ext>
            </a:extLst>
          </p:cNvPr>
          <p:cNvSpPr>
            <a:spLocks noGrp="1"/>
          </p:cNvSpPr>
          <p:nvPr>
            <p:ph type="dt" sz="half" idx="10"/>
          </p:nvPr>
        </p:nvSpPr>
        <p:spPr/>
        <p:txBody>
          <a:bodyPr/>
          <a:lstStyle/>
          <a:p>
            <a:fld id="{739FD8E3-A6B7-4E2B-8AE4-7601CECD7B56}" type="datetimeFigureOut">
              <a:rPr lang="he-IL" smtClean="0"/>
              <a:t>כ"ה.שבט.תשפ"ג</a:t>
            </a:fld>
            <a:endParaRPr lang="he-IL"/>
          </a:p>
        </p:txBody>
      </p:sp>
      <p:sp>
        <p:nvSpPr>
          <p:cNvPr id="5" name="מציין מיקום של כותרת תחתונה 4">
            <a:extLst>
              <a:ext uri="{FF2B5EF4-FFF2-40B4-BE49-F238E27FC236}">
                <a16:creationId xmlns:a16="http://schemas.microsoft.com/office/drawing/2014/main" id="{002C486C-47B6-35CE-4F8A-C76AA2B4D77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4F8D96A-68DC-D433-6E8F-D033922DFD77}"/>
              </a:ext>
            </a:extLst>
          </p:cNvPr>
          <p:cNvSpPr>
            <a:spLocks noGrp="1"/>
          </p:cNvSpPr>
          <p:nvPr>
            <p:ph type="sldNum" sz="quarter" idx="12"/>
          </p:nvPr>
        </p:nvSpPr>
        <p:spPr/>
        <p:txBody>
          <a:bodyPr/>
          <a:lstStyle/>
          <a:p>
            <a:fld id="{02366848-4A77-4E43-82DB-C90EA93D4468}" type="slidenum">
              <a:rPr lang="he-IL" smtClean="0"/>
              <a:t>‹#›</a:t>
            </a:fld>
            <a:endParaRPr lang="he-IL"/>
          </a:p>
        </p:txBody>
      </p:sp>
    </p:spTree>
    <p:extLst>
      <p:ext uri="{BB962C8B-B14F-4D97-AF65-F5344CB8AC3E}">
        <p14:creationId xmlns:p14="http://schemas.microsoft.com/office/powerpoint/2010/main" val="135824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C939FF-CB4F-4599-DD6C-3DFCD3E7906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E5C4EB8F-84C7-C9AD-2FBE-6AFBA288D1CA}"/>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5F8FD9D-07D1-B8E7-B434-6DB56B360204}"/>
              </a:ext>
            </a:extLst>
          </p:cNvPr>
          <p:cNvSpPr>
            <a:spLocks noGrp="1"/>
          </p:cNvSpPr>
          <p:nvPr>
            <p:ph type="dt" sz="half" idx="10"/>
          </p:nvPr>
        </p:nvSpPr>
        <p:spPr/>
        <p:txBody>
          <a:bodyPr/>
          <a:lstStyle/>
          <a:p>
            <a:fld id="{739FD8E3-A6B7-4E2B-8AE4-7601CECD7B56}" type="datetimeFigureOut">
              <a:rPr lang="he-IL" smtClean="0"/>
              <a:t>כ"ה.שבט.תשפ"ג</a:t>
            </a:fld>
            <a:endParaRPr lang="he-IL"/>
          </a:p>
        </p:txBody>
      </p:sp>
      <p:sp>
        <p:nvSpPr>
          <p:cNvPr id="5" name="מציין מיקום של כותרת תחתונה 4">
            <a:extLst>
              <a:ext uri="{FF2B5EF4-FFF2-40B4-BE49-F238E27FC236}">
                <a16:creationId xmlns:a16="http://schemas.microsoft.com/office/drawing/2014/main" id="{F148B68B-79E7-075C-1109-8D66519D955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FBDDF56-FDC7-8AE9-1EF2-5B388B1CE349}"/>
              </a:ext>
            </a:extLst>
          </p:cNvPr>
          <p:cNvSpPr>
            <a:spLocks noGrp="1"/>
          </p:cNvSpPr>
          <p:nvPr>
            <p:ph type="sldNum" sz="quarter" idx="12"/>
          </p:nvPr>
        </p:nvSpPr>
        <p:spPr/>
        <p:txBody>
          <a:bodyPr/>
          <a:lstStyle/>
          <a:p>
            <a:fld id="{02366848-4A77-4E43-82DB-C90EA93D4468}" type="slidenum">
              <a:rPr lang="he-IL" smtClean="0"/>
              <a:t>‹#›</a:t>
            </a:fld>
            <a:endParaRPr lang="he-IL"/>
          </a:p>
        </p:txBody>
      </p:sp>
    </p:spTree>
    <p:extLst>
      <p:ext uri="{BB962C8B-B14F-4D97-AF65-F5344CB8AC3E}">
        <p14:creationId xmlns:p14="http://schemas.microsoft.com/office/powerpoint/2010/main" val="244538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5542725B-081E-53A2-2E51-8D23D46916D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A0B1310A-AD71-CE54-C761-F55B95CF34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4F39D61-ADF4-85E2-8362-683E45B75D34}"/>
              </a:ext>
            </a:extLst>
          </p:cNvPr>
          <p:cNvSpPr>
            <a:spLocks noGrp="1"/>
          </p:cNvSpPr>
          <p:nvPr>
            <p:ph type="dt" sz="half" idx="10"/>
          </p:nvPr>
        </p:nvSpPr>
        <p:spPr/>
        <p:txBody>
          <a:bodyPr/>
          <a:lstStyle/>
          <a:p>
            <a:fld id="{739FD8E3-A6B7-4E2B-8AE4-7601CECD7B56}" type="datetimeFigureOut">
              <a:rPr lang="he-IL" smtClean="0"/>
              <a:t>כ"ה.שבט.תשפ"ג</a:t>
            </a:fld>
            <a:endParaRPr lang="he-IL"/>
          </a:p>
        </p:txBody>
      </p:sp>
      <p:sp>
        <p:nvSpPr>
          <p:cNvPr id="5" name="מציין מיקום של כותרת תחתונה 4">
            <a:extLst>
              <a:ext uri="{FF2B5EF4-FFF2-40B4-BE49-F238E27FC236}">
                <a16:creationId xmlns:a16="http://schemas.microsoft.com/office/drawing/2014/main" id="{D7B0EBB4-F08C-1890-8F4D-9794FC8526C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450B4A6-AB07-E95A-E1D4-70F4AB9584AD}"/>
              </a:ext>
            </a:extLst>
          </p:cNvPr>
          <p:cNvSpPr>
            <a:spLocks noGrp="1"/>
          </p:cNvSpPr>
          <p:nvPr>
            <p:ph type="sldNum" sz="quarter" idx="12"/>
          </p:nvPr>
        </p:nvSpPr>
        <p:spPr/>
        <p:txBody>
          <a:bodyPr/>
          <a:lstStyle/>
          <a:p>
            <a:fld id="{02366848-4A77-4E43-82DB-C90EA93D4468}" type="slidenum">
              <a:rPr lang="he-IL" smtClean="0"/>
              <a:t>‹#›</a:t>
            </a:fld>
            <a:endParaRPr lang="he-IL"/>
          </a:p>
        </p:txBody>
      </p:sp>
    </p:spTree>
    <p:extLst>
      <p:ext uri="{BB962C8B-B14F-4D97-AF65-F5344CB8AC3E}">
        <p14:creationId xmlns:p14="http://schemas.microsoft.com/office/powerpoint/2010/main" val="348465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C115C3-FA73-CC74-7CAA-DCCD003CECD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8176F02-7DDF-7A67-9A5E-FA2C654E61E6}"/>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6F6F7DE-612F-88E2-8431-5FB6E78E4C08}"/>
              </a:ext>
            </a:extLst>
          </p:cNvPr>
          <p:cNvSpPr>
            <a:spLocks noGrp="1"/>
          </p:cNvSpPr>
          <p:nvPr>
            <p:ph type="dt" sz="half" idx="10"/>
          </p:nvPr>
        </p:nvSpPr>
        <p:spPr/>
        <p:txBody>
          <a:bodyPr/>
          <a:lstStyle/>
          <a:p>
            <a:fld id="{739FD8E3-A6B7-4E2B-8AE4-7601CECD7B56}" type="datetimeFigureOut">
              <a:rPr lang="he-IL" smtClean="0"/>
              <a:t>כ"ה.שבט.תשפ"ג</a:t>
            </a:fld>
            <a:endParaRPr lang="he-IL"/>
          </a:p>
        </p:txBody>
      </p:sp>
      <p:sp>
        <p:nvSpPr>
          <p:cNvPr id="5" name="מציין מיקום של כותרת תחתונה 4">
            <a:extLst>
              <a:ext uri="{FF2B5EF4-FFF2-40B4-BE49-F238E27FC236}">
                <a16:creationId xmlns:a16="http://schemas.microsoft.com/office/drawing/2014/main" id="{1187EE25-4BDE-0FED-C776-3D73DAA117D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613AA11-CA81-A2C3-FBD6-648FD6E2CE61}"/>
              </a:ext>
            </a:extLst>
          </p:cNvPr>
          <p:cNvSpPr>
            <a:spLocks noGrp="1"/>
          </p:cNvSpPr>
          <p:nvPr>
            <p:ph type="sldNum" sz="quarter" idx="12"/>
          </p:nvPr>
        </p:nvSpPr>
        <p:spPr/>
        <p:txBody>
          <a:bodyPr/>
          <a:lstStyle/>
          <a:p>
            <a:fld id="{02366848-4A77-4E43-82DB-C90EA93D4468}" type="slidenum">
              <a:rPr lang="he-IL" smtClean="0"/>
              <a:t>‹#›</a:t>
            </a:fld>
            <a:endParaRPr lang="he-IL"/>
          </a:p>
        </p:txBody>
      </p:sp>
    </p:spTree>
    <p:extLst>
      <p:ext uri="{BB962C8B-B14F-4D97-AF65-F5344CB8AC3E}">
        <p14:creationId xmlns:p14="http://schemas.microsoft.com/office/powerpoint/2010/main" val="95986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81E3E7-00CB-6FF0-3222-D562A570429C}"/>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60FA786-6BBE-F46B-A70F-7E2E46A61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C3465A4-8DEC-3495-B4FE-01B11D799805}"/>
              </a:ext>
            </a:extLst>
          </p:cNvPr>
          <p:cNvSpPr>
            <a:spLocks noGrp="1"/>
          </p:cNvSpPr>
          <p:nvPr>
            <p:ph type="dt" sz="half" idx="10"/>
          </p:nvPr>
        </p:nvSpPr>
        <p:spPr/>
        <p:txBody>
          <a:bodyPr/>
          <a:lstStyle/>
          <a:p>
            <a:fld id="{739FD8E3-A6B7-4E2B-8AE4-7601CECD7B56}" type="datetimeFigureOut">
              <a:rPr lang="he-IL" smtClean="0"/>
              <a:t>כ"ה.שבט.תשפ"ג</a:t>
            </a:fld>
            <a:endParaRPr lang="he-IL"/>
          </a:p>
        </p:txBody>
      </p:sp>
      <p:sp>
        <p:nvSpPr>
          <p:cNvPr id="5" name="מציין מיקום של כותרת תחתונה 4">
            <a:extLst>
              <a:ext uri="{FF2B5EF4-FFF2-40B4-BE49-F238E27FC236}">
                <a16:creationId xmlns:a16="http://schemas.microsoft.com/office/drawing/2014/main" id="{0E039B5E-F3C7-CE64-4217-A4AF1B07053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64207A9-E9B5-5F5F-725A-685E4966A74A}"/>
              </a:ext>
            </a:extLst>
          </p:cNvPr>
          <p:cNvSpPr>
            <a:spLocks noGrp="1"/>
          </p:cNvSpPr>
          <p:nvPr>
            <p:ph type="sldNum" sz="quarter" idx="12"/>
          </p:nvPr>
        </p:nvSpPr>
        <p:spPr/>
        <p:txBody>
          <a:bodyPr/>
          <a:lstStyle/>
          <a:p>
            <a:fld id="{02366848-4A77-4E43-82DB-C90EA93D4468}" type="slidenum">
              <a:rPr lang="he-IL" smtClean="0"/>
              <a:t>‹#›</a:t>
            </a:fld>
            <a:endParaRPr lang="he-IL"/>
          </a:p>
        </p:txBody>
      </p:sp>
    </p:spTree>
    <p:extLst>
      <p:ext uri="{BB962C8B-B14F-4D97-AF65-F5344CB8AC3E}">
        <p14:creationId xmlns:p14="http://schemas.microsoft.com/office/powerpoint/2010/main" val="249995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F184FC-66F8-5CCA-703D-1D734D5AA74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7EE602E-579F-0D53-F215-1DECF5E06AD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7459D11E-2C20-C33E-E8A3-71887D1A6D0E}"/>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6552927A-784A-5246-98D0-A56B9C57EA6C}"/>
              </a:ext>
            </a:extLst>
          </p:cNvPr>
          <p:cNvSpPr>
            <a:spLocks noGrp="1"/>
          </p:cNvSpPr>
          <p:nvPr>
            <p:ph type="dt" sz="half" idx="10"/>
          </p:nvPr>
        </p:nvSpPr>
        <p:spPr/>
        <p:txBody>
          <a:bodyPr/>
          <a:lstStyle/>
          <a:p>
            <a:fld id="{739FD8E3-A6B7-4E2B-8AE4-7601CECD7B56}" type="datetimeFigureOut">
              <a:rPr lang="he-IL" smtClean="0"/>
              <a:t>כ"ה.שבט.תשפ"ג</a:t>
            </a:fld>
            <a:endParaRPr lang="he-IL"/>
          </a:p>
        </p:txBody>
      </p:sp>
      <p:sp>
        <p:nvSpPr>
          <p:cNvPr id="6" name="מציין מיקום של כותרת תחתונה 5">
            <a:extLst>
              <a:ext uri="{FF2B5EF4-FFF2-40B4-BE49-F238E27FC236}">
                <a16:creationId xmlns:a16="http://schemas.microsoft.com/office/drawing/2014/main" id="{D0B781FE-5D51-6268-9D74-8068A25215A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1454DFC-42C8-8BBB-216B-2253F94CF145}"/>
              </a:ext>
            </a:extLst>
          </p:cNvPr>
          <p:cNvSpPr>
            <a:spLocks noGrp="1"/>
          </p:cNvSpPr>
          <p:nvPr>
            <p:ph type="sldNum" sz="quarter" idx="12"/>
          </p:nvPr>
        </p:nvSpPr>
        <p:spPr/>
        <p:txBody>
          <a:bodyPr/>
          <a:lstStyle/>
          <a:p>
            <a:fld id="{02366848-4A77-4E43-82DB-C90EA93D4468}" type="slidenum">
              <a:rPr lang="he-IL" smtClean="0"/>
              <a:t>‹#›</a:t>
            </a:fld>
            <a:endParaRPr lang="he-IL"/>
          </a:p>
        </p:txBody>
      </p:sp>
    </p:spTree>
    <p:extLst>
      <p:ext uri="{BB962C8B-B14F-4D97-AF65-F5344CB8AC3E}">
        <p14:creationId xmlns:p14="http://schemas.microsoft.com/office/powerpoint/2010/main" val="92524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EA9D8A-59B3-4B6C-C52D-01E3F13B5F1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817447A-5F90-89F0-B657-330A469AB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79EA604A-F9F5-1BC6-7089-CFAA637AC663}"/>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836D2A55-684E-626E-726A-32DBA18D9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841DF682-EF71-BB8D-8503-8DBF47BCE34D}"/>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3E057A88-2390-06A1-97D2-44D4F03F7567}"/>
              </a:ext>
            </a:extLst>
          </p:cNvPr>
          <p:cNvSpPr>
            <a:spLocks noGrp="1"/>
          </p:cNvSpPr>
          <p:nvPr>
            <p:ph type="dt" sz="half" idx="10"/>
          </p:nvPr>
        </p:nvSpPr>
        <p:spPr/>
        <p:txBody>
          <a:bodyPr/>
          <a:lstStyle/>
          <a:p>
            <a:fld id="{739FD8E3-A6B7-4E2B-8AE4-7601CECD7B56}" type="datetimeFigureOut">
              <a:rPr lang="he-IL" smtClean="0"/>
              <a:t>כ"ה.שבט.תשפ"ג</a:t>
            </a:fld>
            <a:endParaRPr lang="he-IL"/>
          </a:p>
        </p:txBody>
      </p:sp>
      <p:sp>
        <p:nvSpPr>
          <p:cNvPr id="8" name="מציין מיקום של כותרת תחתונה 7">
            <a:extLst>
              <a:ext uri="{FF2B5EF4-FFF2-40B4-BE49-F238E27FC236}">
                <a16:creationId xmlns:a16="http://schemas.microsoft.com/office/drawing/2014/main" id="{F5E02BDB-9CE2-62A3-ED15-236AA0CE16F5}"/>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88292C6A-A42D-D652-FE9E-187157226091}"/>
              </a:ext>
            </a:extLst>
          </p:cNvPr>
          <p:cNvSpPr>
            <a:spLocks noGrp="1"/>
          </p:cNvSpPr>
          <p:nvPr>
            <p:ph type="sldNum" sz="quarter" idx="12"/>
          </p:nvPr>
        </p:nvSpPr>
        <p:spPr/>
        <p:txBody>
          <a:bodyPr/>
          <a:lstStyle/>
          <a:p>
            <a:fld id="{02366848-4A77-4E43-82DB-C90EA93D4468}" type="slidenum">
              <a:rPr lang="he-IL" smtClean="0"/>
              <a:t>‹#›</a:t>
            </a:fld>
            <a:endParaRPr lang="he-IL"/>
          </a:p>
        </p:txBody>
      </p:sp>
    </p:spTree>
    <p:extLst>
      <p:ext uri="{BB962C8B-B14F-4D97-AF65-F5344CB8AC3E}">
        <p14:creationId xmlns:p14="http://schemas.microsoft.com/office/powerpoint/2010/main" val="247624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71108B-B517-000A-6DFA-63837C38D3D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AFA1CC52-C23C-1EF5-3408-F98E5E041F52}"/>
              </a:ext>
            </a:extLst>
          </p:cNvPr>
          <p:cNvSpPr>
            <a:spLocks noGrp="1"/>
          </p:cNvSpPr>
          <p:nvPr>
            <p:ph type="dt" sz="half" idx="10"/>
          </p:nvPr>
        </p:nvSpPr>
        <p:spPr/>
        <p:txBody>
          <a:bodyPr/>
          <a:lstStyle/>
          <a:p>
            <a:fld id="{739FD8E3-A6B7-4E2B-8AE4-7601CECD7B56}" type="datetimeFigureOut">
              <a:rPr lang="he-IL" smtClean="0"/>
              <a:t>כ"ה.שבט.תשפ"ג</a:t>
            </a:fld>
            <a:endParaRPr lang="he-IL"/>
          </a:p>
        </p:txBody>
      </p:sp>
      <p:sp>
        <p:nvSpPr>
          <p:cNvPr id="4" name="מציין מיקום של כותרת תחתונה 3">
            <a:extLst>
              <a:ext uri="{FF2B5EF4-FFF2-40B4-BE49-F238E27FC236}">
                <a16:creationId xmlns:a16="http://schemas.microsoft.com/office/drawing/2014/main" id="{A1906F46-01AD-D921-0383-A8CA9E6EE97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9837C299-6F1A-8429-08A2-B36EFCC901EE}"/>
              </a:ext>
            </a:extLst>
          </p:cNvPr>
          <p:cNvSpPr>
            <a:spLocks noGrp="1"/>
          </p:cNvSpPr>
          <p:nvPr>
            <p:ph type="sldNum" sz="quarter" idx="12"/>
          </p:nvPr>
        </p:nvSpPr>
        <p:spPr/>
        <p:txBody>
          <a:bodyPr/>
          <a:lstStyle/>
          <a:p>
            <a:fld id="{02366848-4A77-4E43-82DB-C90EA93D4468}" type="slidenum">
              <a:rPr lang="he-IL" smtClean="0"/>
              <a:t>‹#›</a:t>
            </a:fld>
            <a:endParaRPr lang="he-IL"/>
          </a:p>
        </p:txBody>
      </p:sp>
    </p:spTree>
    <p:extLst>
      <p:ext uri="{BB962C8B-B14F-4D97-AF65-F5344CB8AC3E}">
        <p14:creationId xmlns:p14="http://schemas.microsoft.com/office/powerpoint/2010/main" val="340138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800E4DE1-D5A0-8D35-1558-0C2EC1EBC2E5}"/>
              </a:ext>
            </a:extLst>
          </p:cNvPr>
          <p:cNvSpPr>
            <a:spLocks noGrp="1"/>
          </p:cNvSpPr>
          <p:nvPr>
            <p:ph type="dt" sz="half" idx="10"/>
          </p:nvPr>
        </p:nvSpPr>
        <p:spPr/>
        <p:txBody>
          <a:bodyPr/>
          <a:lstStyle/>
          <a:p>
            <a:fld id="{739FD8E3-A6B7-4E2B-8AE4-7601CECD7B56}" type="datetimeFigureOut">
              <a:rPr lang="he-IL" smtClean="0"/>
              <a:t>כ"ה.שבט.תשפ"ג</a:t>
            </a:fld>
            <a:endParaRPr lang="he-IL"/>
          </a:p>
        </p:txBody>
      </p:sp>
      <p:sp>
        <p:nvSpPr>
          <p:cNvPr id="3" name="מציין מיקום של כותרת תחתונה 2">
            <a:extLst>
              <a:ext uri="{FF2B5EF4-FFF2-40B4-BE49-F238E27FC236}">
                <a16:creationId xmlns:a16="http://schemas.microsoft.com/office/drawing/2014/main" id="{8B858148-E1C0-FCFA-1DD9-29D4F6BDDE64}"/>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34DDF4A2-9ED5-E0B1-89F4-CCB1C79096CC}"/>
              </a:ext>
            </a:extLst>
          </p:cNvPr>
          <p:cNvSpPr>
            <a:spLocks noGrp="1"/>
          </p:cNvSpPr>
          <p:nvPr>
            <p:ph type="sldNum" sz="quarter" idx="12"/>
          </p:nvPr>
        </p:nvSpPr>
        <p:spPr/>
        <p:txBody>
          <a:bodyPr/>
          <a:lstStyle/>
          <a:p>
            <a:fld id="{02366848-4A77-4E43-82DB-C90EA93D4468}" type="slidenum">
              <a:rPr lang="he-IL" smtClean="0"/>
              <a:t>‹#›</a:t>
            </a:fld>
            <a:endParaRPr lang="he-IL"/>
          </a:p>
        </p:txBody>
      </p:sp>
    </p:spTree>
    <p:extLst>
      <p:ext uri="{BB962C8B-B14F-4D97-AF65-F5344CB8AC3E}">
        <p14:creationId xmlns:p14="http://schemas.microsoft.com/office/powerpoint/2010/main" val="64307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117D8D-64D4-A7E0-5AB7-823A969235BC}"/>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9D1505A-E1B8-ED4A-73BD-02C23A10F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FCF1287-064F-7543-5E2B-665B55821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3A3090B-5590-D9E9-EE9C-1FAFBAC7C094}"/>
              </a:ext>
            </a:extLst>
          </p:cNvPr>
          <p:cNvSpPr>
            <a:spLocks noGrp="1"/>
          </p:cNvSpPr>
          <p:nvPr>
            <p:ph type="dt" sz="half" idx="10"/>
          </p:nvPr>
        </p:nvSpPr>
        <p:spPr/>
        <p:txBody>
          <a:bodyPr/>
          <a:lstStyle/>
          <a:p>
            <a:fld id="{739FD8E3-A6B7-4E2B-8AE4-7601CECD7B56}" type="datetimeFigureOut">
              <a:rPr lang="he-IL" smtClean="0"/>
              <a:t>כ"ה.שבט.תשפ"ג</a:t>
            </a:fld>
            <a:endParaRPr lang="he-IL"/>
          </a:p>
        </p:txBody>
      </p:sp>
      <p:sp>
        <p:nvSpPr>
          <p:cNvPr id="6" name="מציין מיקום של כותרת תחתונה 5">
            <a:extLst>
              <a:ext uri="{FF2B5EF4-FFF2-40B4-BE49-F238E27FC236}">
                <a16:creationId xmlns:a16="http://schemas.microsoft.com/office/drawing/2014/main" id="{3FC692D4-7CA5-1EAF-0BDB-26FBD8240EA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6BC2988-7559-A98A-2720-604C65578186}"/>
              </a:ext>
            </a:extLst>
          </p:cNvPr>
          <p:cNvSpPr>
            <a:spLocks noGrp="1"/>
          </p:cNvSpPr>
          <p:nvPr>
            <p:ph type="sldNum" sz="quarter" idx="12"/>
          </p:nvPr>
        </p:nvSpPr>
        <p:spPr/>
        <p:txBody>
          <a:bodyPr/>
          <a:lstStyle/>
          <a:p>
            <a:fld id="{02366848-4A77-4E43-82DB-C90EA93D4468}" type="slidenum">
              <a:rPr lang="he-IL" smtClean="0"/>
              <a:t>‹#›</a:t>
            </a:fld>
            <a:endParaRPr lang="he-IL"/>
          </a:p>
        </p:txBody>
      </p:sp>
    </p:spTree>
    <p:extLst>
      <p:ext uri="{BB962C8B-B14F-4D97-AF65-F5344CB8AC3E}">
        <p14:creationId xmlns:p14="http://schemas.microsoft.com/office/powerpoint/2010/main" val="2958082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D45284-CD27-EE1F-211A-70E4F51D935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38667873-4BF5-344B-8284-1ED75B8FB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3DB7245-3AD9-6589-A086-87D56DB0C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C877EB8-42C2-61A4-F762-D7755C7190BA}"/>
              </a:ext>
            </a:extLst>
          </p:cNvPr>
          <p:cNvSpPr>
            <a:spLocks noGrp="1"/>
          </p:cNvSpPr>
          <p:nvPr>
            <p:ph type="dt" sz="half" idx="10"/>
          </p:nvPr>
        </p:nvSpPr>
        <p:spPr/>
        <p:txBody>
          <a:bodyPr/>
          <a:lstStyle/>
          <a:p>
            <a:fld id="{739FD8E3-A6B7-4E2B-8AE4-7601CECD7B56}" type="datetimeFigureOut">
              <a:rPr lang="he-IL" smtClean="0"/>
              <a:t>כ"ה.שבט.תשפ"ג</a:t>
            </a:fld>
            <a:endParaRPr lang="he-IL"/>
          </a:p>
        </p:txBody>
      </p:sp>
      <p:sp>
        <p:nvSpPr>
          <p:cNvPr id="6" name="מציין מיקום של כותרת תחתונה 5">
            <a:extLst>
              <a:ext uri="{FF2B5EF4-FFF2-40B4-BE49-F238E27FC236}">
                <a16:creationId xmlns:a16="http://schemas.microsoft.com/office/drawing/2014/main" id="{F74E42B5-76EC-9D81-25BD-C659EE7D2A9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9699317-0D13-636A-67B8-68B4703965C9}"/>
              </a:ext>
            </a:extLst>
          </p:cNvPr>
          <p:cNvSpPr>
            <a:spLocks noGrp="1"/>
          </p:cNvSpPr>
          <p:nvPr>
            <p:ph type="sldNum" sz="quarter" idx="12"/>
          </p:nvPr>
        </p:nvSpPr>
        <p:spPr/>
        <p:txBody>
          <a:bodyPr/>
          <a:lstStyle/>
          <a:p>
            <a:fld id="{02366848-4A77-4E43-82DB-C90EA93D4468}" type="slidenum">
              <a:rPr lang="he-IL" smtClean="0"/>
              <a:t>‹#›</a:t>
            </a:fld>
            <a:endParaRPr lang="he-IL"/>
          </a:p>
        </p:txBody>
      </p:sp>
    </p:spTree>
    <p:extLst>
      <p:ext uri="{BB962C8B-B14F-4D97-AF65-F5344CB8AC3E}">
        <p14:creationId xmlns:p14="http://schemas.microsoft.com/office/powerpoint/2010/main" val="376914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F34DD5F9-BDAF-0927-D06D-059769543C61}"/>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39B44CE-11EE-14B6-3EE5-1641103AD1D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7311F82-52D5-2F7C-F3BB-7F909A1856BD}"/>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39FD8E3-A6B7-4E2B-8AE4-7601CECD7B56}" type="datetimeFigureOut">
              <a:rPr lang="he-IL" smtClean="0"/>
              <a:t>כ"ה.שבט.תשפ"ג</a:t>
            </a:fld>
            <a:endParaRPr lang="he-IL"/>
          </a:p>
        </p:txBody>
      </p:sp>
      <p:sp>
        <p:nvSpPr>
          <p:cNvPr id="5" name="מציין מיקום של כותרת תחתונה 4">
            <a:extLst>
              <a:ext uri="{FF2B5EF4-FFF2-40B4-BE49-F238E27FC236}">
                <a16:creationId xmlns:a16="http://schemas.microsoft.com/office/drawing/2014/main" id="{3F2D66AF-0E4E-D1E7-94CB-FBAD5BBC8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CB509F33-56AF-29DF-A921-9913EF8DC8C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2366848-4A77-4E43-82DB-C90EA93D4468}" type="slidenum">
              <a:rPr lang="he-IL" smtClean="0"/>
              <a:t>‹#›</a:t>
            </a:fld>
            <a:endParaRPr lang="he-IL"/>
          </a:p>
        </p:txBody>
      </p:sp>
    </p:spTree>
    <p:extLst>
      <p:ext uri="{BB962C8B-B14F-4D97-AF65-F5344CB8AC3E}">
        <p14:creationId xmlns:p14="http://schemas.microsoft.com/office/powerpoint/2010/main" val="475371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4.png"/><Relationship Id="rId2" Type="http://schemas.openxmlformats.org/officeDocument/2006/relationships/hyperlink" Target="https://www.visualcrossing.com/" TargetMode="External"/><Relationship Id="rId1" Type="http://schemas.openxmlformats.org/officeDocument/2006/relationships/slideLayout" Target="../slideLayouts/slideLayout1.xml"/><Relationship Id="rId6" Type="http://schemas.openxmlformats.org/officeDocument/2006/relationships/hyperlink" Target="https://developers.google.com/maps/documentation/geocoding/requests-reverse-geocoding" TargetMode="External"/><Relationship Id="rId5" Type="http://schemas.openxmlformats.org/officeDocument/2006/relationships/image" Target="../media/image4.png"/><Relationship Id="rId4" Type="http://schemas.openxmlformats.org/officeDocument/2006/relationships/hyperlink" Target="https://data-nifc.opendata.arcgis.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hyperlink" Target="https://www.linkedin.com/in/tiranspierer/" TargetMode="Externa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hyperlink" Target="https://github.com/TiranSpierer/Data_Science_WildFires" TargetMode="External"/><Relationship Id="rId4" Type="http://schemas.openxmlformats.org/officeDocument/2006/relationships/hyperlink" Target="https://www.linkedin.com/in/benisraelsito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B01085F-CD4F-5579-3987-0CA5AA2E5399}"/>
              </a:ext>
            </a:extLst>
          </p:cNvPr>
          <p:cNvSpPr/>
          <p:nvPr/>
        </p:nvSpPr>
        <p:spPr>
          <a:xfrm>
            <a:off x="620112" y="1754263"/>
            <a:ext cx="10951776" cy="2540645"/>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6000" b="1" dirty="0">
                <a:latin typeface="Gisha" panose="020B0502040204020203" pitchFamily="34" charset="-79"/>
                <a:ea typeface="Dosis"/>
                <a:cs typeface="Gisha" panose="020B0502040204020203" pitchFamily="34" charset="-79"/>
                <a:sym typeface="Dosis"/>
              </a:rPr>
              <a:t>Danger Of Fires</a:t>
            </a:r>
          </a:p>
          <a:p>
            <a:pPr marL="0" lvl="0" indent="0" algn="ctr" rtl="0">
              <a:lnSpc>
                <a:spcPct val="115000"/>
              </a:lnSpc>
              <a:spcBef>
                <a:spcPts val="0"/>
              </a:spcBef>
              <a:spcAft>
                <a:spcPts val="0"/>
              </a:spcAft>
              <a:buClr>
                <a:schemeClr val="dk1"/>
              </a:buClr>
              <a:buSzPts val="1100"/>
              <a:buFont typeface="Arial"/>
              <a:buNone/>
            </a:pPr>
            <a:r>
              <a:rPr lang="en-US" sz="5400" b="1" dirty="0" err="1">
                <a:solidFill>
                  <a:srgbClr val="FF0000"/>
                </a:solidFill>
                <a:latin typeface="Gisha" panose="020B0502040204020203" pitchFamily="34" charset="-79"/>
                <a:ea typeface="Dosis"/>
                <a:cs typeface="Gisha" panose="020B0502040204020203" pitchFamily="34" charset="-79"/>
                <a:sym typeface="Dosis"/>
              </a:rPr>
              <a:t>WildFires</a:t>
            </a:r>
            <a:r>
              <a:rPr lang="en-US" sz="5400" b="1" dirty="0">
                <a:solidFill>
                  <a:schemeClr val="lt1"/>
                </a:solidFill>
                <a:latin typeface="Gisha" panose="020B0502040204020203" pitchFamily="34" charset="-79"/>
                <a:ea typeface="Dosis"/>
                <a:cs typeface="Gisha" panose="020B0502040204020203" pitchFamily="34" charset="-79"/>
                <a:sym typeface="Dosis"/>
              </a:rPr>
              <a:t> caused</a:t>
            </a:r>
          </a:p>
          <a:p>
            <a:pPr marL="0" lvl="0" indent="0" algn="ctr" rtl="0">
              <a:lnSpc>
                <a:spcPct val="115000"/>
              </a:lnSpc>
              <a:spcBef>
                <a:spcPts val="0"/>
              </a:spcBef>
              <a:spcAft>
                <a:spcPts val="0"/>
              </a:spcAft>
              <a:buClr>
                <a:schemeClr val="dk1"/>
              </a:buClr>
              <a:buSzPts val="1100"/>
              <a:buFont typeface="Arial"/>
              <a:buNone/>
            </a:pPr>
            <a:r>
              <a:rPr lang="en-US" sz="5400" b="1" dirty="0">
                <a:solidFill>
                  <a:schemeClr val="lt1"/>
                </a:solidFill>
                <a:latin typeface="Gisha" panose="020B0502040204020203" pitchFamily="34" charset="-79"/>
                <a:ea typeface="Dosis"/>
                <a:cs typeface="Gisha" panose="020B0502040204020203" pitchFamily="34" charset="-79"/>
                <a:sym typeface="Dosis"/>
              </a:rPr>
              <a:t> by the weather</a:t>
            </a:r>
          </a:p>
          <a:p>
            <a:pPr marL="0" marR="0" lvl="0" indent="0" algn="r" rtl="1">
              <a:lnSpc>
                <a:spcPct val="100000"/>
              </a:lnSpc>
              <a:spcBef>
                <a:spcPts val="0"/>
              </a:spcBef>
              <a:spcAft>
                <a:spcPts val="0"/>
              </a:spcAft>
              <a:buClr>
                <a:srgbClr val="000000"/>
              </a:buClr>
              <a:buSzPts val="3600"/>
              <a:buFont typeface="Arial"/>
              <a:buNone/>
            </a:pPr>
            <a:br>
              <a:rPr lang="en-US" sz="3600" b="0" i="0" u="none" strike="noStrike" cap="none" dirty="0">
                <a:solidFill>
                  <a:schemeClr val="dk1"/>
                </a:solidFill>
                <a:latin typeface="Dosis"/>
                <a:ea typeface="Dosis"/>
                <a:cs typeface="Dosis"/>
                <a:sym typeface="Dosis"/>
              </a:rPr>
            </a:br>
            <a:endParaRPr lang="en-US" sz="3600" b="0" i="0" u="none" strike="noStrike" cap="none" dirty="0">
              <a:solidFill>
                <a:schemeClr val="dk1"/>
              </a:solidFill>
              <a:latin typeface="Dosis"/>
              <a:ea typeface="Dosis"/>
              <a:cs typeface="Dosis"/>
              <a:sym typeface="Dosis"/>
            </a:endParaRPr>
          </a:p>
        </p:txBody>
      </p:sp>
    </p:spTree>
    <p:extLst>
      <p:ext uri="{BB962C8B-B14F-4D97-AF65-F5344CB8AC3E}">
        <p14:creationId xmlns:p14="http://schemas.microsoft.com/office/powerpoint/2010/main" val="2171036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B01085F-CD4F-5579-3987-0CA5AA2E5399}"/>
              </a:ext>
            </a:extLst>
          </p:cNvPr>
          <p:cNvSpPr/>
          <p:nvPr/>
        </p:nvSpPr>
        <p:spPr>
          <a:xfrm>
            <a:off x="250658" y="1772736"/>
            <a:ext cx="10951776" cy="2540645"/>
          </a:xfrm>
          <a:prstGeom prst="rect">
            <a:avLst/>
          </a:prstGeom>
          <a:noFill/>
          <a:ln>
            <a:noFill/>
          </a:ln>
        </p:spPr>
        <p:txBody>
          <a:bodyPr spcFirstLastPara="1" wrap="square" lIns="68575" tIns="34275" rIns="68575" bIns="34275" anchor="t" anchorCtr="0">
            <a:noAutofit/>
          </a:bodyPr>
          <a:lstStyle/>
          <a:p>
            <a:pPr marL="0" marR="0" lvl="0" indent="0" algn="r" rtl="1">
              <a:lnSpc>
                <a:spcPct val="100000"/>
              </a:lnSpc>
              <a:spcBef>
                <a:spcPts val="0"/>
              </a:spcBef>
              <a:spcAft>
                <a:spcPts val="0"/>
              </a:spcAft>
              <a:buClr>
                <a:srgbClr val="000000"/>
              </a:buClr>
              <a:buSzPts val="3600"/>
              <a:buFont typeface="Arial"/>
              <a:buNone/>
            </a:pPr>
            <a:br>
              <a:rPr lang="en-US" sz="3600" b="0" i="0" u="none" strike="noStrike" cap="none" dirty="0">
                <a:solidFill>
                  <a:schemeClr val="dk1"/>
                </a:solidFill>
                <a:latin typeface="Dosis"/>
                <a:ea typeface="Dosis"/>
                <a:cs typeface="Dosis"/>
                <a:sym typeface="Dosis"/>
              </a:rPr>
            </a:br>
            <a:endParaRPr lang="en-US" sz="3600" b="0" i="0" u="none" strike="noStrike" cap="none" dirty="0">
              <a:solidFill>
                <a:schemeClr val="dk1"/>
              </a:solidFill>
              <a:latin typeface="Dosis"/>
              <a:ea typeface="Dosis"/>
              <a:cs typeface="Dosis"/>
              <a:sym typeface="Dosis"/>
            </a:endParaRPr>
          </a:p>
        </p:txBody>
      </p:sp>
      <p:sp>
        <p:nvSpPr>
          <p:cNvPr id="2" name="Google Shape;129;p25">
            <a:extLst>
              <a:ext uri="{FF2B5EF4-FFF2-40B4-BE49-F238E27FC236}">
                <a16:creationId xmlns:a16="http://schemas.microsoft.com/office/drawing/2014/main" id="{6915997C-A428-C540-A54F-F0E910FC944D}"/>
              </a:ext>
            </a:extLst>
          </p:cNvPr>
          <p:cNvSpPr/>
          <p:nvPr/>
        </p:nvSpPr>
        <p:spPr>
          <a:xfrm>
            <a:off x="1136710" y="-600365"/>
            <a:ext cx="9918579"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r>
              <a:rPr lang="en-US" sz="3200" b="1" u="sng" dirty="0">
                <a:solidFill>
                  <a:schemeClr val="lt1"/>
                </a:solidFill>
                <a:latin typeface="Gisha" panose="020B0502040204020203" pitchFamily="34" charset="-79"/>
                <a:ea typeface="Dosis"/>
                <a:cs typeface="Gisha" panose="020B0502040204020203" pitchFamily="34" charset="-79"/>
                <a:sym typeface="Dosis"/>
              </a:rPr>
              <a:t>EDA - Exploratory Data Analysis: </a:t>
            </a:r>
            <a:endParaRPr lang="en-US" sz="1800" b="1" u="sng" dirty="0">
              <a:solidFill>
                <a:schemeClr val="lt1"/>
              </a:solidFill>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endParaRPr lang="en-US" sz="3200" b="0" i="0" u="sng" strike="noStrike" cap="none" dirty="0">
              <a:solidFill>
                <a:schemeClr val="bg1"/>
              </a:solidFill>
              <a:latin typeface="Dosis"/>
              <a:ea typeface="Dosis"/>
              <a:cs typeface="Dosis"/>
              <a:sym typeface="Dosis"/>
            </a:endParaRPr>
          </a:p>
        </p:txBody>
      </p:sp>
      <p:pic>
        <p:nvPicPr>
          <p:cNvPr id="12" name="תמונה 11">
            <a:extLst>
              <a:ext uri="{FF2B5EF4-FFF2-40B4-BE49-F238E27FC236}">
                <a16:creationId xmlns:a16="http://schemas.microsoft.com/office/drawing/2014/main" id="{B360A1C8-D0CB-BFA4-405B-0AD9D20BEA90}"/>
              </a:ext>
            </a:extLst>
          </p:cNvPr>
          <p:cNvPicPr>
            <a:picLocks noChangeAspect="1"/>
          </p:cNvPicPr>
          <p:nvPr/>
        </p:nvPicPr>
        <p:blipFill>
          <a:blip r:embed="rId2"/>
          <a:stretch>
            <a:fillRect/>
          </a:stretch>
        </p:blipFill>
        <p:spPr>
          <a:xfrm>
            <a:off x="844213" y="3367302"/>
            <a:ext cx="4562127" cy="2874054"/>
          </a:xfrm>
          <a:prstGeom prst="rect">
            <a:avLst/>
          </a:prstGeom>
        </p:spPr>
      </p:pic>
      <p:sp>
        <p:nvSpPr>
          <p:cNvPr id="6" name="תיבת טקסט 5">
            <a:extLst>
              <a:ext uri="{FF2B5EF4-FFF2-40B4-BE49-F238E27FC236}">
                <a16:creationId xmlns:a16="http://schemas.microsoft.com/office/drawing/2014/main" id="{8E63D502-B336-78B7-992C-96E6B7844E50}"/>
              </a:ext>
            </a:extLst>
          </p:cNvPr>
          <p:cNvSpPr txBox="1"/>
          <p:nvPr/>
        </p:nvSpPr>
        <p:spPr>
          <a:xfrm>
            <a:off x="6612838" y="1106573"/>
            <a:ext cx="5105920" cy="2533386"/>
          </a:xfrm>
          <a:prstGeom prst="rect">
            <a:avLst/>
          </a:prstGeom>
          <a:noFill/>
        </p:spPr>
        <p:txBody>
          <a:bodyPr wrap="square">
            <a:spAutoFit/>
          </a:bodyPr>
          <a:lstStyle/>
          <a:p>
            <a:pPr marL="0" marR="0" lvl="0" indent="0" algn="l" rtl="0">
              <a:lnSpc>
                <a:spcPct val="150000"/>
              </a:lnSpc>
              <a:spcBef>
                <a:spcPts val="0"/>
              </a:spcBef>
              <a:spcAft>
                <a:spcPts val="0"/>
              </a:spcAft>
              <a:buNone/>
            </a:pPr>
            <a:r>
              <a:rPr lang="en-US" b="1" dirty="0">
                <a:solidFill>
                  <a:schemeClr val="lt1"/>
                </a:solidFill>
                <a:latin typeface="Gisha" panose="020B0502040204020203" pitchFamily="34" charset="-79"/>
                <a:ea typeface="Dosis"/>
                <a:cs typeface="Gisha" panose="020B0502040204020203" pitchFamily="34" charset="-79"/>
                <a:sym typeface="Dosis"/>
              </a:rPr>
              <a:t>This graph </a:t>
            </a:r>
            <a:r>
              <a:rPr lang="en-US" dirty="0">
                <a:solidFill>
                  <a:schemeClr val="lt1"/>
                </a:solidFill>
                <a:latin typeface="Gisha" panose="020B0502040204020203" pitchFamily="34" charset="-79"/>
                <a:ea typeface="Dosis"/>
                <a:cs typeface="Gisha" panose="020B0502040204020203" pitchFamily="34" charset="-79"/>
                <a:sym typeface="Dosis"/>
              </a:rPr>
              <a:t>represents connection between temp and humidity, we can see that when the temp and humidity are bigger, there is more chance for the fire to be caused by the weather(1, red</a:t>
            </a:r>
            <a:r>
              <a:rPr lang="en-US" b="1" dirty="0">
                <a:solidFill>
                  <a:schemeClr val="lt1"/>
                </a:solidFill>
                <a:latin typeface="Gisha" panose="020B0502040204020203" pitchFamily="34" charset="-79"/>
                <a:ea typeface="Dosis"/>
                <a:cs typeface="Gisha" panose="020B0502040204020203" pitchFamily="34" charset="-79"/>
                <a:sym typeface="Dosis"/>
              </a:rPr>
              <a:t>)</a:t>
            </a:r>
          </a:p>
          <a:p>
            <a:pPr marL="0" marR="0" lvl="0" indent="0" algn="l" rtl="0">
              <a:lnSpc>
                <a:spcPct val="150000"/>
              </a:lnSpc>
              <a:spcBef>
                <a:spcPts val="0"/>
              </a:spcBef>
              <a:spcAft>
                <a:spcPts val="0"/>
              </a:spcAft>
              <a:buNone/>
            </a:pPr>
            <a:endParaRPr lang="en-US" sz="1800" dirty="0">
              <a:solidFill>
                <a:schemeClr val="lt1"/>
              </a:solidFill>
              <a:latin typeface="Dosis"/>
              <a:ea typeface="Dosis"/>
              <a:cs typeface="Dosis"/>
              <a:sym typeface="Dosis"/>
            </a:endParaRPr>
          </a:p>
        </p:txBody>
      </p:sp>
      <p:sp>
        <p:nvSpPr>
          <p:cNvPr id="7" name="תיבת טקסט 6">
            <a:extLst>
              <a:ext uri="{FF2B5EF4-FFF2-40B4-BE49-F238E27FC236}">
                <a16:creationId xmlns:a16="http://schemas.microsoft.com/office/drawing/2014/main" id="{23098D77-2903-FAD9-2DF0-4FF504062B11}"/>
              </a:ext>
            </a:extLst>
          </p:cNvPr>
          <p:cNvSpPr txBox="1"/>
          <p:nvPr/>
        </p:nvSpPr>
        <p:spPr>
          <a:xfrm>
            <a:off x="1061270" y="1083419"/>
            <a:ext cx="4794186" cy="2122569"/>
          </a:xfrm>
          <a:prstGeom prst="rect">
            <a:avLst/>
          </a:prstGeom>
          <a:noFill/>
        </p:spPr>
        <p:txBody>
          <a:bodyPr wrap="square">
            <a:spAutoFit/>
          </a:bodyPr>
          <a:lstStyle/>
          <a:p>
            <a:pPr marL="0" marR="0" lvl="0" indent="0" algn="l" rtl="0">
              <a:lnSpc>
                <a:spcPct val="150000"/>
              </a:lnSpc>
              <a:spcBef>
                <a:spcPts val="0"/>
              </a:spcBef>
              <a:spcAft>
                <a:spcPts val="0"/>
              </a:spcAft>
              <a:buNone/>
            </a:pPr>
            <a:r>
              <a:rPr lang="en-US" b="1" dirty="0">
                <a:solidFill>
                  <a:schemeClr val="lt1"/>
                </a:solidFill>
                <a:latin typeface="Gisha" panose="020B0502040204020203" pitchFamily="34" charset="-79"/>
                <a:ea typeface="Dosis"/>
                <a:cs typeface="Gisha" panose="020B0502040204020203" pitchFamily="34" charset="-79"/>
                <a:sym typeface="Dosis"/>
              </a:rPr>
              <a:t>This graph </a:t>
            </a:r>
            <a:r>
              <a:rPr lang="en-US" dirty="0">
                <a:solidFill>
                  <a:schemeClr val="lt1"/>
                </a:solidFill>
                <a:latin typeface="Gisha" panose="020B0502040204020203" pitchFamily="34" charset="-79"/>
                <a:ea typeface="Dosis"/>
                <a:cs typeface="Gisha" panose="020B0502040204020203" pitchFamily="34" charset="-79"/>
                <a:sym typeface="Dosis"/>
              </a:rPr>
              <a:t>represents connection between temp and windspeed, and we can see when the temp is higher and windspeed is lower, there is more chance for the fire to be caused by the weather(1, red)</a:t>
            </a:r>
            <a:endParaRPr lang="en-US" sz="1800" dirty="0">
              <a:solidFill>
                <a:schemeClr val="lt1"/>
              </a:solidFill>
              <a:latin typeface="Dosis"/>
              <a:ea typeface="Dosis"/>
              <a:cs typeface="Dosis"/>
              <a:sym typeface="Dosis"/>
            </a:endParaRPr>
          </a:p>
        </p:txBody>
      </p:sp>
      <p:pic>
        <p:nvPicPr>
          <p:cNvPr id="9" name="תמונה 8">
            <a:extLst>
              <a:ext uri="{FF2B5EF4-FFF2-40B4-BE49-F238E27FC236}">
                <a16:creationId xmlns:a16="http://schemas.microsoft.com/office/drawing/2014/main" id="{902E6CCF-2427-FE79-7A6A-C65A4E23D9FC}"/>
              </a:ext>
            </a:extLst>
          </p:cNvPr>
          <p:cNvPicPr>
            <a:picLocks noChangeAspect="1"/>
          </p:cNvPicPr>
          <p:nvPr/>
        </p:nvPicPr>
        <p:blipFill>
          <a:blip r:embed="rId3"/>
          <a:stretch>
            <a:fillRect/>
          </a:stretch>
        </p:blipFill>
        <p:spPr>
          <a:xfrm>
            <a:off x="6785661" y="3362030"/>
            <a:ext cx="4416773" cy="2884598"/>
          </a:xfrm>
          <a:prstGeom prst="rect">
            <a:avLst/>
          </a:prstGeom>
        </p:spPr>
      </p:pic>
    </p:spTree>
    <p:extLst>
      <p:ext uri="{BB962C8B-B14F-4D97-AF65-F5344CB8AC3E}">
        <p14:creationId xmlns:p14="http://schemas.microsoft.com/office/powerpoint/2010/main" val="289059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B01085F-CD4F-5579-3987-0CA5AA2E5399}"/>
              </a:ext>
            </a:extLst>
          </p:cNvPr>
          <p:cNvSpPr/>
          <p:nvPr/>
        </p:nvSpPr>
        <p:spPr>
          <a:xfrm>
            <a:off x="250658" y="1772736"/>
            <a:ext cx="10951776" cy="2540645"/>
          </a:xfrm>
          <a:prstGeom prst="rect">
            <a:avLst/>
          </a:prstGeom>
          <a:noFill/>
          <a:ln>
            <a:noFill/>
          </a:ln>
        </p:spPr>
        <p:txBody>
          <a:bodyPr spcFirstLastPara="1" wrap="square" lIns="68575" tIns="34275" rIns="68575" bIns="34275" anchor="t" anchorCtr="0">
            <a:noAutofit/>
          </a:bodyPr>
          <a:lstStyle/>
          <a:p>
            <a:pPr marL="0" marR="0" lvl="0" indent="0" algn="r" rtl="1">
              <a:lnSpc>
                <a:spcPct val="100000"/>
              </a:lnSpc>
              <a:spcBef>
                <a:spcPts val="0"/>
              </a:spcBef>
              <a:spcAft>
                <a:spcPts val="0"/>
              </a:spcAft>
              <a:buClr>
                <a:srgbClr val="000000"/>
              </a:buClr>
              <a:buSzPts val="3600"/>
              <a:buFont typeface="Arial"/>
              <a:buNone/>
            </a:pPr>
            <a:br>
              <a:rPr lang="en-US" sz="3600" b="0" i="0" u="none" strike="noStrike" cap="none" dirty="0">
                <a:solidFill>
                  <a:schemeClr val="dk1"/>
                </a:solidFill>
                <a:latin typeface="Dosis"/>
                <a:ea typeface="Dosis"/>
                <a:cs typeface="Dosis"/>
                <a:sym typeface="Dosis"/>
              </a:rPr>
            </a:br>
            <a:endParaRPr lang="en-US" sz="3600" b="0" i="0" u="none" strike="noStrike" cap="none" dirty="0">
              <a:solidFill>
                <a:schemeClr val="dk1"/>
              </a:solidFill>
              <a:latin typeface="Dosis"/>
              <a:ea typeface="Dosis"/>
              <a:cs typeface="Dosis"/>
              <a:sym typeface="Dosis"/>
            </a:endParaRPr>
          </a:p>
        </p:txBody>
      </p:sp>
      <p:sp>
        <p:nvSpPr>
          <p:cNvPr id="2" name="Google Shape;129;p25">
            <a:extLst>
              <a:ext uri="{FF2B5EF4-FFF2-40B4-BE49-F238E27FC236}">
                <a16:creationId xmlns:a16="http://schemas.microsoft.com/office/drawing/2014/main" id="{6915997C-A428-C540-A54F-F0E910FC944D}"/>
              </a:ext>
            </a:extLst>
          </p:cNvPr>
          <p:cNvSpPr/>
          <p:nvPr/>
        </p:nvSpPr>
        <p:spPr>
          <a:xfrm>
            <a:off x="1136710" y="-600365"/>
            <a:ext cx="9918579"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r>
              <a:rPr lang="en-US" sz="3200" b="1" u="sng" dirty="0">
                <a:solidFill>
                  <a:schemeClr val="lt1"/>
                </a:solidFill>
                <a:latin typeface="Gisha" panose="020B0502040204020203" pitchFamily="34" charset="-79"/>
                <a:ea typeface="Dosis"/>
                <a:cs typeface="Gisha" panose="020B0502040204020203" pitchFamily="34" charset="-79"/>
                <a:sym typeface="Dosis"/>
              </a:rPr>
              <a:t>EDA - Exploratory Data Analysis: </a:t>
            </a:r>
            <a:endParaRPr lang="en-US" sz="1800" b="1" u="sng" dirty="0">
              <a:solidFill>
                <a:schemeClr val="lt1"/>
              </a:solidFill>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endParaRPr lang="en-US" sz="3200" b="0" i="0" u="sng" strike="noStrike" cap="none" dirty="0">
              <a:solidFill>
                <a:schemeClr val="bg1"/>
              </a:solidFill>
              <a:latin typeface="Dosis"/>
              <a:ea typeface="Dosis"/>
              <a:cs typeface="Dosis"/>
              <a:sym typeface="Dosis"/>
            </a:endParaRPr>
          </a:p>
        </p:txBody>
      </p:sp>
      <p:pic>
        <p:nvPicPr>
          <p:cNvPr id="21" name="תמונה 20">
            <a:extLst>
              <a:ext uri="{FF2B5EF4-FFF2-40B4-BE49-F238E27FC236}">
                <a16:creationId xmlns:a16="http://schemas.microsoft.com/office/drawing/2014/main" id="{74D9BD28-0C24-DB91-16B3-88979CFE548E}"/>
              </a:ext>
            </a:extLst>
          </p:cNvPr>
          <p:cNvPicPr>
            <a:picLocks noChangeAspect="1"/>
          </p:cNvPicPr>
          <p:nvPr/>
        </p:nvPicPr>
        <p:blipFill>
          <a:blip r:embed="rId2"/>
          <a:stretch>
            <a:fillRect/>
          </a:stretch>
        </p:blipFill>
        <p:spPr>
          <a:xfrm>
            <a:off x="489630" y="3383229"/>
            <a:ext cx="3370610" cy="2746423"/>
          </a:xfrm>
          <a:prstGeom prst="rect">
            <a:avLst/>
          </a:prstGeom>
        </p:spPr>
      </p:pic>
      <p:pic>
        <p:nvPicPr>
          <p:cNvPr id="5" name="תמונה 4">
            <a:extLst>
              <a:ext uri="{FF2B5EF4-FFF2-40B4-BE49-F238E27FC236}">
                <a16:creationId xmlns:a16="http://schemas.microsoft.com/office/drawing/2014/main" id="{D48582A3-5B8B-AEB4-A2D4-B52FEC21A61E}"/>
              </a:ext>
            </a:extLst>
          </p:cNvPr>
          <p:cNvPicPr>
            <a:picLocks noChangeAspect="1"/>
          </p:cNvPicPr>
          <p:nvPr/>
        </p:nvPicPr>
        <p:blipFill>
          <a:blip r:embed="rId3"/>
          <a:stretch>
            <a:fillRect/>
          </a:stretch>
        </p:blipFill>
        <p:spPr>
          <a:xfrm>
            <a:off x="5439097" y="2994833"/>
            <a:ext cx="6263273" cy="3210245"/>
          </a:xfrm>
          <a:prstGeom prst="rect">
            <a:avLst/>
          </a:prstGeom>
        </p:spPr>
      </p:pic>
      <p:sp>
        <p:nvSpPr>
          <p:cNvPr id="7" name="תיבת טקסט 6">
            <a:extLst>
              <a:ext uri="{FF2B5EF4-FFF2-40B4-BE49-F238E27FC236}">
                <a16:creationId xmlns:a16="http://schemas.microsoft.com/office/drawing/2014/main" id="{0E42039C-1A75-79F2-F8E9-E2CD26A41344}"/>
              </a:ext>
            </a:extLst>
          </p:cNvPr>
          <p:cNvSpPr txBox="1"/>
          <p:nvPr/>
        </p:nvSpPr>
        <p:spPr>
          <a:xfrm>
            <a:off x="6095999" y="1131130"/>
            <a:ext cx="3974433" cy="1702389"/>
          </a:xfrm>
          <a:prstGeom prst="rect">
            <a:avLst/>
          </a:prstGeom>
          <a:noFill/>
        </p:spPr>
        <p:txBody>
          <a:bodyPr wrap="square">
            <a:spAutoFit/>
          </a:bodyPr>
          <a:lstStyle/>
          <a:p>
            <a:pPr marL="0" marR="0" lvl="0" indent="0" algn="l" rtl="0">
              <a:lnSpc>
                <a:spcPct val="150000"/>
              </a:lnSpc>
              <a:spcBef>
                <a:spcPts val="0"/>
              </a:spcBef>
              <a:spcAft>
                <a:spcPts val="0"/>
              </a:spcAft>
              <a:buNone/>
            </a:pPr>
            <a:r>
              <a:rPr lang="en-US" b="1" dirty="0">
                <a:solidFill>
                  <a:schemeClr val="lt1"/>
                </a:solidFill>
                <a:latin typeface="Gisha" panose="020B0502040204020203" pitchFamily="34" charset="-79"/>
                <a:ea typeface="Dosis"/>
                <a:cs typeface="Gisha" panose="020B0502040204020203" pitchFamily="34" charset="-79"/>
                <a:sym typeface="Dosis"/>
              </a:rPr>
              <a:t>This bar </a:t>
            </a:r>
            <a:r>
              <a:rPr lang="en-US" dirty="0">
                <a:solidFill>
                  <a:schemeClr val="lt1"/>
                </a:solidFill>
                <a:latin typeface="Gisha" panose="020B0502040204020203" pitchFamily="34" charset="-79"/>
                <a:ea typeface="Dosis"/>
                <a:cs typeface="Gisha" panose="020B0502040204020203" pitchFamily="34" charset="-79"/>
                <a:sym typeface="Dosis"/>
              </a:rPr>
              <a:t>represents how the </a:t>
            </a:r>
            <a:r>
              <a:rPr lang="en-US" dirty="0" err="1">
                <a:solidFill>
                  <a:schemeClr val="lt1"/>
                </a:solidFill>
                <a:latin typeface="Gisha" panose="020B0502040204020203" pitchFamily="34" charset="-79"/>
                <a:ea typeface="Dosis"/>
                <a:cs typeface="Gisha" panose="020B0502040204020203" pitchFamily="34" charset="-79"/>
                <a:sym typeface="Dosis"/>
              </a:rPr>
              <a:t>uvindex</a:t>
            </a:r>
            <a:r>
              <a:rPr lang="en-US" dirty="0">
                <a:solidFill>
                  <a:schemeClr val="lt1"/>
                </a:solidFill>
                <a:latin typeface="Gisha" panose="020B0502040204020203" pitchFamily="34" charset="-79"/>
                <a:ea typeface="Dosis"/>
                <a:cs typeface="Gisha" panose="020B0502040204020203" pitchFamily="34" charset="-79"/>
                <a:sym typeface="Dosis"/>
              </a:rPr>
              <a:t> increase, increases the chances of fires by weather(2,orange)</a:t>
            </a:r>
          </a:p>
          <a:p>
            <a:pPr marL="0" marR="0" lvl="0" indent="0" algn="l" rtl="0">
              <a:lnSpc>
                <a:spcPct val="150000"/>
              </a:lnSpc>
              <a:spcBef>
                <a:spcPts val="0"/>
              </a:spcBef>
              <a:spcAft>
                <a:spcPts val="0"/>
              </a:spcAft>
              <a:buNone/>
            </a:pPr>
            <a:endParaRPr lang="en-US" sz="1800" dirty="0">
              <a:solidFill>
                <a:schemeClr val="lt1"/>
              </a:solidFill>
              <a:latin typeface="Dosis"/>
              <a:ea typeface="Dosis"/>
              <a:cs typeface="Dosis"/>
              <a:sym typeface="Dosis"/>
            </a:endParaRPr>
          </a:p>
        </p:txBody>
      </p:sp>
      <p:sp>
        <p:nvSpPr>
          <p:cNvPr id="9" name="תיבת טקסט 8">
            <a:extLst>
              <a:ext uri="{FF2B5EF4-FFF2-40B4-BE49-F238E27FC236}">
                <a16:creationId xmlns:a16="http://schemas.microsoft.com/office/drawing/2014/main" id="{D194C0A4-1C84-5883-6165-55CBAE77DCB4}"/>
              </a:ext>
            </a:extLst>
          </p:cNvPr>
          <p:cNvSpPr txBox="1"/>
          <p:nvPr/>
        </p:nvSpPr>
        <p:spPr>
          <a:xfrm>
            <a:off x="441134" y="1130907"/>
            <a:ext cx="3653668" cy="2123787"/>
          </a:xfrm>
          <a:prstGeom prst="rect">
            <a:avLst/>
          </a:prstGeom>
          <a:noFill/>
        </p:spPr>
        <p:txBody>
          <a:bodyPr wrap="square">
            <a:spAutoFit/>
          </a:bodyPr>
          <a:lstStyle/>
          <a:p>
            <a:pPr marL="0" marR="0" lvl="0" indent="0" algn="l" rtl="0">
              <a:lnSpc>
                <a:spcPct val="150000"/>
              </a:lnSpc>
              <a:spcBef>
                <a:spcPts val="0"/>
              </a:spcBef>
              <a:spcAft>
                <a:spcPts val="0"/>
              </a:spcAft>
              <a:buNone/>
            </a:pPr>
            <a:r>
              <a:rPr lang="en-US" sz="1800" b="1" dirty="0">
                <a:solidFill>
                  <a:schemeClr val="lt1"/>
                </a:solidFill>
                <a:latin typeface="Gisha" panose="020B0502040204020203" pitchFamily="34" charset="-79"/>
                <a:ea typeface="Dosis"/>
                <a:cs typeface="Gisha" panose="020B0502040204020203" pitchFamily="34" charset="-79"/>
                <a:sym typeface="Dosis"/>
              </a:rPr>
              <a:t>The third-</a:t>
            </a:r>
            <a:r>
              <a:rPr lang="en-US" sz="1800" b="1" dirty="0" err="1">
                <a:solidFill>
                  <a:schemeClr val="lt1"/>
                </a:solidFill>
                <a:latin typeface="Gisha" panose="020B0502040204020203" pitchFamily="34" charset="-79"/>
                <a:ea typeface="Dosis"/>
                <a:cs typeface="Gisha" panose="020B0502040204020203" pitchFamily="34" charset="-79"/>
                <a:sym typeface="Dosis"/>
              </a:rPr>
              <a:t>dimenstional</a:t>
            </a:r>
            <a:r>
              <a:rPr lang="en-US" sz="1800" b="1" dirty="0">
                <a:solidFill>
                  <a:schemeClr val="lt1"/>
                </a:solidFill>
                <a:latin typeface="Gisha" panose="020B0502040204020203" pitchFamily="34" charset="-79"/>
                <a:ea typeface="Dosis"/>
                <a:cs typeface="Gisha" panose="020B0502040204020203" pitchFamily="34" charset="-79"/>
                <a:sym typeface="Dosis"/>
              </a:rPr>
              <a:t> </a:t>
            </a:r>
            <a:r>
              <a:rPr lang="en-US" sz="1800" dirty="0">
                <a:solidFill>
                  <a:schemeClr val="lt1"/>
                </a:solidFill>
                <a:latin typeface="Gisha" panose="020B0502040204020203" pitchFamily="34" charset="-79"/>
                <a:ea typeface="Dosis"/>
                <a:cs typeface="Gisha" panose="020B0502040204020203" pitchFamily="34" charset="-79"/>
                <a:sym typeface="Dosis"/>
              </a:rPr>
              <a:t>graph, represents the connection between (temp, </a:t>
            </a:r>
            <a:r>
              <a:rPr lang="en-US" sz="1800" dirty="0" err="1">
                <a:solidFill>
                  <a:schemeClr val="lt1"/>
                </a:solidFill>
                <a:latin typeface="Gisha" panose="020B0502040204020203" pitchFamily="34" charset="-79"/>
                <a:ea typeface="Dosis"/>
                <a:cs typeface="Gisha" panose="020B0502040204020203" pitchFamily="34" charset="-79"/>
                <a:sym typeface="Dosis"/>
              </a:rPr>
              <a:t>uv</a:t>
            </a:r>
            <a:r>
              <a:rPr lang="en-US" dirty="0" err="1">
                <a:solidFill>
                  <a:schemeClr val="lt1"/>
                </a:solidFill>
                <a:latin typeface="Gisha" panose="020B0502040204020203" pitchFamily="34" charset="-79"/>
                <a:ea typeface="Dosis"/>
                <a:cs typeface="Gisha" panose="020B0502040204020203" pitchFamily="34" charset="-79"/>
                <a:sym typeface="Dosis"/>
              </a:rPr>
              <a:t>index</a:t>
            </a:r>
            <a:r>
              <a:rPr lang="en-US" dirty="0">
                <a:solidFill>
                  <a:schemeClr val="lt1"/>
                </a:solidFill>
                <a:latin typeface="Gisha" panose="020B0502040204020203" pitchFamily="34" charset="-79"/>
                <a:ea typeface="Dosis"/>
                <a:cs typeface="Gisha" panose="020B0502040204020203" pitchFamily="34" charset="-79"/>
                <a:sym typeface="Dosis"/>
              </a:rPr>
              <a:t> and humidity) the 3 main factors of a fire by weather</a:t>
            </a:r>
          </a:p>
        </p:txBody>
      </p:sp>
    </p:spTree>
    <p:extLst>
      <p:ext uri="{BB962C8B-B14F-4D97-AF65-F5344CB8AC3E}">
        <p14:creationId xmlns:p14="http://schemas.microsoft.com/office/powerpoint/2010/main" val="36979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B01085F-CD4F-5579-3987-0CA5AA2E5399}"/>
              </a:ext>
            </a:extLst>
          </p:cNvPr>
          <p:cNvSpPr/>
          <p:nvPr/>
        </p:nvSpPr>
        <p:spPr>
          <a:xfrm>
            <a:off x="250658" y="1772736"/>
            <a:ext cx="10951776" cy="2540645"/>
          </a:xfrm>
          <a:prstGeom prst="rect">
            <a:avLst/>
          </a:prstGeom>
          <a:noFill/>
          <a:ln>
            <a:noFill/>
          </a:ln>
        </p:spPr>
        <p:txBody>
          <a:bodyPr spcFirstLastPara="1" wrap="square" lIns="68575" tIns="34275" rIns="68575" bIns="34275" anchor="t" anchorCtr="0">
            <a:noAutofit/>
          </a:bodyPr>
          <a:lstStyle/>
          <a:p>
            <a:pPr marL="0" marR="0" lvl="0" indent="0" algn="r" rtl="1">
              <a:lnSpc>
                <a:spcPct val="100000"/>
              </a:lnSpc>
              <a:spcBef>
                <a:spcPts val="0"/>
              </a:spcBef>
              <a:spcAft>
                <a:spcPts val="0"/>
              </a:spcAft>
              <a:buClr>
                <a:srgbClr val="000000"/>
              </a:buClr>
              <a:buSzPts val="3600"/>
              <a:buFont typeface="Arial"/>
              <a:buNone/>
            </a:pPr>
            <a:br>
              <a:rPr lang="en-US" sz="3600" b="0" i="0" u="none" strike="noStrike" cap="none" dirty="0">
                <a:solidFill>
                  <a:schemeClr val="dk1"/>
                </a:solidFill>
                <a:latin typeface="Dosis"/>
                <a:ea typeface="Dosis"/>
                <a:cs typeface="Dosis"/>
                <a:sym typeface="Dosis"/>
              </a:rPr>
            </a:br>
            <a:endParaRPr lang="en-US" sz="3600" b="0" i="0" u="none" strike="noStrike" cap="none" dirty="0">
              <a:solidFill>
                <a:schemeClr val="dk1"/>
              </a:solidFill>
              <a:latin typeface="Dosis"/>
              <a:ea typeface="Dosis"/>
              <a:cs typeface="Dosis"/>
              <a:sym typeface="Dosis"/>
            </a:endParaRPr>
          </a:p>
        </p:txBody>
      </p:sp>
      <p:sp>
        <p:nvSpPr>
          <p:cNvPr id="2" name="Google Shape;129;p25">
            <a:extLst>
              <a:ext uri="{FF2B5EF4-FFF2-40B4-BE49-F238E27FC236}">
                <a16:creationId xmlns:a16="http://schemas.microsoft.com/office/drawing/2014/main" id="{6915997C-A428-C540-A54F-F0E910FC944D}"/>
              </a:ext>
            </a:extLst>
          </p:cNvPr>
          <p:cNvSpPr/>
          <p:nvPr/>
        </p:nvSpPr>
        <p:spPr>
          <a:xfrm>
            <a:off x="1136710" y="-600365"/>
            <a:ext cx="9918579"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r>
              <a:rPr lang="en-US" sz="3200" b="1" u="sng" dirty="0">
                <a:solidFill>
                  <a:schemeClr val="lt1"/>
                </a:solidFill>
                <a:latin typeface="Gisha" panose="020B0502040204020203" pitchFamily="34" charset="-79"/>
                <a:ea typeface="Dosis"/>
                <a:cs typeface="Gisha" panose="020B0502040204020203" pitchFamily="34" charset="-79"/>
                <a:sym typeface="Dosis"/>
              </a:rPr>
              <a:t>Machine Learning</a:t>
            </a:r>
            <a:endParaRPr lang="en-US" sz="1800" b="1" u="sng" dirty="0">
              <a:solidFill>
                <a:schemeClr val="lt1"/>
              </a:solidFill>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endParaRPr lang="en-US" sz="3200" b="0" i="0" u="sng" strike="noStrike" cap="none" dirty="0">
              <a:solidFill>
                <a:schemeClr val="bg1"/>
              </a:solidFill>
              <a:latin typeface="Dosis"/>
              <a:ea typeface="Dosis"/>
              <a:cs typeface="Dosis"/>
              <a:sym typeface="Dosis"/>
            </a:endParaRPr>
          </a:p>
        </p:txBody>
      </p:sp>
      <p:sp>
        <p:nvSpPr>
          <p:cNvPr id="7" name="תיבת טקסט 6">
            <a:extLst>
              <a:ext uri="{FF2B5EF4-FFF2-40B4-BE49-F238E27FC236}">
                <a16:creationId xmlns:a16="http://schemas.microsoft.com/office/drawing/2014/main" id="{0E42039C-1A75-79F2-F8E9-E2CD26A41344}"/>
              </a:ext>
            </a:extLst>
          </p:cNvPr>
          <p:cNvSpPr txBox="1"/>
          <p:nvPr/>
        </p:nvSpPr>
        <p:spPr>
          <a:xfrm>
            <a:off x="654403" y="1450108"/>
            <a:ext cx="5441596" cy="2685735"/>
          </a:xfrm>
          <a:prstGeom prst="rect">
            <a:avLst/>
          </a:prstGeom>
          <a:noFill/>
        </p:spPr>
        <p:txBody>
          <a:bodyPr wrap="square">
            <a:spAutoFit/>
          </a:bodyPr>
          <a:lstStyle/>
          <a:p>
            <a:pPr marL="457200" lvl="0" indent="-355600" algn="l" rtl="0">
              <a:lnSpc>
                <a:spcPct val="115000"/>
              </a:lnSpc>
              <a:spcBef>
                <a:spcPts val="0"/>
              </a:spcBef>
              <a:spcAft>
                <a:spcPts val="0"/>
              </a:spcAft>
              <a:buClr>
                <a:schemeClr val="lt1"/>
              </a:buClr>
              <a:buSzPts val="2000"/>
              <a:buFont typeface="Dosis"/>
              <a:buChar char="●"/>
            </a:pPr>
            <a:r>
              <a:rPr lang="en-US" sz="1800" dirty="0">
                <a:solidFill>
                  <a:schemeClr val="bg1"/>
                </a:solidFill>
                <a:latin typeface="Gisha" panose="020B0502040204020203" pitchFamily="34" charset="-79"/>
                <a:ea typeface="Dosis"/>
                <a:cs typeface="Gisha" panose="020B0502040204020203" pitchFamily="34" charset="-79"/>
                <a:sym typeface="Dosis"/>
              </a:rPr>
              <a:t>The type of machine learning we will use is </a:t>
            </a:r>
            <a:r>
              <a:rPr lang="en-US" sz="1800" b="1" dirty="0">
                <a:solidFill>
                  <a:schemeClr val="bg1"/>
                </a:solidFill>
                <a:latin typeface="Gisha" panose="020B0502040204020203" pitchFamily="34" charset="-79"/>
                <a:ea typeface="Dosis"/>
                <a:cs typeface="Gisha" panose="020B0502040204020203" pitchFamily="34" charset="-79"/>
                <a:sym typeface="Dosis"/>
              </a:rPr>
              <a:t>Supervised Learning.</a:t>
            </a:r>
          </a:p>
          <a:p>
            <a:pPr marL="457200" marR="0" lvl="0" indent="0" algn="l" rtl="0">
              <a:lnSpc>
                <a:spcPct val="115000"/>
              </a:lnSpc>
              <a:spcBef>
                <a:spcPts val="0"/>
              </a:spcBef>
              <a:spcAft>
                <a:spcPts val="0"/>
              </a:spcAft>
              <a:buNone/>
            </a:pPr>
            <a:endParaRPr lang="en-US" sz="1800" dirty="0">
              <a:solidFill>
                <a:schemeClr val="bg1"/>
              </a:solidFill>
              <a:latin typeface="Gisha" panose="020B0502040204020203" pitchFamily="34" charset="-79"/>
              <a:ea typeface="Dosis"/>
              <a:cs typeface="Gisha" panose="020B0502040204020203" pitchFamily="34" charset="-79"/>
              <a:sym typeface="Dosis"/>
            </a:endParaRPr>
          </a:p>
          <a:p>
            <a:pPr marL="457200" marR="0" lvl="0" indent="-355600" algn="l" rtl="0">
              <a:lnSpc>
                <a:spcPct val="115000"/>
              </a:lnSpc>
              <a:spcBef>
                <a:spcPts val="0"/>
              </a:spcBef>
              <a:spcAft>
                <a:spcPts val="0"/>
              </a:spcAft>
              <a:buClr>
                <a:schemeClr val="lt1"/>
              </a:buClr>
              <a:buSzPts val="2000"/>
              <a:buFont typeface="Dosis"/>
              <a:buChar char="●"/>
            </a:pPr>
            <a:r>
              <a:rPr lang="en-US" sz="1800" b="0" i="0" u="none" strike="noStrike" cap="none" dirty="0">
                <a:solidFill>
                  <a:schemeClr val="bg1"/>
                </a:solidFill>
                <a:latin typeface="Gisha" panose="020B0502040204020203" pitchFamily="34" charset="-79"/>
                <a:ea typeface="Dosis"/>
                <a:cs typeface="Gisha" panose="020B0502040204020203" pitchFamily="34" charset="-79"/>
                <a:sym typeface="Dosis"/>
              </a:rPr>
              <a:t> </a:t>
            </a:r>
            <a:r>
              <a:rPr lang="en-US" sz="1800" dirty="0">
                <a:solidFill>
                  <a:schemeClr val="bg1"/>
                </a:solidFill>
                <a:latin typeface="Gisha" panose="020B0502040204020203" pitchFamily="34" charset="-79"/>
                <a:ea typeface="Dosis"/>
                <a:cs typeface="Gisha" panose="020B0502040204020203" pitchFamily="34" charset="-79"/>
                <a:sym typeface="Dosis"/>
              </a:rPr>
              <a:t>The label type is </a:t>
            </a:r>
            <a:r>
              <a:rPr lang="en-US" sz="1800" b="1" dirty="0">
                <a:solidFill>
                  <a:schemeClr val="bg1"/>
                </a:solidFill>
                <a:latin typeface="Gisha" panose="020B0502040204020203" pitchFamily="34" charset="-79"/>
                <a:ea typeface="Dosis"/>
                <a:cs typeface="Gisha" panose="020B0502040204020203" pitchFamily="34" charset="-79"/>
                <a:sym typeface="Dosis"/>
              </a:rPr>
              <a:t>Classification Problems.</a:t>
            </a:r>
          </a:p>
          <a:p>
            <a:pPr marL="457200" marR="0" lvl="0" indent="0" algn="l" rtl="0">
              <a:lnSpc>
                <a:spcPct val="115000"/>
              </a:lnSpc>
              <a:spcBef>
                <a:spcPts val="0"/>
              </a:spcBef>
              <a:spcAft>
                <a:spcPts val="0"/>
              </a:spcAft>
              <a:buNone/>
            </a:pPr>
            <a:endParaRPr lang="en-US" sz="1800" b="1" dirty="0">
              <a:solidFill>
                <a:schemeClr val="bg1"/>
              </a:solidFill>
              <a:latin typeface="Gisha" panose="020B0502040204020203" pitchFamily="34" charset="-79"/>
              <a:ea typeface="Dosis"/>
              <a:cs typeface="Gisha" panose="020B0502040204020203" pitchFamily="34" charset="-79"/>
              <a:sym typeface="Dosis"/>
            </a:endParaRPr>
          </a:p>
          <a:p>
            <a:pPr marL="457200" lvl="0" indent="-355600" algn="l" rtl="0">
              <a:lnSpc>
                <a:spcPct val="115000"/>
              </a:lnSpc>
              <a:spcBef>
                <a:spcPts val="0"/>
              </a:spcBef>
              <a:spcAft>
                <a:spcPts val="0"/>
              </a:spcAft>
              <a:buClr>
                <a:schemeClr val="lt1"/>
              </a:buClr>
              <a:buSzPts val="2000"/>
              <a:buFont typeface="Dosis"/>
              <a:buChar char="●"/>
            </a:pPr>
            <a:r>
              <a:rPr lang="en-US" sz="1800" dirty="0">
                <a:solidFill>
                  <a:schemeClr val="bg1"/>
                </a:solidFill>
                <a:latin typeface="Gisha" panose="020B0502040204020203" pitchFamily="34" charset="-79"/>
                <a:ea typeface="Dosis"/>
                <a:cs typeface="Gisha" panose="020B0502040204020203" pitchFamily="34" charset="-79"/>
                <a:sym typeface="Dosis"/>
              </a:rPr>
              <a:t>The Algorithm we will use to predict our findings is </a:t>
            </a:r>
            <a:r>
              <a:rPr lang="en-US" b="1" i="0" u="none" strike="noStrike" dirty="0">
                <a:solidFill>
                  <a:schemeClr val="bg1"/>
                </a:solidFill>
                <a:effectLst/>
                <a:latin typeface="Gisha" panose="020B0502040204020203" pitchFamily="34" charset="-79"/>
                <a:cs typeface="Gisha" panose="020B0502040204020203" pitchFamily="34" charset="-79"/>
              </a:rPr>
              <a:t>Logistic Regression</a:t>
            </a:r>
            <a:r>
              <a:rPr lang="en-US" sz="1800" dirty="0">
                <a:solidFill>
                  <a:schemeClr val="bg1"/>
                </a:solidFill>
                <a:latin typeface="Gisha" panose="020B0502040204020203" pitchFamily="34" charset="-79"/>
                <a:ea typeface="Dosis"/>
                <a:cs typeface="Gisha" panose="020B0502040204020203" pitchFamily="34" charset="-79"/>
                <a:sym typeface="Dosis"/>
              </a:rPr>
              <a:t>.</a:t>
            </a:r>
          </a:p>
          <a:p>
            <a:pPr marL="0" marR="0" lvl="0" indent="0" algn="l" rtl="0">
              <a:lnSpc>
                <a:spcPct val="150000"/>
              </a:lnSpc>
              <a:spcBef>
                <a:spcPts val="0"/>
              </a:spcBef>
              <a:spcAft>
                <a:spcPts val="0"/>
              </a:spcAft>
              <a:buNone/>
            </a:pPr>
            <a:endParaRPr lang="en-US" sz="1800" dirty="0">
              <a:solidFill>
                <a:schemeClr val="lt1"/>
              </a:solidFill>
              <a:latin typeface="Dosis"/>
              <a:ea typeface="Dosis"/>
              <a:cs typeface="Dosis"/>
              <a:sym typeface="Dosis"/>
            </a:endParaRPr>
          </a:p>
        </p:txBody>
      </p:sp>
      <p:pic>
        <p:nvPicPr>
          <p:cNvPr id="6" name="Picture 5">
            <a:extLst>
              <a:ext uri="{FF2B5EF4-FFF2-40B4-BE49-F238E27FC236}">
                <a16:creationId xmlns:a16="http://schemas.microsoft.com/office/drawing/2014/main" id="{EF7C1A24-3D44-18D2-2522-FD57F836E957}"/>
              </a:ext>
            </a:extLst>
          </p:cNvPr>
          <p:cNvPicPr>
            <a:picLocks noChangeAspect="1"/>
          </p:cNvPicPr>
          <p:nvPr/>
        </p:nvPicPr>
        <p:blipFill>
          <a:blip r:embed="rId2"/>
          <a:stretch>
            <a:fillRect/>
          </a:stretch>
        </p:blipFill>
        <p:spPr>
          <a:xfrm>
            <a:off x="9263272" y="1103896"/>
            <a:ext cx="1939162" cy="1939162"/>
          </a:xfrm>
          <a:prstGeom prst="rect">
            <a:avLst/>
          </a:prstGeom>
        </p:spPr>
      </p:pic>
      <p:pic>
        <p:nvPicPr>
          <p:cNvPr id="8" name="Picture 7">
            <a:extLst>
              <a:ext uri="{FF2B5EF4-FFF2-40B4-BE49-F238E27FC236}">
                <a16:creationId xmlns:a16="http://schemas.microsoft.com/office/drawing/2014/main" id="{59233A3B-2FE4-DA30-0A41-627318FD87A1}"/>
              </a:ext>
            </a:extLst>
          </p:cNvPr>
          <p:cNvPicPr>
            <a:picLocks noChangeAspect="1"/>
          </p:cNvPicPr>
          <p:nvPr/>
        </p:nvPicPr>
        <p:blipFill>
          <a:blip r:embed="rId3"/>
          <a:stretch>
            <a:fillRect/>
          </a:stretch>
        </p:blipFill>
        <p:spPr>
          <a:xfrm>
            <a:off x="6499744" y="3921530"/>
            <a:ext cx="3251200" cy="2095500"/>
          </a:xfrm>
          <a:prstGeom prst="rect">
            <a:avLst/>
          </a:prstGeom>
        </p:spPr>
      </p:pic>
    </p:spTree>
    <p:extLst>
      <p:ext uri="{BB962C8B-B14F-4D97-AF65-F5344CB8AC3E}">
        <p14:creationId xmlns:p14="http://schemas.microsoft.com/office/powerpoint/2010/main" val="303430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B01085F-CD4F-5579-3987-0CA5AA2E5399}"/>
              </a:ext>
            </a:extLst>
          </p:cNvPr>
          <p:cNvSpPr/>
          <p:nvPr/>
        </p:nvSpPr>
        <p:spPr>
          <a:xfrm>
            <a:off x="250658" y="1772736"/>
            <a:ext cx="10951776" cy="2540645"/>
          </a:xfrm>
          <a:prstGeom prst="rect">
            <a:avLst/>
          </a:prstGeom>
          <a:noFill/>
          <a:ln>
            <a:noFill/>
          </a:ln>
        </p:spPr>
        <p:txBody>
          <a:bodyPr spcFirstLastPara="1" wrap="square" lIns="68575" tIns="34275" rIns="68575" bIns="34275" anchor="t" anchorCtr="0">
            <a:noAutofit/>
          </a:bodyPr>
          <a:lstStyle/>
          <a:p>
            <a:pPr marL="0" marR="0" lvl="0" indent="0" algn="r" rtl="1">
              <a:lnSpc>
                <a:spcPct val="100000"/>
              </a:lnSpc>
              <a:spcBef>
                <a:spcPts val="0"/>
              </a:spcBef>
              <a:spcAft>
                <a:spcPts val="0"/>
              </a:spcAft>
              <a:buClr>
                <a:srgbClr val="000000"/>
              </a:buClr>
              <a:buSzPts val="3600"/>
              <a:buFont typeface="Arial"/>
              <a:buNone/>
            </a:pPr>
            <a:br>
              <a:rPr lang="en-US" sz="3600" b="0" i="0" u="none" strike="noStrike" cap="none" dirty="0">
                <a:solidFill>
                  <a:schemeClr val="dk1"/>
                </a:solidFill>
                <a:latin typeface="Dosis"/>
                <a:ea typeface="Dosis"/>
                <a:cs typeface="Dosis"/>
                <a:sym typeface="Dosis"/>
              </a:rPr>
            </a:br>
            <a:endParaRPr lang="en-US" sz="3600" b="0" i="0" u="none" strike="noStrike" cap="none" dirty="0">
              <a:solidFill>
                <a:schemeClr val="dk1"/>
              </a:solidFill>
              <a:latin typeface="Dosis"/>
              <a:ea typeface="Dosis"/>
              <a:cs typeface="Dosis"/>
              <a:sym typeface="Dosis"/>
            </a:endParaRPr>
          </a:p>
        </p:txBody>
      </p:sp>
      <p:sp>
        <p:nvSpPr>
          <p:cNvPr id="2" name="Google Shape;129;p25">
            <a:extLst>
              <a:ext uri="{FF2B5EF4-FFF2-40B4-BE49-F238E27FC236}">
                <a16:creationId xmlns:a16="http://schemas.microsoft.com/office/drawing/2014/main" id="{6915997C-A428-C540-A54F-F0E910FC944D}"/>
              </a:ext>
            </a:extLst>
          </p:cNvPr>
          <p:cNvSpPr/>
          <p:nvPr/>
        </p:nvSpPr>
        <p:spPr>
          <a:xfrm>
            <a:off x="1136710" y="-600365"/>
            <a:ext cx="9918579"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r>
              <a:rPr lang="en-US" sz="3200" b="1" u="sng" dirty="0">
                <a:solidFill>
                  <a:schemeClr val="lt1"/>
                </a:solidFill>
                <a:latin typeface="Gisha" panose="020B0502040204020203" pitchFamily="34" charset="-79"/>
                <a:ea typeface="Dosis"/>
                <a:cs typeface="Gisha" panose="020B0502040204020203" pitchFamily="34" charset="-79"/>
                <a:sym typeface="Dosis"/>
              </a:rPr>
              <a:t>Machine Learning</a:t>
            </a:r>
            <a:endParaRPr lang="en-US" sz="1800" b="1" u="sng" dirty="0">
              <a:solidFill>
                <a:schemeClr val="lt1"/>
              </a:solidFill>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endParaRPr lang="en-US" sz="3200" b="0" i="0" u="sng" strike="noStrike" cap="none" dirty="0">
              <a:solidFill>
                <a:schemeClr val="bg1"/>
              </a:solidFill>
              <a:latin typeface="Dosis"/>
              <a:ea typeface="Dosis"/>
              <a:cs typeface="Dosis"/>
              <a:sym typeface="Dosis"/>
            </a:endParaRPr>
          </a:p>
        </p:txBody>
      </p:sp>
      <p:sp>
        <p:nvSpPr>
          <p:cNvPr id="7" name="תיבת טקסט 6">
            <a:extLst>
              <a:ext uri="{FF2B5EF4-FFF2-40B4-BE49-F238E27FC236}">
                <a16:creationId xmlns:a16="http://schemas.microsoft.com/office/drawing/2014/main" id="{0E42039C-1A75-79F2-F8E9-E2CD26A41344}"/>
              </a:ext>
            </a:extLst>
          </p:cNvPr>
          <p:cNvSpPr txBox="1"/>
          <p:nvPr/>
        </p:nvSpPr>
        <p:spPr>
          <a:xfrm>
            <a:off x="654403" y="1450108"/>
            <a:ext cx="5441596" cy="4842864"/>
          </a:xfrm>
          <a:prstGeom prst="rect">
            <a:avLst/>
          </a:prstGeom>
          <a:noFill/>
        </p:spPr>
        <p:txBody>
          <a:bodyPr wrap="square">
            <a:spAutoFit/>
          </a:bodyPr>
          <a:lstStyle/>
          <a:p>
            <a:pPr marL="457200" lvl="0" indent="-355600" algn="l" rtl="0">
              <a:lnSpc>
                <a:spcPct val="115000"/>
              </a:lnSpc>
              <a:spcBef>
                <a:spcPts val="0"/>
              </a:spcBef>
              <a:spcAft>
                <a:spcPts val="0"/>
              </a:spcAft>
              <a:buClr>
                <a:schemeClr val="lt1"/>
              </a:buClr>
              <a:buSzPts val="2000"/>
              <a:buFont typeface="Dosis"/>
              <a:buChar char="●"/>
            </a:pPr>
            <a:r>
              <a:rPr lang="en-US" sz="1800" b="1" dirty="0">
                <a:solidFill>
                  <a:schemeClr val="bg1"/>
                </a:solidFill>
                <a:latin typeface="Gisha" panose="020B0502040204020203" pitchFamily="34" charset="-79"/>
                <a:ea typeface="Dosis"/>
                <a:cs typeface="Gisha" panose="020B0502040204020203" pitchFamily="34" charset="-79"/>
                <a:sym typeface="Dosis"/>
              </a:rPr>
              <a:t>Logistic Regression </a:t>
            </a:r>
            <a:r>
              <a:rPr lang="en-US" sz="1800" dirty="0">
                <a:solidFill>
                  <a:schemeClr val="bg1"/>
                </a:solidFill>
                <a:latin typeface="Gisha" panose="020B0502040204020203" pitchFamily="34" charset="-79"/>
                <a:ea typeface="Dosis"/>
                <a:cs typeface="Gisha" panose="020B0502040204020203" pitchFamily="34" charset="-79"/>
                <a:sym typeface="Dosis"/>
              </a:rPr>
              <a:t>is a machine learning </a:t>
            </a:r>
            <a:r>
              <a:rPr lang="en-US" sz="1800" b="1" dirty="0">
                <a:solidFill>
                  <a:schemeClr val="bg1"/>
                </a:solidFill>
                <a:latin typeface="Gisha" panose="020B0502040204020203" pitchFamily="34" charset="-79"/>
                <a:ea typeface="Dosis"/>
                <a:cs typeface="Gisha" panose="020B0502040204020203" pitchFamily="34" charset="-79"/>
                <a:sym typeface="Dosis"/>
              </a:rPr>
              <a:t>algorithm</a:t>
            </a:r>
            <a:r>
              <a:rPr lang="en-US" sz="1800" dirty="0">
                <a:solidFill>
                  <a:schemeClr val="bg1"/>
                </a:solidFill>
                <a:latin typeface="Gisha" panose="020B0502040204020203" pitchFamily="34" charset="-79"/>
                <a:ea typeface="Dosis"/>
                <a:cs typeface="Gisha" panose="020B0502040204020203" pitchFamily="34" charset="-79"/>
                <a:sym typeface="Dosis"/>
              </a:rPr>
              <a:t> that is commonly used for binary classification tasks. It models the probability of a binary response variable (in this case 0/1 as a function of one or more predictor variables</a:t>
            </a:r>
          </a:p>
          <a:p>
            <a:pPr marL="457200" lvl="0" indent="-355600" algn="l" rtl="0">
              <a:lnSpc>
                <a:spcPct val="115000"/>
              </a:lnSpc>
              <a:spcBef>
                <a:spcPts val="0"/>
              </a:spcBef>
              <a:spcAft>
                <a:spcPts val="0"/>
              </a:spcAft>
              <a:buClr>
                <a:schemeClr val="lt1"/>
              </a:buClr>
              <a:buSzPts val="2000"/>
              <a:buFont typeface="Dosis"/>
              <a:buChar char="●"/>
            </a:pPr>
            <a:r>
              <a:rPr lang="en-US" dirty="0">
                <a:solidFill>
                  <a:schemeClr val="bg1"/>
                </a:solidFill>
                <a:latin typeface="Gisha" panose="020B0502040204020203" pitchFamily="34" charset="-79"/>
                <a:ea typeface="Dosis"/>
                <a:cs typeface="Gisha" panose="020B0502040204020203" pitchFamily="34" charset="-79"/>
                <a:sym typeface="Dosis"/>
              </a:rPr>
              <a:t>1 fire Cause by weather.</a:t>
            </a:r>
          </a:p>
          <a:p>
            <a:pPr marL="457200" lvl="0" indent="-355600" algn="l" rtl="0">
              <a:lnSpc>
                <a:spcPct val="115000"/>
              </a:lnSpc>
              <a:spcBef>
                <a:spcPts val="0"/>
              </a:spcBef>
              <a:spcAft>
                <a:spcPts val="0"/>
              </a:spcAft>
              <a:buClr>
                <a:schemeClr val="lt1"/>
              </a:buClr>
              <a:buSzPts val="2000"/>
              <a:buFont typeface="Dosis"/>
              <a:buChar char="●"/>
            </a:pPr>
            <a:r>
              <a:rPr lang="en-US" sz="1800" dirty="0">
                <a:solidFill>
                  <a:schemeClr val="bg1"/>
                </a:solidFill>
                <a:latin typeface="Gisha" panose="020B0502040204020203" pitchFamily="34" charset="-79"/>
                <a:ea typeface="Dosis"/>
                <a:cs typeface="Gisha" panose="020B0502040204020203" pitchFamily="34" charset="-79"/>
                <a:sym typeface="Dosis"/>
              </a:rPr>
              <a:t>0 fire Cause by Human or  Undetermined.</a:t>
            </a:r>
          </a:p>
          <a:p>
            <a:pPr marL="457200" lvl="0" indent="-355600" algn="l" rtl="0">
              <a:lnSpc>
                <a:spcPct val="115000"/>
              </a:lnSpc>
              <a:spcBef>
                <a:spcPts val="0"/>
              </a:spcBef>
              <a:spcAft>
                <a:spcPts val="0"/>
              </a:spcAft>
              <a:buClr>
                <a:schemeClr val="lt1"/>
              </a:buClr>
              <a:buSzPts val="2000"/>
              <a:buFont typeface="Dosis"/>
              <a:buChar char="●"/>
            </a:pPr>
            <a:endParaRPr lang="en-US" dirty="0">
              <a:solidFill>
                <a:schemeClr val="bg1"/>
              </a:solidFill>
              <a:latin typeface="Gisha" panose="020B0502040204020203" pitchFamily="34" charset="-79"/>
              <a:ea typeface="Dosis"/>
              <a:cs typeface="Gisha" panose="020B0502040204020203" pitchFamily="34" charset="-79"/>
              <a:sym typeface="Dosis"/>
            </a:endParaRPr>
          </a:p>
          <a:p>
            <a:pPr marL="457200" lvl="0" indent="-355600" algn="l" rtl="0">
              <a:lnSpc>
                <a:spcPct val="115000"/>
              </a:lnSpc>
              <a:spcBef>
                <a:spcPts val="0"/>
              </a:spcBef>
              <a:spcAft>
                <a:spcPts val="0"/>
              </a:spcAft>
              <a:buClr>
                <a:schemeClr val="lt1"/>
              </a:buClr>
              <a:buSzPts val="2000"/>
              <a:buFont typeface="Dosis"/>
              <a:buChar char="●"/>
            </a:pPr>
            <a:r>
              <a:rPr lang="en-US" sz="1800" dirty="0">
                <a:solidFill>
                  <a:schemeClr val="bg1"/>
                </a:solidFill>
                <a:latin typeface="Gisha" panose="020B0502040204020203" pitchFamily="34" charset="-79"/>
                <a:ea typeface="Dosis"/>
                <a:cs typeface="Gisha" panose="020B0502040204020203" pitchFamily="34" charset="-79"/>
                <a:sym typeface="Dosis"/>
              </a:rPr>
              <a:t>Logistic Regression </a:t>
            </a:r>
            <a:r>
              <a:rPr lang="en-US" dirty="0">
                <a:solidFill>
                  <a:schemeClr val="bg1"/>
                </a:solidFill>
                <a:latin typeface="Gisha" panose="020B0502040204020203" pitchFamily="34" charset="-79"/>
                <a:ea typeface="Dosis"/>
                <a:cs typeface="Gisha" panose="020B0502040204020203" pitchFamily="34" charset="-79"/>
                <a:sym typeface="Dosis"/>
              </a:rPr>
              <a:t>Machine Learning gave us a </a:t>
            </a:r>
            <a:r>
              <a:rPr lang="en-US" b="1" dirty="0">
                <a:solidFill>
                  <a:schemeClr val="bg1"/>
                </a:solidFill>
                <a:latin typeface="Gisha" panose="020B0502040204020203" pitchFamily="34" charset="-79"/>
                <a:ea typeface="Dosis"/>
                <a:cs typeface="Gisha" panose="020B0502040204020203" pitchFamily="34" charset="-79"/>
                <a:sym typeface="Dosis"/>
              </a:rPr>
              <a:t>73% accuracy </a:t>
            </a:r>
            <a:r>
              <a:rPr lang="en-US" dirty="0">
                <a:solidFill>
                  <a:schemeClr val="bg1"/>
                </a:solidFill>
                <a:latin typeface="Gisha" panose="020B0502040204020203" pitchFamily="34" charset="-79"/>
                <a:ea typeface="Dosis"/>
                <a:cs typeface="Gisha" panose="020B0502040204020203" pitchFamily="34" charset="-79"/>
                <a:sym typeface="Dosis"/>
              </a:rPr>
              <a:t>for Predicting the cause of the </a:t>
            </a:r>
            <a:r>
              <a:rPr lang="en-US" b="1" dirty="0">
                <a:solidFill>
                  <a:srgbClr val="FF0000"/>
                </a:solidFill>
                <a:latin typeface="Gisha" panose="020B0502040204020203" pitchFamily="34" charset="-79"/>
                <a:ea typeface="Dosis"/>
                <a:cs typeface="Gisha" panose="020B0502040204020203" pitchFamily="34" charset="-79"/>
                <a:sym typeface="Dosis"/>
              </a:rPr>
              <a:t>Wildfire</a:t>
            </a:r>
            <a:r>
              <a:rPr lang="en-US" dirty="0">
                <a:solidFill>
                  <a:schemeClr val="bg1"/>
                </a:solidFill>
                <a:latin typeface="Gisha" panose="020B0502040204020203" pitchFamily="34" charset="-79"/>
                <a:ea typeface="Dosis"/>
                <a:cs typeface="Gisha" panose="020B0502040204020203" pitchFamily="34" charset="-79"/>
                <a:sym typeface="Dosis"/>
              </a:rPr>
              <a:t>.</a:t>
            </a:r>
          </a:p>
          <a:p>
            <a:pPr marL="101600" lvl="0" algn="l" rtl="0">
              <a:lnSpc>
                <a:spcPct val="115000"/>
              </a:lnSpc>
              <a:spcBef>
                <a:spcPts val="0"/>
              </a:spcBef>
              <a:spcAft>
                <a:spcPts val="0"/>
              </a:spcAft>
              <a:buClr>
                <a:schemeClr val="lt1"/>
              </a:buClr>
              <a:buSzPts val="2000"/>
            </a:pPr>
            <a:endParaRPr lang="en-US" sz="1800" dirty="0">
              <a:solidFill>
                <a:schemeClr val="bg1"/>
              </a:solidFill>
              <a:latin typeface="Gisha" panose="020B0502040204020203" pitchFamily="34" charset="-79"/>
              <a:ea typeface="Dosis"/>
              <a:cs typeface="Gisha" panose="020B0502040204020203" pitchFamily="34" charset="-79"/>
              <a:sym typeface="Dosis"/>
            </a:endParaRPr>
          </a:p>
          <a:p>
            <a:pPr marL="457200" lvl="0" indent="-355600" algn="l" rtl="0">
              <a:lnSpc>
                <a:spcPct val="115000"/>
              </a:lnSpc>
              <a:spcBef>
                <a:spcPts val="0"/>
              </a:spcBef>
              <a:spcAft>
                <a:spcPts val="0"/>
              </a:spcAft>
              <a:buClr>
                <a:schemeClr val="lt1"/>
              </a:buClr>
              <a:buSzPts val="2000"/>
              <a:buFont typeface="Dosis"/>
              <a:buChar char="●"/>
            </a:pPr>
            <a:endParaRPr lang="en-US" sz="1800" dirty="0">
              <a:solidFill>
                <a:schemeClr val="bg1"/>
              </a:solidFill>
              <a:latin typeface="Gisha" panose="020B0502040204020203" pitchFamily="34" charset="-79"/>
              <a:ea typeface="Dosis"/>
              <a:cs typeface="Gisha" panose="020B0502040204020203" pitchFamily="34" charset="-79"/>
              <a:sym typeface="Dosis"/>
            </a:endParaRPr>
          </a:p>
          <a:p>
            <a:pPr marL="457200" lvl="0" indent="-355600" algn="l" rtl="0">
              <a:lnSpc>
                <a:spcPct val="115000"/>
              </a:lnSpc>
              <a:spcBef>
                <a:spcPts val="0"/>
              </a:spcBef>
              <a:spcAft>
                <a:spcPts val="0"/>
              </a:spcAft>
              <a:buClr>
                <a:schemeClr val="lt1"/>
              </a:buClr>
              <a:buSzPts val="2000"/>
              <a:buFont typeface="Dosis"/>
              <a:buChar char="●"/>
            </a:pPr>
            <a:endParaRPr lang="en-US" dirty="0">
              <a:solidFill>
                <a:schemeClr val="bg1"/>
              </a:solidFill>
              <a:latin typeface="Gisha" panose="020B0502040204020203" pitchFamily="34" charset="-79"/>
              <a:ea typeface="Dosis"/>
              <a:cs typeface="Gisha" panose="020B0502040204020203" pitchFamily="34" charset="-79"/>
              <a:sym typeface="Dosis"/>
            </a:endParaRPr>
          </a:p>
          <a:p>
            <a:pPr marL="457200" lvl="0" indent="-355600" algn="l" rtl="0">
              <a:lnSpc>
                <a:spcPct val="115000"/>
              </a:lnSpc>
              <a:spcBef>
                <a:spcPts val="0"/>
              </a:spcBef>
              <a:spcAft>
                <a:spcPts val="0"/>
              </a:spcAft>
              <a:buClr>
                <a:schemeClr val="lt1"/>
              </a:buClr>
              <a:buSzPts val="2000"/>
              <a:buFont typeface="Dosis"/>
              <a:buChar char="●"/>
            </a:pPr>
            <a:endParaRPr lang="en-US" sz="1800" dirty="0">
              <a:solidFill>
                <a:schemeClr val="lt1"/>
              </a:solidFill>
              <a:latin typeface="Dosis"/>
              <a:ea typeface="Dosis"/>
              <a:cs typeface="Dosis"/>
              <a:sym typeface="Dosis"/>
            </a:endParaRPr>
          </a:p>
        </p:txBody>
      </p:sp>
      <p:pic>
        <p:nvPicPr>
          <p:cNvPr id="3" name="Picture 2">
            <a:extLst>
              <a:ext uri="{FF2B5EF4-FFF2-40B4-BE49-F238E27FC236}">
                <a16:creationId xmlns:a16="http://schemas.microsoft.com/office/drawing/2014/main" id="{E0ADCB38-1690-1E2D-7170-40891216E8F0}"/>
              </a:ext>
            </a:extLst>
          </p:cNvPr>
          <p:cNvPicPr>
            <a:picLocks noChangeAspect="1"/>
          </p:cNvPicPr>
          <p:nvPr/>
        </p:nvPicPr>
        <p:blipFill>
          <a:blip r:embed="rId2"/>
          <a:stretch>
            <a:fillRect/>
          </a:stretch>
        </p:blipFill>
        <p:spPr>
          <a:xfrm>
            <a:off x="7594942" y="3010409"/>
            <a:ext cx="3251200" cy="3251200"/>
          </a:xfrm>
          <a:prstGeom prst="rect">
            <a:avLst/>
          </a:prstGeom>
        </p:spPr>
      </p:pic>
    </p:spTree>
    <p:extLst>
      <p:ext uri="{BB962C8B-B14F-4D97-AF65-F5344CB8AC3E}">
        <p14:creationId xmlns:p14="http://schemas.microsoft.com/office/powerpoint/2010/main" val="4294917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B01085F-CD4F-5579-3987-0CA5AA2E5399}"/>
              </a:ext>
            </a:extLst>
          </p:cNvPr>
          <p:cNvSpPr/>
          <p:nvPr/>
        </p:nvSpPr>
        <p:spPr>
          <a:xfrm>
            <a:off x="250658" y="1772736"/>
            <a:ext cx="10951776" cy="2540645"/>
          </a:xfrm>
          <a:prstGeom prst="rect">
            <a:avLst/>
          </a:prstGeom>
          <a:noFill/>
          <a:ln>
            <a:noFill/>
          </a:ln>
        </p:spPr>
        <p:txBody>
          <a:bodyPr spcFirstLastPara="1" wrap="square" lIns="68575" tIns="34275" rIns="68575" bIns="34275" anchor="t" anchorCtr="0">
            <a:noAutofit/>
          </a:bodyPr>
          <a:lstStyle/>
          <a:p>
            <a:pPr marL="0" marR="0" lvl="0" indent="0" algn="r" rtl="1">
              <a:lnSpc>
                <a:spcPct val="100000"/>
              </a:lnSpc>
              <a:spcBef>
                <a:spcPts val="0"/>
              </a:spcBef>
              <a:spcAft>
                <a:spcPts val="0"/>
              </a:spcAft>
              <a:buClr>
                <a:srgbClr val="000000"/>
              </a:buClr>
              <a:buSzPts val="3600"/>
              <a:buFont typeface="Arial"/>
              <a:buNone/>
            </a:pPr>
            <a:br>
              <a:rPr lang="en-US" sz="3600" b="0" i="0" u="none" strike="noStrike" cap="none" dirty="0">
                <a:solidFill>
                  <a:schemeClr val="dk1"/>
                </a:solidFill>
                <a:latin typeface="Dosis"/>
                <a:ea typeface="Dosis"/>
                <a:cs typeface="Dosis"/>
                <a:sym typeface="Dosis"/>
              </a:rPr>
            </a:br>
            <a:endParaRPr lang="en-US" sz="3600" b="0" i="0" u="none" strike="noStrike" cap="none" dirty="0">
              <a:solidFill>
                <a:schemeClr val="dk1"/>
              </a:solidFill>
              <a:latin typeface="Dosis"/>
              <a:ea typeface="Dosis"/>
              <a:cs typeface="Dosis"/>
              <a:sym typeface="Dosis"/>
            </a:endParaRPr>
          </a:p>
        </p:txBody>
      </p:sp>
      <p:sp>
        <p:nvSpPr>
          <p:cNvPr id="2" name="Google Shape;129;p25">
            <a:extLst>
              <a:ext uri="{FF2B5EF4-FFF2-40B4-BE49-F238E27FC236}">
                <a16:creationId xmlns:a16="http://schemas.microsoft.com/office/drawing/2014/main" id="{6915997C-A428-C540-A54F-F0E910FC944D}"/>
              </a:ext>
            </a:extLst>
          </p:cNvPr>
          <p:cNvSpPr/>
          <p:nvPr/>
        </p:nvSpPr>
        <p:spPr>
          <a:xfrm>
            <a:off x="1136710" y="-600365"/>
            <a:ext cx="9918579"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r>
              <a:rPr lang="en-US" sz="3200" b="1" u="sng" dirty="0" err="1">
                <a:solidFill>
                  <a:schemeClr val="lt1"/>
                </a:solidFill>
                <a:latin typeface="Gisha" panose="020B0502040204020203" pitchFamily="34" charset="-79"/>
                <a:ea typeface="Dosis"/>
                <a:cs typeface="Gisha" panose="020B0502040204020203" pitchFamily="34" charset="-79"/>
                <a:sym typeface="Dosis"/>
              </a:rPr>
              <a:t>Conclustion</a:t>
            </a:r>
            <a:endParaRPr lang="en-US" sz="1800" b="1" u="sng" dirty="0">
              <a:solidFill>
                <a:schemeClr val="lt1"/>
              </a:solidFill>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endParaRPr lang="en-US" sz="3200" b="0" i="0" u="sng" strike="noStrike" cap="none" dirty="0">
              <a:solidFill>
                <a:schemeClr val="bg1"/>
              </a:solidFill>
              <a:latin typeface="Dosis"/>
              <a:ea typeface="Dosis"/>
              <a:cs typeface="Dosis"/>
              <a:sym typeface="Dosis"/>
            </a:endParaRPr>
          </a:p>
        </p:txBody>
      </p:sp>
      <p:sp>
        <p:nvSpPr>
          <p:cNvPr id="7" name="תיבת טקסט 6">
            <a:extLst>
              <a:ext uri="{FF2B5EF4-FFF2-40B4-BE49-F238E27FC236}">
                <a16:creationId xmlns:a16="http://schemas.microsoft.com/office/drawing/2014/main" id="{0E42039C-1A75-79F2-F8E9-E2CD26A41344}"/>
              </a:ext>
            </a:extLst>
          </p:cNvPr>
          <p:cNvSpPr txBox="1"/>
          <p:nvPr/>
        </p:nvSpPr>
        <p:spPr>
          <a:xfrm>
            <a:off x="654403" y="1450108"/>
            <a:ext cx="5441596" cy="3250121"/>
          </a:xfrm>
          <a:prstGeom prst="rect">
            <a:avLst/>
          </a:prstGeom>
          <a:noFill/>
        </p:spPr>
        <p:txBody>
          <a:bodyPr wrap="square">
            <a:spAutoFit/>
          </a:bodyPr>
          <a:lstStyle/>
          <a:p>
            <a:pPr marL="457200" indent="-355600" algn="l" rtl="0">
              <a:lnSpc>
                <a:spcPct val="115000"/>
              </a:lnSpc>
              <a:buClr>
                <a:schemeClr val="lt1"/>
              </a:buClr>
              <a:buSzPts val="2000"/>
              <a:buFont typeface="Dosis"/>
              <a:buChar char="●"/>
            </a:pPr>
            <a:r>
              <a:rPr lang="en-US" sz="1800" dirty="0">
                <a:solidFill>
                  <a:schemeClr val="bg1"/>
                </a:solidFill>
                <a:latin typeface="Gisha" panose="020B0502040204020203" pitchFamily="34" charset="-79"/>
                <a:ea typeface="Dosis"/>
                <a:cs typeface="Gisha" panose="020B0502040204020203" pitchFamily="34" charset="-79"/>
                <a:sym typeface="Dosis"/>
              </a:rPr>
              <a:t>After all our research on the subject of fires we realized that there is a </a:t>
            </a:r>
            <a:r>
              <a:rPr lang="en-US" sz="1800" b="1" dirty="0">
                <a:solidFill>
                  <a:schemeClr val="bg1"/>
                </a:solidFill>
                <a:latin typeface="Gisha" panose="020B0502040204020203" pitchFamily="34" charset="-79"/>
                <a:ea typeface="Dosis"/>
                <a:cs typeface="Gisha" panose="020B0502040204020203" pitchFamily="34" charset="-79"/>
                <a:sym typeface="Dosis"/>
              </a:rPr>
              <a:t>deep connection </a:t>
            </a:r>
            <a:r>
              <a:rPr lang="en-US" sz="1800" dirty="0">
                <a:solidFill>
                  <a:schemeClr val="bg1"/>
                </a:solidFill>
                <a:latin typeface="Gisha" panose="020B0502040204020203" pitchFamily="34" charset="-79"/>
                <a:ea typeface="Dosis"/>
                <a:cs typeface="Gisha" panose="020B0502040204020203" pitchFamily="34" charset="-79"/>
                <a:sym typeface="Dosis"/>
              </a:rPr>
              <a:t>between the effect of weather on the cause of the fire and we were able to speculate with the help of machine learning what the cause of the </a:t>
            </a:r>
            <a:r>
              <a:rPr lang="en-US" sz="1800" b="1" dirty="0">
                <a:solidFill>
                  <a:srgbClr val="FF0000"/>
                </a:solidFill>
                <a:latin typeface="Gisha" panose="020B0502040204020203" pitchFamily="34" charset="-79"/>
                <a:ea typeface="Dosis"/>
                <a:cs typeface="Gisha" panose="020B0502040204020203" pitchFamily="34" charset="-79"/>
                <a:sym typeface="Dosis"/>
              </a:rPr>
              <a:t>Wildfire</a:t>
            </a:r>
            <a:r>
              <a:rPr lang="en-US" sz="1800" dirty="0">
                <a:solidFill>
                  <a:schemeClr val="bg1"/>
                </a:solidFill>
                <a:latin typeface="Gisha" panose="020B0502040204020203" pitchFamily="34" charset="-79"/>
                <a:ea typeface="Dosis"/>
                <a:cs typeface="Gisha" panose="020B0502040204020203" pitchFamily="34" charset="-79"/>
                <a:sym typeface="Dosis"/>
              </a:rPr>
              <a:t>.</a:t>
            </a:r>
          </a:p>
          <a:p>
            <a:pPr marL="457200" indent="-355600" algn="l" rtl="0">
              <a:lnSpc>
                <a:spcPct val="115000"/>
              </a:lnSpc>
              <a:buClr>
                <a:schemeClr val="lt1"/>
              </a:buClr>
              <a:buSzPts val="2000"/>
              <a:buFont typeface="Dosis"/>
              <a:buChar char="●"/>
            </a:pPr>
            <a:endParaRPr lang="en-US" sz="1800" dirty="0">
              <a:solidFill>
                <a:schemeClr val="bg1"/>
              </a:solidFill>
              <a:latin typeface="Gisha" panose="020B0502040204020203" pitchFamily="34" charset="-79"/>
              <a:ea typeface="Dosis"/>
              <a:cs typeface="Gisha" panose="020B0502040204020203" pitchFamily="34" charset="-79"/>
              <a:sym typeface="Dosis"/>
            </a:endParaRPr>
          </a:p>
          <a:p>
            <a:pPr marL="457200" lvl="0" indent="-355600" algn="l" rtl="0">
              <a:lnSpc>
                <a:spcPct val="115000"/>
              </a:lnSpc>
              <a:spcBef>
                <a:spcPts val="0"/>
              </a:spcBef>
              <a:spcAft>
                <a:spcPts val="0"/>
              </a:spcAft>
              <a:buClr>
                <a:schemeClr val="lt1"/>
              </a:buClr>
              <a:buSzPts val="2000"/>
              <a:buFont typeface="Dosis"/>
              <a:buChar char="●"/>
            </a:pPr>
            <a:endParaRPr lang="en-US" sz="1800" dirty="0">
              <a:solidFill>
                <a:schemeClr val="bg1"/>
              </a:solidFill>
              <a:latin typeface="Gisha" panose="020B0502040204020203" pitchFamily="34" charset="-79"/>
              <a:ea typeface="Dosis"/>
              <a:cs typeface="Gisha" panose="020B0502040204020203" pitchFamily="34" charset="-79"/>
              <a:sym typeface="Dosis"/>
            </a:endParaRPr>
          </a:p>
          <a:p>
            <a:pPr marL="457200" lvl="0" indent="-355600" algn="l" rtl="0">
              <a:lnSpc>
                <a:spcPct val="115000"/>
              </a:lnSpc>
              <a:spcBef>
                <a:spcPts val="0"/>
              </a:spcBef>
              <a:spcAft>
                <a:spcPts val="0"/>
              </a:spcAft>
              <a:buClr>
                <a:schemeClr val="lt1"/>
              </a:buClr>
              <a:buSzPts val="2000"/>
              <a:buFont typeface="Dosis"/>
              <a:buChar char="●"/>
            </a:pPr>
            <a:endParaRPr lang="en-US" dirty="0">
              <a:solidFill>
                <a:schemeClr val="bg1"/>
              </a:solidFill>
              <a:latin typeface="Gisha" panose="020B0502040204020203" pitchFamily="34" charset="-79"/>
              <a:ea typeface="Dosis"/>
              <a:cs typeface="Gisha" panose="020B0502040204020203" pitchFamily="34" charset="-79"/>
              <a:sym typeface="Dosis"/>
            </a:endParaRPr>
          </a:p>
          <a:p>
            <a:pPr marL="457200" lvl="0" indent="-355600" algn="l" rtl="0">
              <a:lnSpc>
                <a:spcPct val="115000"/>
              </a:lnSpc>
              <a:spcBef>
                <a:spcPts val="0"/>
              </a:spcBef>
              <a:spcAft>
                <a:spcPts val="0"/>
              </a:spcAft>
              <a:buClr>
                <a:schemeClr val="lt1"/>
              </a:buClr>
              <a:buSzPts val="2000"/>
              <a:buFont typeface="Dosis"/>
              <a:buChar char="●"/>
            </a:pPr>
            <a:endParaRPr lang="en-US" sz="1800" dirty="0">
              <a:solidFill>
                <a:schemeClr val="lt1"/>
              </a:solidFill>
              <a:latin typeface="Dosis"/>
              <a:ea typeface="Dosis"/>
              <a:cs typeface="Dosis"/>
              <a:sym typeface="Dosis"/>
            </a:endParaRPr>
          </a:p>
        </p:txBody>
      </p:sp>
      <p:pic>
        <p:nvPicPr>
          <p:cNvPr id="8" name="Picture 7">
            <a:extLst>
              <a:ext uri="{FF2B5EF4-FFF2-40B4-BE49-F238E27FC236}">
                <a16:creationId xmlns:a16="http://schemas.microsoft.com/office/drawing/2014/main" id="{FFC14717-195B-9E9D-BFEB-30EF1AFBE382}"/>
              </a:ext>
            </a:extLst>
          </p:cNvPr>
          <p:cNvPicPr>
            <a:picLocks noChangeAspect="1"/>
          </p:cNvPicPr>
          <p:nvPr/>
        </p:nvPicPr>
        <p:blipFill>
          <a:blip r:embed="rId2"/>
          <a:stretch>
            <a:fillRect/>
          </a:stretch>
        </p:blipFill>
        <p:spPr>
          <a:xfrm>
            <a:off x="8441250" y="3526746"/>
            <a:ext cx="2471392" cy="2471392"/>
          </a:xfrm>
          <a:prstGeom prst="rect">
            <a:avLst/>
          </a:prstGeom>
        </p:spPr>
      </p:pic>
    </p:spTree>
    <p:extLst>
      <p:ext uri="{BB962C8B-B14F-4D97-AF65-F5344CB8AC3E}">
        <p14:creationId xmlns:p14="http://schemas.microsoft.com/office/powerpoint/2010/main" val="195902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Google Shape;129;p25">
            <a:extLst>
              <a:ext uri="{FF2B5EF4-FFF2-40B4-BE49-F238E27FC236}">
                <a16:creationId xmlns:a16="http://schemas.microsoft.com/office/drawing/2014/main" id="{6915997C-A428-C540-A54F-F0E910FC944D}"/>
              </a:ext>
            </a:extLst>
          </p:cNvPr>
          <p:cNvSpPr/>
          <p:nvPr/>
        </p:nvSpPr>
        <p:spPr>
          <a:xfrm>
            <a:off x="1136710" y="-600365"/>
            <a:ext cx="9918579"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r>
              <a:rPr lang="en-US" sz="3200" b="1" u="sng" dirty="0">
                <a:solidFill>
                  <a:schemeClr val="lt1"/>
                </a:solidFill>
                <a:latin typeface="Gisha" panose="020B0502040204020203" pitchFamily="34" charset="-79"/>
                <a:ea typeface="Dosis"/>
                <a:cs typeface="Gisha" panose="020B0502040204020203" pitchFamily="34" charset="-79"/>
                <a:sym typeface="Dosis"/>
              </a:rPr>
              <a:t>Sources Of Information</a:t>
            </a:r>
            <a:endParaRPr lang="en-US" sz="1800" b="1" u="sng" dirty="0">
              <a:solidFill>
                <a:schemeClr val="lt1"/>
              </a:solidFill>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endParaRPr lang="en-US" sz="3200" b="0" i="0" u="sng" strike="noStrike" cap="none" dirty="0">
              <a:solidFill>
                <a:schemeClr val="bg1"/>
              </a:solidFill>
              <a:latin typeface="Dosis"/>
              <a:ea typeface="Dosis"/>
              <a:cs typeface="Dosis"/>
              <a:sym typeface="Dosis"/>
            </a:endParaRPr>
          </a:p>
        </p:txBody>
      </p:sp>
      <p:pic>
        <p:nvPicPr>
          <p:cNvPr id="13" name="תמונה 7">
            <a:hlinkClick r:id="rId2"/>
            <a:extLst>
              <a:ext uri="{FF2B5EF4-FFF2-40B4-BE49-F238E27FC236}">
                <a16:creationId xmlns:a16="http://schemas.microsoft.com/office/drawing/2014/main" id="{9602A3A6-154E-8AEF-B767-E038CE21D2D8}"/>
              </a:ext>
            </a:extLst>
          </p:cNvPr>
          <p:cNvPicPr>
            <a:picLocks noChangeAspect="1"/>
          </p:cNvPicPr>
          <p:nvPr/>
        </p:nvPicPr>
        <p:blipFill>
          <a:blip r:embed="rId3"/>
          <a:stretch>
            <a:fillRect/>
          </a:stretch>
        </p:blipFill>
        <p:spPr>
          <a:xfrm>
            <a:off x="5933806" y="1872480"/>
            <a:ext cx="5312125" cy="966973"/>
          </a:xfrm>
          <a:prstGeom prst="rect">
            <a:avLst/>
          </a:prstGeom>
        </p:spPr>
      </p:pic>
      <p:pic>
        <p:nvPicPr>
          <p:cNvPr id="14" name="תמונה 2">
            <a:hlinkClick r:id="rId4"/>
            <a:extLst>
              <a:ext uri="{FF2B5EF4-FFF2-40B4-BE49-F238E27FC236}">
                <a16:creationId xmlns:a16="http://schemas.microsoft.com/office/drawing/2014/main" id="{B073D85A-3CB2-73C0-2B0C-1045E535CDDE}"/>
              </a:ext>
            </a:extLst>
          </p:cNvPr>
          <p:cNvPicPr>
            <a:picLocks noChangeAspect="1"/>
          </p:cNvPicPr>
          <p:nvPr/>
        </p:nvPicPr>
        <p:blipFill>
          <a:blip r:embed="rId5"/>
          <a:stretch>
            <a:fillRect/>
          </a:stretch>
        </p:blipFill>
        <p:spPr>
          <a:xfrm>
            <a:off x="2201314" y="1642012"/>
            <a:ext cx="1962396" cy="1962396"/>
          </a:xfrm>
          <a:prstGeom prst="rect">
            <a:avLst/>
          </a:prstGeom>
        </p:spPr>
      </p:pic>
      <p:pic>
        <p:nvPicPr>
          <p:cNvPr id="15" name="Picture 2" descr="Google Maps Services | Drupal.org">
            <a:hlinkClick r:id="rId6"/>
            <a:extLst>
              <a:ext uri="{FF2B5EF4-FFF2-40B4-BE49-F238E27FC236}">
                <a16:creationId xmlns:a16="http://schemas.microsoft.com/office/drawing/2014/main" id="{7DE8B2E6-25EA-C166-E4BD-15CEE21E79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8259" y="3796313"/>
            <a:ext cx="4454534" cy="160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491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5" name="Picture 6" descr="Circle, linkedin icon - Free download on Iconfinder">
            <a:hlinkClick r:id="rId2"/>
            <a:extLst>
              <a:ext uri="{FF2B5EF4-FFF2-40B4-BE49-F238E27FC236}">
                <a16:creationId xmlns:a16="http://schemas.microsoft.com/office/drawing/2014/main" id="{8885A76A-E069-E493-0712-B438868CB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651" y="3062966"/>
            <a:ext cx="1357216" cy="13572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ircle, linkedin icon - Free download on Iconfinder">
            <a:hlinkClick r:id="rId4"/>
            <a:extLst>
              <a:ext uri="{FF2B5EF4-FFF2-40B4-BE49-F238E27FC236}">
                <a16:creationId xmlns:a16="http://schemas.microsoft.com/office/drawing/2014/main" id="{655DE75D-23E0-3A5C-6B2C-7BFD450AB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1300" y="3059131"/>
            <a:ext cx="1361051" cy="13610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GitHub Logo, history, meaning, symbol, PNG">
            <a:hlinkClick r:id="rId5"/>
            <a:extLst>
              <a:ext uri="{FF2B5EF4-FFF2-40B4-BE49-F238E27FC236}">
                <a16:creationId xmlns:a16="http://schemas.microsoft.com/office/drawing/2014/main" id="{04764E71-F598-6A3F-7509-B7B817B71D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5738" y="3143355"/>
            <a:ext cx="2136691" cy="1201888"/>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129;p25">
            <a:extLst>
              <a:ext uri="{FF2B5EF4-FFF2-40B4-BE49-F238E27FC236}">
                <a16:creationId xmlns:a16="http://schemas.microsoft.com/office/drawing/2014/main" id="{D71C6DA0-510D-4E05-F822-4E3D4AB7BEC4}"/>
              </a:ext>
            </a:extLst>
          </p:cNvPr>
          <p:cNvSpPr/>
          <p:nvPr/>
        </p:nvSpPr>
        <p:spPr>
          <a:xfrm>
            <a:off x="1136710" y="408944"/>
            <a:ext cx="9918579" cy="1494768"/>
          </a:xfrm>
          <a:prstGeom prst="rect">
            <a:avLst/>
          </a:prstGeom>
          <a:noFill/>
          <a:ln>
            <a:noFill/>
          </a:ln>
        </p:spPr>
        <p:txBody>
          <a:bodyPr spcFirstLastPara="1" wrap="square" lIns="68575" tIns="34275" rIns="68575" bIns="34275" anchor="t" anchorCtr="0">
            <a:noAutofit/>
          </a:bodyPr>
          <a:lstStyle/>
          <a:p>
            <a:pPr algn="ctr" rtl="0">
              <a:lnSpc>
                <a:spcPct val="115000"/>
              </a:lnSpc>
              <a:buClr>
                <a:schemeClr val="dk1"/>
              </a:buClr>
              <a:buSzPts val="1100"/>
            </a:pPr>
            <a:r>
              <a:rPr lang="en-US" sz="3200" b="1" u="sng" dirty="0">
                <a:solidFill>
                  <a:schemeClr val="lt1"/>
                </a:solidFill>
                <a:latin typeface="Gisha" panose="020B0502040204020203" pitchFamily="34" charset="-79"/>
                <a:ea typeface="Dosis"/>
                <a:cs typeface="Gisha" panose="020B0502040204020203" pitchFamily="34" charset="-79"/>
                <a:sym typeface="Dosis"/>
              </a:rPr>
              <a:t>For any questions, please contact us</a:t>
            </a:r>
            <a:endParaRPr lang="en-US" sz="6000" b="1" u="sng" dirty="0">
              <a:latin typeface="Gisha" panose="020B0502040204020203" pitchFamily="34" charset="-79"/>
              <a:ea typeface="Dosis"/>
              <a:cs typeface="Gisha" panose="020B0502040204020203" pitchFamily="34" charset="-79"/>
              <a:sym typeface="Dosis"/>
            </a:endParaRPr>
          </a:p>
        </p:txBody>
      </p:sp>
      <p:sp>
        <p:nvSpPr>
          <p:cNvPr id="4" name="Google Shape;129;p25">
            <a:extLst>
              <a:ext uri="{FF2B5EF4-FFF2-40B4-BE49-F238E27FC236}">
                <a16:creationId xmlns:a16="http://schemas.microsoft.com/office/drawing/2014/main" id="{3880F94C-1808-6FD5-2096-0D79F3B100AD}"/>
              </a:ext>
            </a:extLst>
          </p:cNvPr>
          <p:cNvSpPr/>
          <p:nvPr/>
        </p:nvSpPr>
        <p:spPr>
          <a:xfrm>
            <a:off x="1994955" y="2067614"/>
            <a:ext cx="2946607" cy="1494768"/>
          </a:xfrm>
          <a:prstGeom prst="rect">
            <a:avLst/>
          </a:prstGeom>
          <a:noFill/>
          <a:ln>
            <a:noFill/>
          </a:ln>
        </p:spPr>
        <p:txBody>
          <a:bodyPr spcFirstLastPara="1" wrap="square" lIns="68575" tIns="34275" rIns="68575" bIns="34275" anchor="t" anchorCtr="0">
            <a:noAutofit/>
          </a:bodyPr>
          <a:lstStyle/>
          <a:p>
            <a:pPr algn="ctr" rtl="0">
              <a:lnSpc>
                <a:spcPct val="115000"/>
              </a:lnSpc>
              <a:buClr>
                <a:schemeClr val="dk1"/>
              </a:buClr>
              <a:buSzPts val="1100"/>
            </a:pPr>
            <a:r>
              <a:rPr lang="en-US" sz="1600" b="1" dirty="0">
                <a:solidFill>
                  <a:schemeClr val="lt1"/>
                </a:solidFill>
                <a:latin typeface="Gisha" panose="020B0502040204020203" pitchFamily="34" charset="-79"/>
                <a:ea typeface="Dosis"/>
                <a:cs typeface="Gisha" panose="020B0502040204020203" pitchFamily="34" charset="-79"/>
                <a:sym typeface="Dosis"/>
              </a:rPr>
              <a:t>Omer Peled</a:t>
            </a:r>
          </a:p>
          <a:p>
            <a:pPr algn="ctr" rtl="0">
              <a:lnSpc>
                <a:spcPct val="115000"/>
              </a:lnSpc>
              <a:buClr>
                <a:schemeClr val="dk1"/>
              </a:buClr>
              <a:buSzPts val="1100"/>
            </a:pPr>
            <a:r>
              <a:rPr lang="en-US" sz="1600" b="1" dirty="0">
                <a:solidFill>
                  <a:schemeClr val="lt1"/>
                </a:solidFill>
                <a:latin typeface="Gisha" panose="020B0502040204020203" pitchFamily="34" charset="-79"/>
                <a:ea typeface="Dosis"/>
                <a:cs typeface="Gisha" panose="020B0502040204020203" pitchFamily="34" charset="-79"/>
                <a:sym typeface="Dosis"/>
              </a:rPr>
              <a:t>050-8334100</a:t>
            </a:r>
          </a:p>
          <a:p>
            <a:pPr algn="ctr" rtl="0">
              <a:lnSpc>
                <a:spcPct val="115000"/>
              </a:lnSpc>
              <a:buClr>
                <a:schemeClr val="dk1"/>
              </a:buClr>
              <a:buSzPts val="1100"/>
            </a:pPr>
            <a:r>
              <a:rPr lang="en-US" sz="1600" b="1" dirty="0">
                <a:solidFill>
                  <a:schemeClr val="lt1"/>
                </a:solidFill>
                <a:latin typeface="Gisha" panose="020B0502040204020203" pitchFamily="34" charset="-79"/>
                <a:ea typeface="Dosis"/>
                <a:cs typeface="Gisha" panose="020B0502040204020203" pitchFamily="34" charset="-79"/>
                <a:sym typeface="Dosis"/>
              </a:rPr>
              <a:t>opeled6@gmail.com</a:t>
            </a:r>
            <a:endParaRPr lang="en-US" sz="1600" b="1" dirty="0">
              <a:latin typeface="Gisha" panose="020B0502040204020203" pitchFamily="34" charset="-79"/>
              <a:ea typeface="Dosis"/>
              <a:cs typeface="Gisha" panose="020B0502040204020203" pitchFamily="34" charset="-79"/>
              <a:sym typeface="Dosis"/>
            </a:endParaRPr>
          </a:p>
        </p:txBody>
      </p:sp>
      <p:sp>
        <p:nvSpPr>
          <p:cNvPr id="6" name="Google Shape;129;p25">
            <a:extLst>
              <a:ext uri="{FF2B5EF4-FFF2-40B4-BE49-F238E27FC236}">
                <a16:creationId xmlns:a16="http://schemas.microsoft.com/office/drawing/2014/main" id="{FE75DCA7-22BE-1F03-CFB4-3AA9EF29326E}"/>
              </a:ext>
            </a:extLst>
          </p:cNvPr>
          <p:cNvSpPr/>
          <p:nvPr/>
        </p:nvSpPr>
        <p:spPr>
          <a:xfrm>
            <a:off x="7162429" y="2067614"/>
            <a:ext cx="2946607" cy="1494768"/>
          </a:xfrm>
          <a:prstGeom prst="rect">
            <a:avLst/>
          </a:prstGeom>
          <a:noFill/>
          <a:ln>
            <a:noFill/>
          </a:ln>
        </p:spPr>
        <p:txBody>
          <a:bodyPr spcFirstLastPara="1" wrap="square" lIns="68575" tIns="34275" rIns="68575" bIns="34275" anchor="t" anchorCtr="0">
            <a:noAutofit/>
          </a:bodyPr>
          <a:lstStyle/>
          <a:p>
            <a:pPr algn="ctr" rtl="0">
              <a:lnSpc>
                <a:spcPct val="115000"/>
              </a:lnSpc>
              <a:buClr>
                <a:schemeClr val="dk1"/>
              </a:buClr>
              <a:buSzPts val="1100"/>
            </a:pPr>
            <a:r>
              <a:rPr lang="en-US" sz="1600" b="1" dirty="0">
                <a:solidFill>
                  <a:schemeClr val="lt1"/>
                </a:solidFill>
                <a:latin typeface="Gisha" panose="020B0502040204020203" pitchFamily="34" charset="-79"/>
                <a:ea typeface="Dosis"/>
                <a:cs typeface="Gisha" panose="020B0502040204020203" pitchFamily="34" charset="-79"/>
                <a:sym typeface="Dosis"/>
              </a:rPr>
              <a:t>Chen </a:t>
            </a:r>
            <a:r>
              <a:rPr lang="en-US" sz="1600" b="1" dirty="0" err="1">
                <a:solidFill>
                  <a:schemeClr val="lt1"/>
                </a:solidFill>
                <a:latin typeface="Gisha" panose="020B0502040204020203" pitchFamily="34" charset="-79"/>
                <a:ea typeface="Dosis"/>
                <a:cs typeface="Gisha" panose="020B0502040204020203" pitchFamily="34" charset="-79"/>
                <a:sym typeface="Dosis"/>
              </a:rPr>
              <a:t>Skanderany</a:t>
            </a:r>
            <a:endParaRPr lang="en-US" sz="1600" b="1" dirty="0">
              <a:solidFill>
                <a:schemeClr val="lt1"/>
              </a:solidFill>
              <a:latin typeface="Gisha" panose="020B0502040204020203" pitchFamily="34" charset="-79"/>
              <a:ea typeface="Dosis"/>
              <a:cs typeface="Gisha" panose="020B0502040204020203" pitchFamily="34" charset="-79"/>
              <a:sym typeface="Dosis"/>
            </a:endParaRPr>
          </a:p>
          <a:p>
            <a:pPr algn="ctr" rtl="0">
              <a:lnSpc>
                <a:spcPct val="115000"/>
              </a:lnSpc>
              <a:buClr>
                <a:schemeClr val="dk1"/>
              </a:buClr>
              <a:buSzPts val="1100"/>
            </a:pPr>
            <a:r>
              <a:rPr lang="en-US" sz="1600" b="1" dirty="0">
                <a:solidFill>
                  <a:schemeClr val="lt1"/>
                </a:solidFill>
                <a:latin typeface="Gisha" panose="020B0502040204020203" pitchFamily="34" charset="-79"/>
                <a:ea typeface="Dosis"/>
                <a:cs typeface="Gisha" panose="020B0502040204020203" pitchFamily="34" charset="-79"/>
                <a:sym typeface="Dosis"/>
              </a:rPr>
              <a:t>052-6262383</a:t>
            </a:r>
          </a:p>
          <a:p>
            <a:pPr algn="ctr" rtl="0">
              <a:lnSpc>
                <a:spcPct val="115000"/>
              </a:lnSpc>
              <a:buClr>
                <a:schemeClr val="dk1"/>
              </a:buClr>
              <a:buSzPts val="1100"/>
            </a:pPr>
            <a:r>
              <a:rPr lang="he-IL" sz="1600" b="1" dirty="0" err="1">
                <a:solidFill>
                  <a:schemeClr val="lt1"/>
                </a:solidFill>
                <a:latin typeface="Gisha" panose="020B0502040204020203" pitchFamily="34" charset="-79"/>
                <a:ea typeface="Dosis"/>
                <a:cs typeface="Gisha" panose="020B0502040204020203" pitchFamily="34" charset="-79"/>
                <a:sym typeface="Dosis"/>
              </a:rPr>
              <a:t>c</a:t>
            </a:r>
            <a:r>
              <a:rPr lang="en-US" sz="1600" b="1" dirty="0">
                <a:solidFill>
                  <a:schemeClr val="lt1"/>
                </a:solidFill>
                <a:latin typeface="Gisha" panose="020B0502040204020203" pitchFamily="34" charset="-79"/>
                <a:ea typeface="Dosis"/>
                <a:cs typeface="Gisha" panose="020B0502040204020203" pitchFamily="34" charset="-79"/>
                <a:sym typeface="Dosis"/>
              </a:rPr>
              <a:t>hensk22@gmail.com</a:t>
            </a:r>
            <a:endParaRPr lang="en-US" sz="1600" b="1" dirty="0">
              <a:latin typeface="Gisha" panose="020B0502040204020203" pitchFamily="34" charset="-79"/>
              <a:ea typeface="Dosis"/>
              <a:cs typeface="Gisha" panose="020B0502040204020203" pitchFamily="34" charset="-79"/>
              <a:sym typeface="Dosis"/>
            </a:endParaRPr>
          </a:p>
        </p:txBody>
      </p:sp>
      <p:pic>
        <p:nvPicPr>
          <p:cNvPr id="7" name="Picture 6">
            <a:extLst>
              <a:ext uri="{FF2B5EF4-FFF2-40B4-BE49-F238E27FC236}">
                <a16:creationId xmlns:a16="http://schemas.microsoft.com/office/drawing/2014/main" id="{3CE70C00-CA05-3DCE-CDAF-4960FFD2425A}"/>
              </a:ext>
            </a:extLst>
          </p:cNvPr>
          <p:cNvPicPr>
            <a:picLocks noChangeAspect="1"/>
          </p:cNvPicPr>
          <p:nvPr/>
        </p:nvPicPr>
        <p:blipFill>
          <a:blip r:embed="rId7"/>
          <a:stretch>
            <a:fillRect/>
          </a:stretch>
        </p:blipFill>
        <p:spPr>
          <a:xfrm>
            <a:off x="819173" y="1936272"/>
            <a:ext cx="1100221" cy="1100221"/>
          </a:xfrm>
          <a:prstGeom prst="rect">
            <a:avLst/>
          </a:prstGeom>
        </p:spPr>
      </p:pic>
      <p:pic>
        <p:nvPicPr>
          <p:cNvPr id="11" name="Picture 10">
            <a:extLst>
              <a:ext uri="{FF2B5EF4-FFF2-40B4-BE49-F238E27FC236}">
                <a16:creationId xmlns:a16="http://schemas.microsoft.com/office/drawing/2014/main" id="{5B0BB6D6-AEFC-EAD5-FC26-9FF246586B29}"/>
              </a:ext>
            </a:extLst>
          </p:cNvPr>
          <p:cNvPicPr>
            <a:picLocks noChangeAspect="1"/>
          </p:cNvPicPr>
          <p:nvPr/>
        </p:nvPicPr>
        <p:blipFill>
          <a:blip r:embed="rId7"/>
          <a:stretch>
            <a:fillRect/>
          </a:stretch>
        </p:blipFill>
        <p:spPr>
          <a:xfrm>
            <a:off x="10109036" y="1936271"/>
            <a:ext cx="1100221" cy="1100221"/>
          </a:xfrm>
          <a:prstGeom prst="rect">
            <a:avLst/>
          </a:prstGeom>
        </p:spPr>
      </p:pic>
      <p:pic>
        <p:nvPicPr>
          <p:cNvPr id="12" name="Picture 11">
            <a:extLst>
              <a:ext uri="{FF2B5EF4-FFF2-40B4-BE49-F238E27FC236}">
                <a16:creationId xmlns:a16="http://schemas.microsoft.com/office/drawing/2014/main" id="{74A97342-A8B2-E468-5FBF-E269CACAD3FD}"/>
              </a:ext>
            </a:extLst>
          </p:cNvPr>
          <p:cNvPicPr>
            <a:picLocks noChangeAspect="1"/>
          </p:cNvPicPr>
          <p:nvPr/>
        </p:nvPicPr>
        <p:blipFill>
          <a:blip r:embed="rId8"/>
          <a:stretch>
            <a:fillRect/>
          </a:stretch>
        </p:blipFill>
        <p:spPr>
          <a:xfrm>
            <a:off x="5281283" y="4823456"/>
            <a:ext cx="1625600" cy="1625600"/>
          </a:xfrm>
          <a:prstGeom prst="rect">
            <a:avLst/>
          </a:prstGeom>
        </p:spPr>
      </p:pic>
    </p:spTree>
    <p:extLst>
      <p:ext uri="{BB962C8B-B14F-4D97-AF65-F5344CB8AC3E}">
        <p14:creationId xmlns:p14="http://schemas.microsoft.com/office/powerpoint/2010/main" val="371233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B01085F-CD4F-5579-3987-0CA5AA2E5399}"/>
              </a:ext>
            </a:extLst>
          </p:cNvPr>
          <p:cNvSpPr/>
          <p:nvPr/>
        </p:nvSpPr>
        <p:spPr>
          <a:xfrm>
            <a:off x="250658" y="1772736"/>
            <a:ext cx="10951776" cy="2540645"/>
          </a:xfrm>
          <a:prstGeom prst="rect">
            <a:avLst/>
          </a:prstGeom>
          <a:noFill/>
          <a:ln>
            <a:noFill/>
          </a:ln>
        </p:spPr>
        <p:txBody>
          <a:bodyPr spcFirstLastPara="1" wrap="square" lIns="68575" tIns="34275" rIns="68575" bIns="34275" anchor="t" anchorCtr="0">
            <a:noAutofit/>
          </a:bodyPr>
          <a:lstStyle/>
          <a:p>
            <a:pPr marL="0" marR="0" lvl="0" indent="0" algn="r" rtl="1">
              <a:lnSpc>
                <a:spcPct val="100000"/>
              </a:lnSpc>
              <a:spcBef>
                <a:spcPts val="0"/>
              </a:spcBef>
              <a:spcAft>
                <a:spcPts val="0"/>
              </a:spcAft>
              <a:buClr>
                <a:srgbClr val="000000"/>
              </a:buClr>
              <a:buSzPts val="3600"/>
              <a:buFont typeface="Arial"/>
              <a:buNone/>
            </a:pPr>
            <a:br>
              <a:rPr lang="en-US" sz="3600" b="0" i="0" u="none" strike="noStrike" cap="none" dirty="0">
                <a:solidFill>
                  <a:schemeClr val="dk1"/>
                </a:solidFill>
                <a:latin typeface="Dosis"/>
                <a:ea typeface="Dosis"/>
                <a:cs typeface="Dosis"/>
                <a:sym typeface="Dosis"/>
              </a:rPr>
            </a:br>
            <a:endParaRPr lang="en-US" sz="3600" b="0" i="0" u="none" strike="noStrike" cap="none" dirty="0">
              <a:solidFill>
                <a:schemeClr val="dk1"/>
              </a:solidFill>
              <a:latin typeface="Dosis"/>
              <a:ea typeface="Dosis"/>
              <a:cs typeface="Dosis"/>
              <a:sym typeface="Dosis"/>
            </a:endParaRPr>
          </a:p>
        </p:txBody>
      </p:sp>
      <p:sp>
        <p:nvSpPr>
          <p:cNvPr id="2" name="Google Shape;129;p25">
            <a:extLst>
              <a:ext uri="{FF2B5EF4-FFF2-40B4-BE49-F238E27FC236}">
                <a16:creationId xmlns:a16="http://schemas.microsoft.com/office/drawing/2014/main" id="{B2BC3247-EB26-6C28-905F-56DBD59A3C1E}"/>
              </a:ext>
            </a:extLst>
          </p:cNvPr>
          <p:cNvSpPr/>
          <p:nvPr/>
        </p:nvSpPr>
        <p:spPr>
          <a:xfrm>
            <a:off x="1136710" y="-600365"/>
            <a:ext cx="9918579"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r>
              <a:rPr lang="en-US" sz="3200" b="1" u="sng" dirty="0">
                <a:solidFill>
                  <a:schemeClr val="bg1"/>
                </a:solidFill>
                <a:latin typeface="Gisha" panose="020B0502040204020203" pitchFamily="34" charset="-79"/>
                <a:ea typeface="Dosis"/>
                <a:cs typeface="Gisha" panose="020B0502040204020203" pitchFamily="34" charset="-79"/>
                <a:sym typeface="Dosis"/>
              </a:rPr>
              <a:t>TimeLine:</a:t>
            </a:r>
          </a:p>
          <a:p>
            <a:pPr marL="0" lvl="0" indent="0" algn="ctr" rtl="0">
              <a:lnSpc>
                <a:spcPct val="115000"/>
              </a:lnSpc>
              <a:spcBef>
                <a:spcPts val="0"/>
              </a:spcBef>
              <a:spcAft>
                <a:spcPts val="0"/>
              </a:spcAft>
              <a:buClr>
                <a:schemeClr val="dk1"/>
              </a:buClr>
              <a:buSzPts val="1100"/>
              <a:buFont typeface="Arial"/>
              <a:buNone/>
            </a:pPr>
            <a:endParaRPr lang="en-US" sz="3200" b="0" i="0" u="sng" strike="noStrike" cap="none" dirty="0">
              <a:solidFill>
                <a:schemeClr val="bg1"/>
              </a:solidFill>
              <a:latin typeface="Dosis"/>
              <a:ea typeface="Dosis"/>
              <a:cs typeface="Dosis"/>
              <a:sym typeface="Dosis"/>
            </a:endParaRPr>
          </a:p>
        </p:txBody>
      </p:sp>
      <p:graphicFrame>
        <p:nvGraphicFramePr>
          <p:cNvPr id="8" name="דיאגרמה 7">
            <a:extLst>
              <a:ext uri="{FF2B5EF4-FFF2-40B4-BE49-F238E27FC236}">
                <a16:creationId xmlns:a16="http://schemas.microsoft.com/office/drawing/2014/main" id="{6560B558-D77A-CCA6-2442-A8EF8A030829}"/>
              </a:ext>
            </a:extLst>
          </p:cNvPr>
          <p:cNvGraphicFramePr/>
          <p:nvPr>
            <p:extLst>
              <p:ext uri="{D42A27DB-BD31-4B8C-83A1-F6EECF244321}">
                <p14:modId xmlns:p14="http://schemas.microsoft.com/office/powerpoint/2010/main" val="116905716"/>
              </p:ext>
            </p:extLst>
          </p:nvPr>
        </p:nvGraphicFramePr>
        <p:xfrm>
          <a:off x="1025554" y="1250324"/>
          <a:ext cx="10140889" cy="435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965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6" name="Google Shape;129;p25">
            <a:extLst>
              <a:ext uri="{FF2B5EF4-FFF2-40B4-BE49-F238E27FC236}">
                <a16:creationId xmlns:a16="http://schemas.microsoft.com/office/drawing/2014/main" id="{78597834-9BF0-75D4-136D-DF33707B4390}"/>
              </a:ext>
            </a:extLst>
          </p:cNvPr>
          <p:cNvSpPr/>
          <p:nvPr/>
        </p:nvSpPr>
        <p:spPr>
          <a:xfrm>
            <a:off x="740184" y="-508001"/>
            <a:ext cx="9918579"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r>
              <a:rPr lang="en-US" sz="3200" b="1" u="sng" dirty="0">
                <a:solidFill>
                  <a:schemeClr val="bg1"/>
                </a:solidFill>
                <a:latin typeface="Gisha" panose="020B0502040204020203" pitchFamily="34" charset="-79"/>
                <a:ea typeface="Dosis"/>
                <a:cs typeface="Gisha" panose="020B0502040204020203" pitchFamily="34" charset="-79"/>
                <a:sym typeface="Dosis"/>
              </a:rPr>
              <a:t>Preliminary Information About Fires in USA </a:t>
            </a:r>
            <a:endParaRPr lang="en-US" sz="3200" b="0" i="0" u="sng" strike="noStrike" cap="none" dirty="0">
              <a:solidFill>
                <a:schemeClr val="bg1"/>
              </a:solidFill>
              <a:latin typeface="Dosis"/>
              <a:ea typeface="Dosis"/>
              <a:cs typeface="Dosis"/>
              <a:sym typeface="Dosis"/>
            </a:endParaRPr>
          </a:p>
        </p:txBody>
      </p:sp>
      <p:sp>
        <p:nvSpPr>
          <p:cNvPr id="9" name="Google Shape;135;p26">
            <a:extLst>
              <a:ext uri="{FF2B5EF4-FFF2-40B4-BE49-F238E27FC236}">
                <a16:creationId xmlns:a16="http://schemas.microsoft.com/office/drawing/2014/main" id="{537394A9-2DE0-7DD5-FB34-5D53BC77BAFE}"/>
              </a:ext>
            </a:extLst>
          </p:cNvPr>
          <p:cNvSpPr/>
          <p:nvPr/>
        </p:nvSpPr>
        <p:spPr>
          <a:xfrm>
            <a:off x="1339911" y="1985818"/>
            <a:ext cx="10010942" cy="3528291"/>
          </a:xfrm>
          <a:prstGeom prst="rect">
            <a:avLst/>
          </a:prstGeom>
          <a:noFill/>
          <a:ln>
            <a:noFill/>
          </a:ln>
        </p:spPr>
        <p:txBody>
          <a:bodyPr spcFirstLastPara="1" wrap="square" lIns="68575" tIns="34275" rIns="68575" bIns="34275" anchor="t" anchorCtr="0">
            <a:noAutofit/>
          </a:bodyPr>
          <a:lstStyle/>
          <a:p>
            <a:pPr marL="457200" marR="0" lvl="0" indent="-355600" algn="l" rtl="0">
              <a:lnSpc>
                <a:spcPct val="115000"/>
              </a:lnSpc>
              <a:spcBef>
                <a:spcPts val="0"/>
              </a:spcBef>
              <a:spcAft>
                <a:spcPts val="0"/>
              </a:spcAft>
              <a:buClr>
                <a:schemeClr val="lt1"/>
              </a:buClr>
              <a:buSzPts val="2000"/>
              <a:buFont typeface="Dosis"/>
              <a:buChar char="●"/>
            </a:pPr>
            <a:r>
              <a:rPr lang="iw" sz="2000" dirty="0">
                <a:solidFill>
                  <a:schemeClr val="lt1"/>
                </a:solidFill>
                <a:latin typeface="Gisha" panose="020B0502040204020203" pitchFamily="34" charset="-79"/>
                <a:ea typeface="Dosis"/>
                <a:cs typeface="Gisha" panose="020B0502040204020203" pitchFamily="34" charset="-79"/>
                <a:sym typeface="Dosis"/>
              </a:rPr>
              <a:t>Within the next two decades, temperatures will rise 1.5 degrees Celsius.</a:t>
            </a:r>
            <a:endParaRPr sz="2000" dirty="0">
              <a:solidFill>
                <a:schemeClr val="lt1"/>
              </a:solidFill>
              <a:latin typeface="Gisha" panose="020B0502040204020203" pitchFamily="34" charset="-79"/>
              <a:ea typeface="Dosis"/>
              <a:cs typeface="Gisha" panose="020B0502040204020203" pitchFamily="34" charset="-79"/>
              <a:sym typeface="Dosis"/>
            </a:endParaRPr>
          </a:p>
          <a:p>
            <a:pPr marL="457200" marR="0" lvl="0" indent="-355600" algn="l" rtl="0">
              <a:lnSpc>
                <a:spcPct val="115000"/>
              </a:lnSpc>
              <a:spcBef>
                <a:spcPts val="0"/>
              </a:spcBef>
              <a:spcAft>
                <a:spcPts val="0"/>
              </a:spcAft>
              <a:buClr>
                <a:schemeClr val="lt1"/>
              </a:buClr>
              <a:buSzPts val="2000"/>
              <a:buFont typeface="Dosis"/>
              <a:buChar char="●"/>
            </a:pPr>
            <a:r>
              <a:rPr lang="iw" sz="2000" b="0" i="0" u="none" strike="noStrike" cap="none" dirty="0">
                <a:solidFill>
                  <a:schemeClr val="lt1"/>
                </a:solidFill>
                <a:latin typeface="Gisha" panose="020B0502040204020203" pitchFamily="34" charset="-79"/>
                <a:ea typeface="Dosis"/>
                <a:cs typeface="Gisha" panose="020B0502040204020203" pitchFamily="34" charset="-79"/>
                <a:sym typeface="Dosis"/>
              </a:rPr>
              <a:t> </a:t>
            </a:r>
            <a:r>
              <a:rPr lang="iw" sz="2000" dirty="0">
                <a:solidFill>
                  <a:schemeClr val="lt1"/>
                </a:solidFill>
                <a:latin typeface="Gisha" panose="020B0502040204020203" pitchFamily="34" charset="-79"/>
                <a:ea typeface="Dosis"/>
                <a:cs typeface="Gisha" panose="020B0502040204020203" pitchFamily="34" charset="-79"/>
                <a:sym typeface="Dosis"/>
              </a:rPr>
              <a:t>The last 7 years have been the warmest on record.</a:t>
            </a:r>
            <a:endParaRPr sz="2000" dirty="0">
              <a:solidFill>
                <a:schemeClr val="lt1"/>
              </a:solidFill>
              <a:latin typeface="Gisha" panose="020B0502040204020203" pitchFamily="34" charset="-79"/>
              <a:ea typeface="Dosis"/>
              <a:cs typeface="Gisha" panose="020B0502040204020203" pitchFamily="34" charset="-79"/>
              <a:sym typeface="Dosis"/>
            </a:endParaRPr>
          </a:p>
          <a:p>
            <a:pPr marL="457200" marR="0" lvl="0" indent="-355600" algn="l" rtl="0">
              <a:lnSpc>
                <a:spcPct val="115000"/>
              </a:lnSpc>
              <a:spcBef>
                <a:spcPts val="0"/>
              </a:spcBef>
              <a:spcAft>
                <a:spcPts val="0"/>
              </a:spcAft>
              <a:buClr>
                <a:schemeClr val="lt1"/>
              </a:buClr>
              <a:buSzPts val="2000"/>
              <a:buFont typeface="Dosis"/>
              <a:buChar char="●"/>
            </a:pPr>
            <a:r>
              <a:rPr lang="iw" sz="2000" dirty="0">
                <a:solidFill>
                  <a:schemeClr val="lt1"/>
                </a:solidFill>
                <a:latin typeface="Gisha" panose="020B0502040204020203" pitchFamily="34" charset="-79"/>
                <a:ea typeface="Dosis"/>
                <a:cs typeface="Gisha" panose="020B0502040204020203" pitchFamily="34" charset="-79"/>
                <a:sym typeface="Dosis"/>
              </a:rPr>
              <a:t> A warming world also increases the intensity of natural disasters, especially wildfires.</a:t>
            </a:r>
            <a:endParaRPr sz="2000" dirty="0">
              <a:solidFill>
                <a:schemeClr val="lt1"/>
              </a:solidFill>
              <a:latin typeface="Gisha" panose="020B0502040204020203" pitchFamily="34" charset="-79"/>
              <a:ea typeface="Dosis"/>
              <a:cs typeface="Gisha" panose="020B0502040204020203" pitchFamily="34" charset="-79"/>
              <a:sym typeface="Dosis"/>
            </a:endParaRPr>
          </a:p>
          <a:p>
            <a:pPr marL="457200" lvl="0" indent="-355600" algn="l" rtl="0">
              <a:lnSpc>
                <a:spcPct val="115000"/>
              </a:lnSpc>
              <a:spcBef>
                <a:spcPts val="0"/>
              </a:spcBef>
              <a:spcAft>
                <a:spcPts val="0"/>
              </a:spcAft>
              <a:buClr>
                <a:schemeClr val="lt1"/>
              </a:buClr>
              <a:buSzPts val="2000"/>
              <a:buFont typeface="Dosis"/>
              <a:buChar char="●"/>
            </a:pPr>
            <a:r>
              <a:rPr lang="iw" sz="2000" dirty="0">
                <a:solidFill>
                  <a:schemeClr val="lt1"/>
                </a:solidFill>
                <a:latin typeface="Gisha" panose="020B0502040204020203" pitchFamily="34" charset="-79"/>
                <a:ea typeface="Dosis"/>
                <a:cs typeface="Gisha" panose="020B0502040204020203" pitchFamily="34" charset="-79"/>
                <a:sym typeface="Dosis"/>
              </a:rPr>
              <a:t>Humans cause </a:t>
            </a:r>
            <a:r>
              <a:rPr lang="en-US" sz="2000" dirty="0">
                <a:solidFill>
                  <a:schemeClr val="lt1"/>
                </a:solidFill>
                <a:latin typeface="Gisha" panose="020B0502040204020203" pitchFamily="34" charset="-79"/>
                <a:ea typeface="Dosis"/>
                <a:cs typeface="Gisha" panose="020B0502040204020203" pitchFamily="34" charset="-79"/>
                <a:sym typeface="Dosis"/>
              </a:rPr>
              <a:t>60-70%</a:t>
            </a:r>
            <a:r>
              <a:rPr lang="iw" sz="2000" dirty="0">
                <a:solidFill>
                  <a:schemeClr val="lt1"/>
                </a:solidFill>
                <a:latin typeface="Gisha" panose="020B0502040204020203" pitchFamily="34" charset="-79"/>
                <a:ea typeface="Dosis"/>
                <a:cs typeface="Gisha" panose="020B0502040204020203" pitchFamily="34" charset="-79"/>
                <a:sym typeface="Dosis"/>
              </a:rPr>
              <a:t> of the </a:t>
            </a:r>
            <a:r>
              <a:rPr lang="iw" sz="2000" b="1" dirty="0">
                <a:solidFill>
                  <a:srgbClr val="FF0000"/>
                </a:solidFill>
                <a:latin typeface="Gisha" panose="020B0502040204020203" pitchFamily="34" charset="-79"/>
                <a:ea typeface="Dosis"/>
                <a:cs typeface="Gisha" panose="020B0502040204020203" pitchFamily="34" charset="-79"/>
                <a:sym typeface="Dosis"/>
              </a:rPr>
              <a:t>wildfires</a:t>
            </a:r>
            <a:r>
              <a:rPr lang="iw" sz="2000" dirty="0">
                <a:solidFill>
                  <a:schemeClr val="lt1"/>
                </a:solidFill>
                <a:latin typeface="Gisha" panose="020B0502040204020203" pitchFamily="34" charset="-79"/>
                <a:ea typeface="Dosis"/>
                <a:cs typeface="Gisha" panose="020B0502040204020203" pitchFamily="34" charset="-79"/>
                <a:sym typeface="Dosis"/>
              </a:rPr>
              <a:t>.</a:t>
            </a:r>
            <a:endParaRPr lang="en-US" sz="2000" dirty="0">
              <a:solidFill>
                <a:schemeClr val="lt1"/>
              </a:solidFill>
              <a:latin typeface="Gisha" panose="020B0502040204020203" pitchFamily="34" charset="-79"/>
              <a:ea typeface="Dosis"/>
              <a:cs typeface="Gisha" panose="020B0502040204020203" pitchFamily="34" charset="-79"/>
              <a:sym typeface="Dosis"/>
            </a:endParaRPr>
          </a:p>
          <a:p>
            <a:pPr marL="457200" indent="-355600" algn="l" rtl="0">
              <a:lnSpc>
                <a:spcPct val="115000"/>
              </a:lnSpc>
              <a:buClr>
                <a:schemeClr val="lt1"/>
              </a:buClr>
              <a:buSzPts val="2000"/>
              <a:buFont typeface="Dosis"/>
              <a:buChar char="●"/>
            </a:pPr>
            <a:r>
              <a:rPr lang="en-US" sz="2000" dirty="0">
                <a:solidFill>
                  <a:schemeClr val="lt1"/>
                </a:solidFill>
                <a:latin typeface="Gisha" panose="020B0502040204020203" pitchFamily="34" charset="-79"/>
                <a:cs typeface="Gisha" panose="020B0502040204020203" pitchFamily="34" charset="-79"/>
              </a:rPr>
              <a:t>Average of 62k </a:t>
            </a:r>
            <a:r>
              <a:rPr lang="en-US" sz="2000" b="1" dirty="0">
                <a:solidFill>
                  <a:srgbClr val="FF0000"/>
                </a:solidFill>
                <a:latin typeface="Gisha" panose="020B0502040204020203" pitchFamily="34" charset="-79"/>
                <a:cs typeface="Gisha" panose="020B0502040204020203" pitchFamily="34" charset="-79"/>
              </a:rPr>
              <a:t>wildfires</a:t>
            </a:r>
            <a:r>
              <a:rPr lang="en-US" sz="2000" dirty="0">
                <a:solidFill>
                  <a:schemeClr val="lt1"/>
                </a:solidFill>
                <a:latin typeface="Gisha" panose="020B0502040204020203" pitchFamily="34" charset="-79"/>
                <a:cs typeface="Gisha" panose="020B0502040204020203" pitchFamily="34" charset="-79"/>
              </a:rPr>
              <a:t> per year</a:t>
            </a:r>
          </a:p>
          <a:p>
            <a:pPr marL="457200" indent="-355600" algn="l" rtl="0">
              <a:lnSpc>
                <a:spcPct val="115000"/>
              </a:lnSpc>
              <a:buClr>
                <a:schemeClr val="lt1"/>
              </a:buClr>
              <a:buSzPts val="2000"/>
              <a:buFont typeface="Dosis"/>
              <a:buChar char="●"/>
            </a:pPr>
            <a:r>
              <a:rPr lang="en-US" sz="2000" dirty="0">
                <a:solidFill>
                  <a:schemeClr val="lt1"/>
                </a:solidFill>
                <a:latin typeface="Gisha" panose="020B0502040204020203" pitchFamily="34" charset="-79"/>
                <a:cs typeface="Gisha" panose="020B0502040204020203" pitchFamily="34" charset="-79"/>
              </a:rPr>
              <a:t>Average of 30k km² burned per year</a:t>
            </a:r>
          </a:p>
          <a:p>
            <a:pPr marL="457200" indent="-355600" algn="l" rtl="0">
              <a:lnSpc>
                <a:spcPct val="115000"/>
              </a:lnSpc>
              <a:buClr>
                <a:schemeClr val="lt1"/>
              </a:buClr>
              <a:buSzPts val="2000"/>
              <a:buFont typeface="Dosis"/>
              <a:buChar char="●"/>
            </a:pPr>
            <a:r>
              <a:rPr lang="en-US" sz="2000" dirty="0">
                <a:solidFill>
                  <a:schemeClr val="lt1"/>
                </a:solidFill>
                <a:latin typeface="Gisha" panose="020B0502040204020203" pitchFamily="34" charset="-79"/>
                <a:cs typeface="Gisha" panose="020B0502040204020203" pitchFamily="34" charset="-79"/>
              </a:rPr>
              <a:t>Average annual cost of $1.6B</a:t>
            </a:r>
          </a:p>
          <a:p>
            <a:pPr marL="457200" indent="-355600" algn="l" rtl="0">
              <a:lnSpc>
                <a:spcPct val="115000"/>
              </a:lnSpc>
              <a:buClr>
                <a:schemeClr val="lt1"/>
              </a:buClr>
              <a:buSzPts val="2000"/>
              <a:buFont typeface="Dosis"/>
              <a:buChar char="●"/>
            </a:pPr>
            <a:r>
              <a:rPr lang="en-US" sz="2000" dirty="0">
                <a:solidFill>
                  <a:schemeClr val="lt1"/>
                </a:solidFill>
                <a:latin typeface="Gisha" panose="020B0502040204020203" pitchFamily="34" charset="-79"/>
                <a:cs typeface="Gisha" panose="020B0502040204020203" pitchFamily="34" charset="-79"/>
              </a:rPr>
              <a:t>Average annual death toll of 3,500 humans</a:t>
            </a:r>
          </a:p>
          <a:p>
            <a:pPr marL="457200" indent="-355600" algn="l" rtl="0">
              <a:lnSpc>
                <a:spcPct val="115000"/>
              </a:lnSpc>
              <a:buClr>
                <a:schemeClr val="lt1"/>
              </a:buClr>
              <a:buSzPts val="2000"/>
              <a:buFont typeface="Dosis"/>
              <a:buChar char="●"/>
            </a:pPr>
            <a:endParaRPr lang="en-US" sz="2000" dirty="0">
              <a:solidFill>
                <a:schemeClr val="lt1"/>
              </a:solidFill>
              <a:latin typeface="Gisha" panose="020B0502040204020203" pitchFamily="34" charset="-79"/>
              <a:cs typeface="Gisha" panose="020B0502040204020203" pitchFamily="34" charset="-79"/>
            </a:endParaRPr>
          </a:p>
          <a:p>
            <a:pPr marL="457200" indent="-355600" algn="l" rtl="0">
              <a:lnSpc>
                <a:spcPct val="115000"/>
              </a:lnSpc>
              <a:buClr>
                <a:schemeClr val="lt1"/>
              </a:buClr>
              <a:buSzPts val="2000"/>
              <a:buFont typeface="Dosis"/>
              <a:buChar char="●"/>
            </a:pPr>
            <a:endParaRPr lang="en-US" sz="2000" dirty="0">
              <a:solidFill>
                <a:schemeClr val="lt1"/>
              </a:solidFill>
              <a:latin typeface="Gisha" panose="020B0502040204020203" pitchFamily="34" charset="-79"/>
              <a:cs typeface="Gisha" panose="020B0502040204020203" pitchFamily="34" charset="-79"/>
            </a:endParaRPr>
          </a:p>
          <a:p>
            <a:pPr marL="457200" indent="-355600" algn="l" rtl="0">
              <a:lnSpc>
                <a:spcPct val="115000"/>
              </a:lnSpc>
              <a:buClr>
                <a:schemeClr val="lt1"/>
              </a:buClr>
              <a:buSzPts val="2000"/>
              <a:buFont typeface="Dosis"/>
              <a:buChar char="●"/>
            </a:pPr>
            <a:endParaRPr lang="en-US" sz="2000" dirty="0">
              <a:solidFill>
                <a:schemeClr val="lt1"/>
              </a:solidFill>
              <a:latin typeface="Gisha" panose="020B0502040204020203" pitchFamily="34" charset="-79"/>
              <a:cs typeface="Gisha" panose="020B0502040204020203" pitchFamily="34" charset="-79"/>
            </a:endParaRPr>
          </a:p>
          <a:p>
            <a:pPr marL="342900" marR="0" lvl="0" indent="0" algn="l" rtl="0">
              <a:lnSpc>
                <a:spcPct val="115000"/>
              </a:lnSpc>
              <a:spcBef>
                <a:spcPts val="1200"/>
              </a:spcBef>
              <a:spcAft>
                <a:spcPts val="0"/>
              </a:spcAft>
              <a:buNone/>
            </a:pPr>
            <a:endParaRPr sz="2000" dirty="0">
              <a:solidFill>
                <a:schemeClr val="lt1"/>
              </a:solidFill>
              <a:latin typeface="Gisha" panose="020B0502040204020203" pitchFamily="34" charset="-79"/>
              <a:cs typeface="Gisha" panose="020B0502040204020203" pitchFamily="34" charset="-79"/>
              <a:sym typeface="Dosis"/>
            </a:endParaRPr>
          </a:p>
          <a:p>
            <a:pPr marL="457200" lvl="0" indent="0" algn="l" rtl="0">
              <a:lnSpc>
                <a:spcPct val="150000"/>
              </a:lnSpc>
              <a:spcBef>
                <a:spcPts val="0"/>
              </a:spcBef>
              <a:spcAft>
                <a:spcPts val="0"/>
              </a:spcAft>
              <a:buNone/>
            </a:pPr>
            <a:endParaRPr sz="2000" dirty="0">
              <a:solidFill>
                <a:schemeClr val="lt1"/>
              </a:solidFill>
              <a:latin typeface="Gisha" panose="020B0502040204020203" pitchFamily="34" charset="-79"/>
              <a:cs typeface="Gisha" panose="020B0502040204020203" pitchFamily="34" charset="-79"/>
              <a:sym typeface="Dosis"/>
            </a:endParaRPr>
          </a:p>
          <a:p>
            <a:pPr marL="342900" lvl="0" indent="0" algn="l" rtl="0">
              <a:lnSpc>
                <a:spcPct val="115000"/>
              </a:lnSpc>
              <a:spcBef>
                <a:spcPts val="1200"/>
              </a:spcBef>
              <a:spcAft>
                <a:spcPts val="0"/>
              </a:spcAft>
              <a:buNone/>
            </a:pPr>
            <a:endParaRPr sz="2100" dirty="0">
              <a:solidFill>
                <a:schemeClr val="lt1"/>
              </a:solidFill>
              <a:latin typeface="Dosis"/>
              <a:ea typeface="Dosis"/>
              <a:cs typeface="Dosis"/>
              <a:sym typeface="Dosis"/>
            </a:endParaRPr>
          </a:p>
          <a:p>
            <a:pPr marL="342900" marR="0" lvl="0" indent="0" algn="l" rtl="0">
              <a:lnSpc>
                <a:spcPct val="100000"/>
              </a:lnSpc>
              <a:spcBef>
                <a:spcPts val="1200"/>
              </a:spcBef>
              <a:spcAft>
                <a:spcPts val="0"/>
              </a:spcAft>
              <a:buNone/>
            </a:pPr>
            <a:endParaRPr sz="2000" dirty="0">
              <a:solidFill>
                <a:schemeClr val="lt1"/>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Dosis"/>
              <a:ea typeface="Dosis"/>
              <a:cs typeface="Dosis"/>
              <a:sym typeface="Dosis"/>
            </a:endParaRPr>
          </a:p>
        </p:txBody>
      </p:sp>
      <p:pic>
        <p:nvPicPr>
          <p:cNvPr id="2" name="Picture 1">
            <a:extLst>
              <a:ext uri="{FF2B5EF4-FFF2-40B4-BE49-F238E27FC236}">
                <a16:creationId xmlns:a16="http://schemas.microsoft.com/office/drawing/2014/main" id="{0BCC491C-4B13-7AE6-4FE4-2DCCFB030ADC}"/>
              </a:ext>
            </a:extLst>
          </p:cNvPr>
          <p:cNvPicPr>
            <a:picLocks noChangeAspect="1"/>
          </p:cNvPicPr>
          <p:nvPr/>
        </p:nvPicPr>
        <p:blipFill>
          <a:blip r:embed="rId2"/>
          <a:stretch>
            <a:fillRect/>
          </a:stretch>
        </p:blipFill>
        <p:spPr>
          <a:xfrm>
            <a:off x="8005763" y="4237372"/>
            <a:ext cx="1092869" cy="1457158"/>
          </a:xfrm>
          <a:prstGeom prst="rect">
            <a:avLst/>
          </a:prstGeom>
        </p:spPr>
      </p:pic>
      <p:pic>
        <p:nvPicPr>
          <p:cNvPr id="3" name="Picture 2">
            <a:extLst>
              <a:ext uri="{FF2B5EF4-FFF2-40B4-BE49-F238E27FC236}">
                <a16:creationId xmlns:a16="http://schemas.microsoft.com/office/drawing/2014/main" id="{AAA9E861-C6E2-08EA-0DB1-75F37766C88D}"/>
              </a:ext>
            </a:extLst>
          </p:cNvPr>
          <p:cNvPicPr>
            <a:picLocks noChangeAspect="1"/>
          </p:cNvPicPr>
          <p:nvPr/>
        </p:nvPicPr>
        <p:blipFill>
          <a:blip r:embed="rId3"/>
          <a:stretch>
            <a:fillRect/>
          </a:stretch>
        </p:blipFill>
        <p:spPr>
          <a:xfrm>
            <a:off x="9622733" y="4237372"/>
            <a:ext cx="1625600" cy="1625600"/>
          </a:xfrm>
          <a:prstGeom prst="rect">
            <a:avLst/>
          </a:prstGeom>
        </p:spPr>
      </p:pic>
    </p:spTree>
    <p:extLst>
      <p:ext uri="{BB962C8B-B14F-4D97-AF65-F5344CB8AC3E}">
        <p14:creationId xmlns:p14="http://schemas.microsoft.com/office/powerpoint/2010/main" val="334528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B01085F-CD4F-5579-3987-0CA5AA2E5399}"/>
              </a:ext>
            </a:extLst>
          </p:cNvPr>
          <p:cNvSpPr/>
          <p:nvPr/>
        </p:nvSpPr>
        <p:spPr>
          <a:xfrm>
            <a:off x="250658" y="1772736"/>
            <a:ext cx="10951776" cy="2540645"/>
          </a:xfrm>
          <a:prstGeom prst="rect">
            <a:avLst/>
          </a:prstGeom>
          <a:noFill/>
          <a:ln>
            <a:noFill/>
          </a:ln>
        </p:spPr>
        <p:txBody>
          <a:bodyPr spcFirstLastPara="1" wrap="square" lIns="68575" tIns="34275" rIns="68575" bIns="34275" anchor="t" anchorCtr="0">
            <a:noAutofit/>
          </a:bodyPr>
          <a:lstStyle/>
          <a:p>
            <a:pPr marL="0" marR="0" lvl="0" indent="0" algn="r" rtl="1">
              <a:lnSpc>
                <a:spcPct val="100000"/>
              </a:lnSpc>
              <a:spcBef>
                <a:spcPts val="0"/>
              </a:spcBef>
              <a:spcAft>
                <a:spcPts val="0"/>
              </a:spcAft>
              <a:buClr>
                <a:srgbClr val="000000"/>
              </a:buClr>
              <a:buSzPts val="3600"/>
              <a:buFont typeface="Arial"/>
              <a:buNone/>
            </a:pPr>
            <a:br>
              <a:rPr lang="en-US" sz="3600" b="0" i="0" u="none" strike="noStrike" cap="none" dirty="0">
                <a:solidFill>
                  <a:schemeClr val="dk1"/>
                </a:solidFill>
                <a:latin typeface="Dosis"/>
                <a:ea typeface="Dosis"/>
                <a:cs typeface="Dosis"/>
                <a:sym typeface="Dosis"/>
              </a:rPr>
            </a:br>
            <a:endParaRPr lang="en-US" sz="3600" b="0" i="0" u="none" strike="noStrike" cap="none" dirty="0">
              <a:solidFill>
                <a:schemeClr val="dk1"/>
              </a:solidFill>
              <a:latin typeface="Dosis"/>
              <a:ea typeface="Dosis"/>
              <a:cs typeface="Dosis"/>
              <a:sym typeface="Dosis"/>
            </a:endParaRPr>
          </a:p>
        </p:txBody>
      </p:sp>
      <p:sp>
        <p:nvSpPr>
          <p:cNvPr id="2" name="Google Shape;129;p25">
            <a:extLst>
              <a:ext uri="{FF2B5EF4-FFF2-40B4-BE49-F238E27FC236}">
                <a16:creationId xmlns:a16="http://schemas.microsoft.com/office/drawing/2014/main" id="{57D620E9-FD67-D23B-78D7-2CE5008DA46C}"/>
              </a:ext>
            </a:extLst>
          </p:cNvPr>
          <p:cNvSpPr/>
          <p:nvPr/>
        </p:nvSpPr>
        <p:spPr>
          <a:xfrm>
            <a:off x="1136710" y="-600365"/>
            <a:ext cx="9918579"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r>
              <a:rPr lang="en-US" sz="3200" b="1" u="sng" dirty="0">
                <a:solidFill>
                  <a:schemeClr val="bg1"/>
                </a:solidFill>
                <a:latin typeface="Gisha" panose="020B0502040204020203" pitchFamily="34" charset="-79"/>
                <a:ea typeface="Dosis"/>
                <a:cs typeface="Gisha" panose="020B0502040204020203" pitchFamily="34" charset="-79"/>
                <a:sym typeface="Dosis"/>
              </a:rPr>
              <a:t>Research Questions:</a:t>
            </a:r>
          </a:p>
          <a:p>
            <a:pPr marL="0" lvl="0" indent="0" algn="ctr" rtl="0">
              <a:lnSpc>
                <a:spcPct val="115000"/>
              </a:lnSpc>
              <a:spcBef>
                <a:spcPts val="0"/>
              </a:spcBef>
              <a:spcAft>
                <a:spcPts val="0"/>
              </a:spcAft>
              <a:buClr>
                <a:schemeClr val="dk1"/>
              </a:buClr>
              <a:buSzPts val="1100"/>
              <a:buFont typeface="Arial"/>
              <a:buNone/>
            </a:pPr>
            <a:endParaRPr lang="en-US" sz="3200" b="0" i="0" u="sng" strike="noStrike" cap="none" dirty="0">
              <a:solidFill>
                <a:schemeClr val="bg1"/>
              </a:solidFill>
              <a:latin typeface="Dosis"/>
              <a:ea typeface="Dosis"/>
              <a:cs typeface="Dosis"/>
              <a:sym typeface="Dosis"/>
            </a:endParaRPr>
          </a:p>
        </p:txBody>
      </p:sp>
      <p:sp>
        <p:nvSpPr>
          <p:cNvPr id="3" name="Google Shape;135;p26">
            <a:extLst>
              <a:ext uri="{FF2B5EF4-FFF2-40B4-BE49-F238E27FC236}">
                <a16:creationId xmlns:a16="http://schemas.microsoft.com/office/drawing/2014/main" id="{CED86855-406D-901E-1C26-81AD34A56067}"/>
              </a:ext>
            </a:extLst>
          </p:cNvPr>
          <p:cNvSpPr/>
          <p:nvPr/>
        </p:nvSpPr>
        <p:spPr>
          <a:xfrm>
            <a:off x="2272463" y="2627420"/>
            <a:ext cx="7647071" cy="1390397"/>
          </a:xfrm>
          <a:prstGeom prst="rect">
            <a:avLst/>
          </a:prstGeom>
          <a:noFill/>
          <a:ln>
            <a:noFill/>
          </a:ln>
        </p:spPr>
        <p:txBody>
          <a:bodyPr spcFirstLastPara="1" wrap="square" lIns="68575" tIns="34275" rIns="68575" bIns="34275" anchor="t" anchorCtr="0">
            <a:noAutofit/>
          </a:bodyPr>
          <a:lstStyle/>
          <a:p>
            <a:pPr marL="101600" marR="0" lvl="0" algn="ctr" rtl="0">
              <a:lnSpc>
                <a:spcPct val="115000"/>
              </a:lnSpc>
              <a:spcBef>
                <a:spcPts val="0"/>
              </a:spcBef>
              <a:spcAft>
                <a:spcPts val="0"/>
              </a:spcAft>
              <a:buClr>
                <a:schemeClr val="lt1"/>
              </a:buClr>
              <a:buSzPts val="2000"/>
            </a:pPr>
            <a:r>
              <a:rPr lang="en-US" sz="3200" dirty="0">
                <a:solidFill>
                  <a:schemeClr val="lt1"/>
                </a:solidFill>
                <a:latin typeface="Gisha" panose="020B0502040204020203" pitchFamily="34" charset="-79"/>
                <a:ea typeface="Dosis"/>
                <a:cs typeface="Gisha" panose="020B0502040204020203" pitchFamily="34" charset="-79"/>
                <a:sym typeface="Dosis"/>
              </a:rPr>
              <a:t>Is it possible to predict what is the main cause of a </a:t>
            </a:r>
            <a:r>
              <a:rPr lang="en-US" sz="3200" b="1" dirty="0">
                <a:solidFill>
                  <a:srgbClr val="FF0000"/>
                </a:solidFill>
                <a:latin typeface="Gisha" panose="020B0502040204020203" pitchFamily="34" charset="-79"/>
                <a:ea typeface="Dosis"/>
                <a:cs typeface="Gisha" panose="020B0502040204020203" pitchFamily="34" charset="-79"/>
                <a:sym typeface="Dosis"/>
              </a:rPr>
              <a:t>wildfire</a:t>
            </a:r>
            <a:r>
              <a:rPr lang="en-US" sz="3200" dirty="0">
                <a:solidFill>
                  <a:schemeClr val="lt1"/>
                </a:solidFill>
                <a:latin typeface="Gisha" panose="020B0502040204020203" pitchFamily="34" charset="-79"/>
                <a:ea typeface="Dosis"/>
                <a:cs typeface="Gisha" panose="020B0502040204020203" pitchFamily="34" charset="-79"/>
                <a:sym typeface="Dosis"/>
              </a:rPr>
              <a:t>?</a:t>
            </a:r>
          </a:p>
          <a:p>
            <a:pPr marL="457200" marR="0" lvl="0" indent="-355600" algn="l" rtl="0">
              <a:lnSpc>
                <a:spcPct val="115000"/>
              </a:lnSpc>
              <a:spcBef>
                <a:spcPts val="0"/>
              </a:spcBef>
              <a:spcAft>
                <a:spcPts val="0"/>
              </a:spcAft>
              <a:buClr>
                <a:schemeClr val="lt1"/>
              </a:buClr>
              <a:buSzPts val="2000"/>
              <a:buFont typeface="Dosis"/>
              <a:buChar char="●"/>
            </a:pPr>
            <a:endParaRPr lang="en-US" sz="2000" dirty="0">
              <a:solidFill>
                <a:schemeClr val="lt1"/>
              </a:solidFill>
              <a:latin typeface="Gisha" panose="020B0502040204020203" pitchFamily="34" charset="-79"/>
              <a:cs typeface="Gisha" panose="020B0502040204020203" pitchFamily="34" charset="-79"/>
            </a:endParaRPr>
          </a:p>
          <a:p>
            <a:pPr marL="457200" indent="-355600" algn="l" rtl="0">
              <a:lnSpc>
                <a:spcPct val="115000"/>
              </a:lnSpc>
              <a:buClr>
                <a:schemeClr val="lt1"/>
              </a:buClr>
              <a:buSzPts val="2000"/>
              <a:buFont typeface="Dosis"/>
              <a:buChar char="●"/>
            </a:pPr>
            <a:endParaRPr lang="en-US" sz="2000" dirty="0">
              <a:solidFill>
                <a:schemeClr val="lt1"/>
              </a:solidFill>
              <a:latin typeface="Gisha" panose="020B0502040204020203" pitchFamily="34" charset="-79"/>
              <a:cs typeface="Gisha" panose="020B0502040204020203" pitchFamily="34" charset="-79"/>
            </a:endParaRPr>
          </a:p>
          <a:p>
            <a:pPr marL="457200" indent="-355600" algn="l" rtl="0">
              <a:lnSpc>
                <a:spcPct val="115000"/>
              </a:lnSpc>
              <a:buClr>
                <a:schemeClr val="lt1"/>
              </a:buClr>
              <a:buSzPts val="2000"/>
              <a:buFont typeface="Dosis"/>
              <a:buChar char="●"/>
            </a:pPr>
            <a:endParaRPr lang="en-US" sz="2000" dirty="0">
              <a:solidFill>
                <a:schemeClr val="lt1"/>
              </a:solidFill>
              <a:latin typeface="Gisha" panose="020B0502040204020203" pitchFamily="34" charset="-79"/>
              <a:cs typeface="Gisha" panose="020B0502040204020203" pitchFamily="34" charset="-79"/>
            </a:endParaRPr>
          </a:p>
          <a:p>
            <a:pPr marL="457200" indent="-355600" algn="l" rtl="0">
              <a:lnSpc>
                <a:spcPct val="115000"/>
              </a:lnSpc>
              <a:buClr>
                <a:schemeClr val="lt1"/>
              </a:buClr>
              <a:buSzPts val="2000"/>
              <a:buFont typeface="Dosis"/>
              <a:buChar char="●"/>
            </a:pPr>
            <a:endParaRPr lang="en-US" sz="2000" dirty="0">
              <a:solidFill>
                <a:schemeClr val="lt1"/>
              </a:solidFill>
              <a:latin typeface="Gisha" panose="020B0502040204020203" pitchFamily="34" charset="-79"/>
              <a:cs typeface="Gisha" panose="020B0502040204020203" pitchFamily="34" charset="-79"/>
            </a:endParaRPr>
          </a:p>
          <a:p>
            <a:pPr marL="342900" marR="0" lvl="0" indent="0" algn="l" rtl="0">
              <a:lnSpc>
                <a:spcPct val="115000"/>
              </a:lnSpc>
              <a:spcBef>
                <a:spcPts val="1200"/>
              </a:spcBef>
              <a:spcAft>
                <a:spcPts val="0"/>
              </a:spcAft>
              <a:buNone/>
            </a:pPr>
            <a:endParaRPr sz="2000" dirty="0">
              <a:solidFill>
                <a:schemeClr val="lt1"/>
              </a:solidFill>
              <a:latin typeface="Gisha" panose="020B0502040204020203" pitchFamily="34" charset="-79"/>
              <a:cs typeface="Gisha" panose="020B0502040204020203" pitchFamily="34" charset="-79"/>
              <a:sym typeface="Dosis"/>
            </a:endParaRPr>
          </a:p>
          <a:p>
            <a:pPr marL="457200" lvl="0" indent="0" algn="l" rtl="0">
              <a:lnSpc>
                <a:spcPct val="150000"/>
              </a:lnSpc>
              <a:spcBef>
                <a:spcPts val="0"/>
              </a:spcBef>
              <a:spcAft>
                <a:spcPts val="0"/>
              </a:spcAft>
              <a:buNone/>
            </a:pPr>
            <a:endParaRPr sz="2000" dirty="0">
              <a:solidFill>
                <a:schemeClr val="lt1"/>
              </a:solidFill>
              <a:latin typeface="Gisha" panose="020B0502040204020203" pitchFamily="34" charset="-79"/>
              <a:cs typeface="Gisha" panose="020B0502040204020203" pitchFamily="34" charset="-79"/>
              <a:sym typeface="Dosis"/>
            </a:endParaRPr>
          </a:p>
          <a:p>
            <a:pPr marL="342900" lvl="0" indent="0" algn="l" rtl="0">
              <a:lnSpc>
                <a:spcPct val="115000"/>
              </a:lnSpc>
              <a:spcBef>
                <a:spcPts val="1200"/>
              </a:spcBef>
              <a:spcAft>
                <a:spcPts val="0"/>
              </a:spcAft>
              <a:buNone/>
            </a:pPr>
            <a:endParaRPr sz="2100" dirty="0">
              <a:solidFill>
                <a:schemeClr val="lt1"/>
              </a:solidFill>
              <a:latin typeface="Dosis"/>
              <a:ea typeface="Dosis"/>
              <a:cs typeface="Dosis"/>
              <a:sym typeface="Dosis"/>
            </a:endParaRPr>
          </a:p>
          <a:p>
            <a:pPr marL="342900" marR="0" lvl="0" indent="0" algn="l" rtl="0">
              <a:lnSpc>
                <a:spcPct val="100000"/>
              </a:lnSpc>
              <a:spcBef>
                <a:spcPts val="1200"/>
              </a:spcBef>
              <a:spcAft>
                <a:spcPts val="0"/>
              </a:spcAft>
              <a:buNone/>
            </a:pPr>
            <a:endParaRPr sz="2000" dirty="0">
              <a:solidFill>
                <a:schemeClr val="lt1"/>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Dosis"/>
              <a:ea typeface="Dosis"/>
              <a:cs typeface="Dosis"/>
              <a:sym typeface="Dosis"/>
            </a:endParaRPr>
          </a:p>
        </p:txBody>
      </p:sp>
      <p:pic>
        <p:nvPicPr>
          <p:cNvPr id="6" name="Picture 5" descr="A picture containing text, receipt&#10;&#10;Description automatically generated">
            <a:extLst>
              <a:ext uri="{FF2B5EF4-FFF2-40B4-BE49-F238E27FC236}">
                <a16:creationId xmlns:a16="http://schemas.microsoft.com/office/drawing/2014/main" id="{6BA3847F-9DC7-F987-81EF-984D6D3EE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318" y="4052515"/>
            <a:ext cx="1639971" cy="1639971"/>
          </a:xfrm>
          <a:prstGeom prst="rect">
            <a:avLst/>
          </a:prstGeom>
        </p:spPr>
      </p:pic>
    </p:spTree>
    <p:extLst>
      <p:ext uri="{BB962C8B-B14F-4D97-AF65-F5344CB8AC3E}">
        <p14:creationId xmlns:p14="http://schemas.microsoft.com/office/powerpoint/2010/main" val="80940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B01085F-CD4F-5579-3987-0CA5AA2E5399}"/>
              </a:ext>
            </a:extLst>
          </p:cNvPr>
          <p:cNvSpPr/>
          <p:nvPr/>
        </p:nvSpPr>
        <p:spPr>
          <a:xfrm>
            <a:off x="250658" y="1772736"/>
            <a:ext cx="10951776" cy="2540645"/>
          </a:xfrm>
          <a:prstGeom prst="rect">
            <a:avLst/>
          </a:prstGeom>
          <a:noFill/>
          <a:ln>
            <a:noFill/>
          </a:ln>
        </p:spPr>
        <p:txBody>
          <a:bodyPr spcFirstLastPara="1" wrap="square" lIns="68575" tIns="34275" rIns="68575" bIns="34275" anchor="t" anchorCtr="0">
            <a:noAutofit/>
          </a:bodyPr>
          <a:lstStyle/>
          <a:p>
            <a:pPr marL="0" marR="0" lvl="0" indent="0" algn="r" rtl="1">
              <a:lnSpc>
                <a:spcPct val="100000"/>
              </a:lnSpc>
              <a:spcBef>
                <a:spcPts val="0"/>
              </a:spcBef>
              <a:spcAft>
                <a:spcPts val="0"/>
              </a:spcAft>
              <a:buClr>
                <a:srgbClr val="000000"/>
              </a:buClr>
              <a:buSzPts val="3600"/>
              <a:buFont typeface="Arial"/>
              <a:buNone/>
            </a:pPr>
            <a:br>
              <a:rPr lang="en-US" sz="3600" b="0" i="0" u="none" strike="noStrike" cap="none" dirty="0">
                <a:solidFill>
                  <a:schemeClr val="dk1"/>
                </a:solidFill>
                <a:latin typeface="Dosis"/>
                <a:ea typeface="Dosis"/>
                <a:cs typeface="Dosis"/>
                <a:sym typeface="Dosis"/>
              </a:rPr>
            </a:br>
            <a:endParaRPr lang="en-US" sz="3600" b="0" i="0" u="none" strike="noStrike" cap="none" dirty="0">
              <a:solidFill>
                <a:schemeClr val="dk1"/>
              </a:solidFill>
              <a:latin typeface="Dosis"/>
              <a:ea typeface="Dosis"/>
              <a:cs typeface="Dosis"/>
              <a:sym typeface="Dosis"/>
            </a:endParaRPr>
          </a:p>
        </p:txBody>
      </p:sp>
      <p:sp>
        <p:nvSpPr>
          <p:cNvPr id="2" name="Google Shape;129;p25">
            <a:extLst>
              <a:ext uri="{FF2B5EF4-FFF2-40B4-BE49-F238E27FC236}">
                <a16:creationId xmlns:a16="http://schemas.microsoft.com/office/drawing/2014/main" id="{6915997C-A428-C540-A54F-F0E910FC944D}"/>
              </a:ext>
            </a:extLst>
          </p:cNvPr>
          <p:cNvSpPr/>
          <p:nvPr/>
        </p:nvSpPr>
        <p:spPr>
          <a:xfrm>
            <a:off x="1136710" y="-600365"/>
            <a:ext cx="9918579"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r>
              <a:rPr lang="en-US" sz="3200" b="1" u="sng" dirty="0">
                <a:solidFill>
                  <a:schemeClr val="bg1"/>
                </a:solidFill>
                <a:latin typeface="Gisha" panose="020B0502040204020203" pitchFamily="34" charset="-79"/>
                <a:ea typeface="Dosis"/>
                <a:cs typeface="Gisha" panose="020B0502040204020203" pitchFamily="34" charset="-79"/>
                <a:sym typeface="Dosis"/>
              </a:rPr>
              <a:t>Data Acquisition:</a:t>
            </a:r>
          </a:p>
          <a:p>
            <a:pPr marL="0" lvl="0" indent="0" algn="ctr" rtl="0">
              <a:lnSpc>
                <a:spcPct val="115000"/>
              </a:lnSpc>
              <a:spcBef>
                <a:spcPts val="0"/>
              </a:spcBef>
              <a:spcAft>
                <a:spcPts val="0"/>
              </a:spcAft>
              <a:buClr>
                <a:schemeClr val="dk1"/>
              </a:buClr>
              <a:buSzPts val="1100"/>
              <a:buFont typeface="Arial"/>
              <a:buNone/>
            </a:pPr>
            <a:endParaRPr lang="en-US" sz="3200" b="0" i="0" u="sng" strike="noStrike" cap="none" dirty="0">
              <a:solidFill>
                <a:schemeClr val="bg1"/>
              </a:solidFill>
              <a:latin typeface="Dosis"/>
              <a:ea typeface="Dosis"/>
              <a:cs typeface="Dosis"/>
              <a:sym typeface="Dosis"/>
            </a:endParaRPr>
          </a:p>
        </p:txBody>
      </p:sp>
      <p:sp>
        <p:nvSpPr>
          <p:cNvPr id="5" name="תיבת טקסט 4">
            <a:extLst>
              <a:ext uri="{FF2B5EF4-FFF2-40B4-BE49-F238E27FC236}">
                <a16:creationId xmlns:a16="http://schemas.microsoft.com/office/drawing/2014/main" id="{A699B603-6BEE-5B1C-D759-C5F5B91650A0}"/>
              </a:ext>
            </a:extLst>
          </p:cNvPr>
          <p:cNvSpPr txBox="1"/>
          <p:nvPr/>
        </p:nvSpPr>
        <p:spPr>
          <a:xfrm>
            <a:off x="176743" y="2002817"/>
            <a:ext cx="6769002" cy="3785716"/>
          </a:xfrm>
          <a:prstGeom prst="rect">
            <a:avLst/>
          </a:prstGeom>
          <a:noFill/>
        </p:spPr>
        <p:txBody>
          <a:bodyPr wrap="square">
            <a:spAutoFit/>
          </a:bodyPr>
          <a:lstStyle/>
          <a:p>
            <a:pPr algn="l" rtl="0">
              <a:lnSpc>
                <a:spcPct val="150000"/>
              </a:lnSpc>
              <a:spcBef>
                <a:spcPts val="0"/>
              </a:spcBef>
              <a:spcAft>
                <a:spcPts val="0"/>
              </a:spcAft>
            </a:pPr>
            <a:r>
              <a:rPr lang="en-US" sz="1800" i="0" u="none" strike="noStrike" dirty="0">
                <a:solidFill>
                  <a:srgbClr val="FFFFFF"/>
                </a:solidFill>
                <a:effectLst/>
                <a:latin typeface="Gisha" panose="020B0502040204020203" pitchFamily="34" charset="-79"/>
                <a:cs typeface="Gisha" panose="020B0502040204020203" pitchFamily="34" charset="-79"/>
              </a:rPr>
              <a:t>The website we used for the crawling is the National Interagency Fire Center.</a:t>
            </a:r>
          </a:p>
          <a:p>
            <a:pPr algn="l" rtl="0">
              <a:lnSpc>
                <a:spcPct val="150000"/>
              </a:lnSpc>
              <a:spcBef>
                <a:spcPts val="0"/>
              </a:spcBef>
              <a:spcAft>
                <a:spcPts val="0"/>
              </a:spcAft>
            </a:pPr>
            <a:r>
              <a:rPr lang="en-US" sz="1800" dirty="0">
                <a:solidFill>
                  <a:srgbClr val="FFFFFF"/>
                </a:solidFill>
                <a:effectLst/>
                <a:latin typeface="Gisha" panose="020B0502040204020203" pitchFamily="34" charset="-79"/>
                <a:cs typeface="Gisha" panose="020B0502040204020203" pitchFamily="34" charset="-79"/>
              </a:rPr>
              <a:t>In this site we have almost 250,000 </a:t>
            </a:r>
            <a:r>
              <a:rPr lang="en-US" sz="1800" b="1" dirty="0">
                <a:solidFill>
                  <a:srgbClr val="FF0000"/>
                </a:solidFill>
                <a:effectLst/>
                <a:latin typeface="Gisha" panose="020B0502040204020203" pitchFamily="34" charset="-79"/>
                <a:cs typeface="Gisha" panose="020B0502040204020203" pitchFamily="34" charset="-79"/>
              </a:rPr>
              <a:t>wildfires</a:t>
            </a:r>
            <a:r>
              <a:rPr lang="en-US" sz="1800" dirty="0">
                <a:solidFill>
                  <a:srgbClr val="FFFFFF"/>
                </a:solidFill>
                <a:effectLst/>
                <a:latin typeface="Gisha" panose="020B0502040204020203" pitchFamily="34" charset="-79"/>
                <a:cs typeface="Gisha" panose="020B0502040204020203" pitchFamily="34" charset="-79"/>
              </a:rPr>
              <a:t> that </a:t>
            </a:r>
            <a:r>
              <a:rPr lang="en-US" sz="1800" dirty="0" err="1">
                <a:solidFill>
                  <a:srgbClr val="FFFFFF"/>
                </a:solidFill>
                <a:effectLst/>
                <a:latin typeface="Gisha" panose="020B0502040204020203" pitchFamily="34" charset="-79"/>
                <a:cs typeface="Gisha" panose="020B0502040204020203" pitchFamily="34" charset="-79"/>
              </a:rPr>
              <a:t>accure</a:t>
            </a:r>
            <a:r>
              <a:rPr lang="en-US" sz="1800" dirty="0">
                <a:solidFill>
                  <a:srgbClr val="FFFFFF"/>
                </a:solidFill>
                <a:effectLst/>
                <a:latin typeface="Gisha" panose="020B0502040204020203" pitchFamily="34" charset="-79"/>
                <a:cs typeface="Gisha" panose="020B0502040204020203" pitchFamily="34" charset="-79"/>
              </a:rPr>
              <a:t> in USA, the data is provided by a table that only shows 25 fires at a time, so we had to find a way to get to all of the fires in the table.</a:t>
            </a:r>
          </a:p>
          <a:p>
            <a:pPr algn="l" rtl="0">
              <a:lnSpc>
                <a:spcPct val="150000"/>
              </a:lnSpc>
            </a:pPr>
            <a:r>
              <a:rPr lang="en-US" sz="1800" dirty="0">
                <a:solidFill>
                  <a:srgbClr val="FFFFFF"/>
                </a:solidFill>
                <a:effectLst/>
                <a:latin typeface="Gisha" panose="020B0502040204020203" pitchFamily="34" charset="-79"/>
                <a:cs typeface="Gisha" panose="020B0502040204020203" pitchFamily="34" charset="-79"/>
              </a:rPr>
              <a:t>We used </a:t>
            </a:r>
            <a:r>
              <a:rPr lang="en-US" sz="1800" b="1" dirty="0">
                <a:solidFill>
                  <a:srgbClr val="FFFFFF"/>
                </a:solidFill>
                <a:effectLst/>
                <a:latin typeface="Gisha" panose="020B0502040204020203" pitchFamily="34" charset="-79"/>
                <a:cs typeface="Gisha" panose="020B0502040204020203" pitchFamily="34" charset="-79"/>
              </a:rPr>
              <a:t>Selenium</a:t>
            </a:r>
            <a:r>
              <a:rPr lang="en-US" sz="1800" dirty="0">
                <a:solidFill>
                  <a:srgbClr val="FFFFFF"/>
                </a:solidFill>
                <a:effectLst/>
                <a:latin typeface="Gisha" panose="020B0502040204020203" pitchFamily="34" charset="-79"/>
                <a:cs typeface="Gisha" panose="020B0502040204020203" pitchFamily="34" charset="-79"/>
              </a:rPr>
              <a:t> to swipe down slowly and </a:t>
            </a:r>
            <a:r>
              <a:rPr lang="en-US" sz="1800" b="1" i="0" u="none" strike="noStrike" dirty="0">
                <a:solidFill>
                  <a:srgbClr val="FFFFFF"/>
                </a:solidFill>
                <a:effectLst/>
                <a:latin typeface="Gisha" panose="020B0502040204020203" pitchFamily="34" charset="-79"/>
                <a:cs typeface="Gisha" panose="020B0502040204020203" pitchFamily="34" charset="-79"/>
              </a:rPr>
              <a:t>Firefox</a:t>
            </a:r>
            <a:r>
              <a:rPr lang="en-US" sz="1800" i="0" u="none" strike="noStrike" dirty="0">
                <a:solidFill>
                  <a:srgbClr val="FFFFFF"/>
                </a:solidFill>
                <a:effectLst/>
                <a:latin typeface="Gisha" panose="020B0502040204020203" pitchFamily="34" charset="-79"/>
                <a:cs typeface="Gisha" panose="020B0502040204020203" pitchFamily="34" charset="-79"/>
              </a:rPr>
              <a:t> </a:t>
            </a:r>
            <a:r>
              <a:rPr lang="en-US" sz="1800" i="0" u="none" strike="noStrike" dirty="0" err="1">
                <a:solidFill>
                  <a:srgbClr val="FFFFFF"/>
                </a:solidFill>
                <a:effectLst/>
                <a:latin typeface="Gisha" panose="020B0502040204020203" pitchFamily="34" charset="-79"/>
                <a:cs typeface="Gisha" panose="020B0502040204020203" pitchFamily="34" charset="-79"/>
              </a:rPr>
              <a:t>webdriver</a:t>
            </a:r>
            <a:r>
              <a:rPr lang="en-US" sz="1800" i="0" u="none" strike="noStrike" dirty="0">
                <a:solidFill>
                  <a:srgbClr val="FFFFFF"/>
                </a:solidFill>
                <a:effectLst/>
                <a:latin typeface="Gisha" panose="020B0502040204020203" pitchFamily="34" charset="-79"/>
                <a:cs typeface="Gisha" panose="020B0502040204020203" pitchFamily="34" charset="-79"/>
              </a:rPr>
              <a:t> to save the entire HTML content.</a:t>
            </a:r>
            <a:endParaRPr lang="en-US" sz="1800" dirty="0">
              <a:effectLst/>
              <a:latin typeface="Gisha" panose="020B0502040204020203" pitchFamily="34" charset="-79"/>
              <a:cs typeface="Gisha" panose="020B0502040204020203" pitchFamily="34" charset="-79"/>
            </a:endParaRPr>
          </a:p>
          <a:p>
            <a:pPr algn="l" rtl="0">
              <a:lnSpc>
                <a:spcPct val="150000"/>
              </a:lnSpc>
              <a:spcBef>
                <a:spcPts val="0"/>
              </a:spcBef>
              <a:spcAft>
                <a:spcPts val="0"/>
              </a:spcAft>
            </a:pPr>
            <a:r>
              <a:rPr lang="en-US" b="1" dirty="0" err="1">
                <a:solidFill>
                  <a:srgbClr val="FFFFFF"/>
                </a:solidFill>
                <a:latin typeface="Gisha" panose="020B0502040204020203" pitchFamily="34" charset="-79"/>
                <a:cs typeface="Gisha" panose="020B0502040204020203" pitchFamily="34" charset="-79"/>
              </a:rPr>
              <a:t>BeautifulSoup</a:t>
            </a:r>
            <a:r>
              <a:rPr lang="en-US" dirty="0">
                <a:solidFill>
                  <a:srgbClr val="FFFFFF"/>
                </a:solidFill>
                <a:latin typeface="Gisha" panose="020B0502040204020203" pitchFamily="34" charset="-79"/>
                <a:cs typeface="Gisha" panose="020B0502040204020203" pitchFamily="34" charset="-79"/>
              </a:rPr>
              <a:t> to crawl all the data in the end, and make it a CSV file so we can continue to the Data Cleaning Phase.</a:t>
            </a:r>
          </a:p>
        </p:txBody>
      </p:sp>
      <p:pic>
        <p:nvPicPr>
          <p:cNvPr id="8" name="תמונה 7">
            <a:extLst>
              <a:ext uri="{FF2B5EF4-FFF2-40B4-BE49-F238E27FC236}">
                <a16:creationId xmlns:a16="http://schemas.microsoft.com/office/drawing/2014/main" id="{FF49BF85-9F19-4890-9D01-E01B407B1B74}"/>
              </a:ext>
            </a:extLst>
          </p:cNvPr>
          <p:cNvPicPr>
            <a:picLocks noChangeAspect="1"/>
          </p:cNvPicPr>
          <p:nvPr/>
        </p:nvPicPr>
        <p:blipFill>
          <a:blip r:embed="rId2"/>
          <a:stretch>
            <a:fillRect/>
          </a:stretch>
        </p:blipFill>
        <p:spPr>
          <a:xfrm>
            <a:off x="10599414" y="396535"/>
            <a:ext cx="709828" cy="709828"/>
          </a:xfrm>
          <a:prstGeom prst="rect">
            <a:avLst/>
          </a:prstGeom>
        </p:spPr>
      </p:pic>
      <p:sp>
        <p:nvSpPr>
          <p:cNvPr id="10" name="Google Shape;129;p25">
            <a:extLst>
              <a:ext uri="{FF2B5EF4-FFF2-40B4-BE49-F238E27FC236}">
                <a16:creationId xmlns:a16="http://schemas.microsoft.com/office/drawing/2014/main" id="{5FA06670-4635-B647-68A7-A293594328C8}"/>
              </a:ext>
            </a:extLst>
          </p:cNvPr>
          <p:cNvSpPr/>
          <p:nvPr/>
        </p:nvSpPr>
        <p:spPr>
          <a:xfrm>
            <a:off x="315926" y="1106363"/>
            <a:ext cx="5207420" cy="777855"/>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en-US" sz="3200" b="1" dirty="0" err="1">
                <a:solidFill>
                  <a:srgbClr val="FF0000"/>
                </a:solidFill>
                <a:latin typeface="Gisha" panose="020B0502040204020203" pitchFamily="34" charset="-79"/>
                <a:ea typeface="Dosis"/>
                <a:cs typeface="Gisha" panose="020B0502040204020203" pitchFamily="34" charset="-79"/>
                <a:sym typeface="Dosis"/>
              </a:rPr>
              <a:t>WildFires</a:t>
            </a:r>
            <a:r>
              <a:rPr lang="en-US" sz="3200" b="1" dirty="0">
                <a:solidFill>
                  <a:schemeClr val="lt1"/>
                </a:solidFill>
                <a:latin typeface="Gisha" panose="020B0502040204020203" pitchFamily="34" charset="-79"/>
                <a:ea typeface="Dosis"/>
                <a:cs typeface="Gisha" panose="020B0502040204020203" pitchFamily="34" charset="-79"/>
                <a:sym typeface="Dosis"/>
              </a:rPr>
              <a:t> Data - Crawling</a:t>
            </a:r>
          </a:p>
          <a:p>
            <a:pPr marL="0" lvl="0" indent="0" algn="ctr" rtl="0">
              <a:lnSpc>
                <a:spcPct val="115000"/>
              </a:lnSpc>
              <a:spcBef>
                <a:spcPts val="0"/>
              </a:spcBef>
              <a:spcAft>
                <a:spcPts val="0"/>
              </a:spcAft>
              <a:buClr>
                <a:schemeClr val="dk1"/>
              </a:buClr>
              <a:buSzPts val="1100"/>
              <a:buFont typeface="Arial"/>
              <a:buNone/>
            </a:pPr>
            <a:endParaRPr lang="en-US" b="1" dirty="0">
              <a:solidFill>
                <a:srgbClr val="FFFFFF"/>
              </a:solidFill>
              <a:latin typeface="Gisha" panose="020B0502040204020203" pitchFamily="34" charset="-79"/>
              <a:cs typeface="Gisha" panose="020B0502040204020203" pitchFamily="34" charset="-79"/>
              <a:sym typeface="Dosis"/>
            </a:endParaRPr>
          </a:p>
        </p:txBody>
      </p:sp>
      <p:pic>
        <p:nvPicPr>
          <p:cNvPr id="12" name="תמונה 11" descr="תמונה שמכילה שולחן&#10;&#10;התיאור נוצר באופן אוטומטי">
            <a:extLst>
              <a:ext uri="{FF2B5EF4-FFF2-40B4-BE49-F238E27FC236}">
                <a16:creationId xmlns:a16="http://schemas.microsoft.com/office/drawing/2014/main" id="{735039CF-E674-9861-B5E5-19DE4A4C5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2408" y="2447008"/>
            <a:ext cx="4738934" cy="2621223"/>
          </a:xfrm>
          <a:prstGeom prst="rect">
            <a:avLst/>
          </a:prstGeom>
        </p:spPr>
      </p:pic>
    </p:spTree>
    <p:extLst>
      <p:ext uri="{BB962C8B-B14F-4D97-AF65-F5344CB8AC3E}">
        <p14:creationId xmlns:p14="http://schemas.microsoft.com/office/powerpoint/2010/main" val="260684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B01085F-CD4F-5579-3987-0CA5AA2E5399}"/>
              </a:ext>
            </a:extLst>
          </p:cNvPr>
          <p:cNvSpPr/>
          <p:nvPr/>
        </p:nvSpPr>
        <p:spPr>
          <a:xfrm>
            <a:off x="250658" y="1772736"/>
            <a:ext cx="10951776" cy="2540645"/>
          </a:xfrm>
          <a:prstGeom prst="rect">
            <a:avLst/>
          </a:prstGeom>
          <a:noFill/>
          <a:ln>
            <a:noFill/>
          </a:ln>
        </p:spPr>
        <p:txBody>
          <a:bodyPr spcFirstLastPara="1" wrap="square" lIns="68575" tIns="34275" rIns="68575" bIns="34275" anchor="t" anchorCtr="0">
            <a:noAutofit/>
          </a:bodyPr>
          <a:lstStyle/>
          <a:p>
            <a:pPr marL="0" marR="0" lvl="0" indent="0" algn="r" rtl="1">
              <a:lnSpc>
                <a:spcPct val="100000"/>
              </a:lnSpc>
              <a:spcBef>
                <a:spcPts val="0"/>
              </a:spcBef>
              <a:spcAft>
                <a:spcPts val="0"/>
              </a:spcAft>
              <a:buClr>
                <a:srgbClr val="000000"/>
              </a:buClr>
              <a:buSzPts val="3600"/>
              <a:buFont typeface="Arial"/>
              <a:buNone/>
            </a:pPr>
            <a:br>
              <a:rPr lang="en-US" sz="3600" b="0" i="0" u="none" strike="noStrike" cap="none" dirty="0">
                <a:solidFill>
                  <a:schemeClr val="dk1"/>
                </a:solidFill>
                <a:latin typeface="Dosis"/>
                <a:ea typeface="Dosis"/>
                <a:cs typeface="Dosis"/>
                <a:sym typeface="Dosis"/>
              </a:rPr>
            </a:br>
            <a:endParaRPr lang="en-US" sz="3600" b="0" i="0" u="none" strike="noStrike" cap="none" dirty="0">
              <a:solidFill>
                <a:schemeClr val="dk1"/>
              </a:solidFill>
              <a:latin typeface="Dosis"/>
              <a:ea typeface="Dosis"/>
              <a:cs typeface="Dosis"/>
              <a:sym typeface="Dosis"/>
            </a:endParaRPr>
          </a:p>
        </p:txBody>
      </p:sp>
      <p:sp>
        <p:nvSpPr>
          <p:cNvPr id="2" name="Google Shape;129;p25">
            <a:extLst>
              <a:ext uri="{FF2B5EF4-FFF2-40B4-BE49-F238E27FC236}">
                <a16:creationId xmlns:a16="http://schemas.microsoft.com/office/drawing/2014/main" id="{6915997C-A428-C540-A54F-F0E910FC944D}"/>
              </a:ext>
            </a:extLst>
          </p:cNvPr>
          <p:cNvSpPr/>
          <p:nvPr/>
        </p:nvSpPr>
        <p:spPr>
          <a:xfrm>
            <a:off x="1136710" y="-600365"/>
            <a:ext cx="9918579"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r>
              <a:rPr lang="en-US" sz="3200" b="1" u="sng" dirty="0">
                <a:solidFill>
                  <a:schemeClr val="bg1"/>
                </a:solidFill>
                <a:latin typeface="Gisha" panose="020B0502040204020203" pitchFamily="34" charset="-79"/>
                <a:ea typeface="Dosis"/>
                <a:cs typeface="Gisha" panose="020B0502040204020203" pitchFamily="34" charset="-79"/>
                <a:sym typeface="Dosis"/>
              </a:rPr>
              <a:t>Data Acquisition:</a:t>
            </a:r>
          </a:p>
          <a:p>
            <a:pPr marL="0" lvl="0" indent="0" algn="ctr" rtl="0">
              <a:lnSpc>
                <a:spcPct val="115000"/>
              </a:lnSpc>
              <a:spcBef>
                <a:spcPts val="0"/>
              </a:spcBef>
              <a:spcAft>
                <a:spcPts val="0"/>
              </a:spcAft>
              <a:buClr>
                <a:schemeClr val="dk1"/>
              </a:buClr>
              <a:buSzPts val="1100"/>
              <a:buFont typeface="Arial"/>
              <a:buNone/>
            </a:pPr>
            <a:endParaRPr lang="en-US" sz="3200" b="0" i="0" u="sng" strike="noStrike" cap="none" dirty="0">
              <a:solidFill>
                <a:schemeClr val="bg1"/>
              </a:solidFill>
              <a:latin typeface="Dosis"/>
              <a:ea typeface="Dosis"/>
              <a:cs typeface="Dosis"/>
              <a:sym typeface="Dosis"/>
            </a:endParaRPr>
          </a:p>
        </p:txBody>
      </p:sp>
      <p:sp>
        <p:nvSpPr>
          <p:cNvPr id="6" name="תיבת טקסט 5">
            <a:extLst>
              <a:ext uri="{FF2B5EF4-FFF2-40B4-BE49-F238E27FC236}">
                <a16:creationId xmlns:a16="http://schemas.microsoft.com/office/drawing/2014/main" id="{35E40504-127C-7318-ED1A-44675BF2DE94}"/>
              </a:ext>
            </a:extLst>
          </p:cNvPr>
          <p:cNvSpPr txBox="1"/>
          <p:nvPr/>
        </p:nvSpPr>
        <p:spPr>
          <a:xfrm>
            <a:off x="451304" y="2014319"/>
            <a:ext cx="6096000" cy="3785780"/>
          </a:xfrm>
          <a:prstGeom prst="rect">
            <a:avLst/>
          </a:prstGeom>
          <a:noFill/>
        </p:spPr>
        <p:txBody>
          <a:bodyPr wrap="square">
            <a:spAutoFit/>
          </a:bodyPr>
          <a:lstStyle/>
          <a:p>
            <a:pPr marL="0" marR="0" lvl="0" indent="0" algn="l" rtl="0">
              <a:lnSpc>
                <a:spcPct val="150000"/>
              </a:lnSpc>
              <a:spcBef>
                <a:spcPts val="0"/>
              </a:spcBef>
              <a:spcAft>
                <a:spcPts val="0"/>
              </a:spcAft>
              <a:buNone/>
            </a:pPr>
            <a:r>
              <a:rPr lang="en-US" sz="1800" dirty="0">
                <a:solidFill>
                  <a:schemeClr val="lt1"/>
                </a:solidFill>
                <a:latin typeface="Gisha" panose="020B0502040204020203" pitchFamily="34" charset="-79"/>
                <a:ea typeface="Dosis"/>
                <a:cs typeface="Gisha" panose="020B0502040204020203" pitchFamily="34" charset="-79"/>
                <a:sym typeface="Dosis"/>
              </a:rPr>
              <a:t>After we had the CSV file with all the fire</a:t>
            </a:r>
            <a:r>
              <a:rPr lang="en-US" dirty="0">
                <a:solidFill>
                  <a:schemeClr val="lt1"/>
                </a:solidFill>
                <a:latin typeface="Gisha" panose="020B0502040204020203" pitchFamily="34" charset="-79"/>
                <a:ea typeface="Dosis"/>
                <a:cs typeface="Gisha" panose="020B0502040204020203" pitchFamily="34" charset="-79"/>
                <a:sym typeface="Dosis"/>
              </a:rPr>
              <a:t>s data, we need the weather data to create a new CSV with the fires and the weather of each fire.</a:t>
            </a:r>
          </a:p>
          <a:p>
            <a:pPr marL="0" marR="0" lvl="0" indent="0" algn="l" rtl="0">
              <a:lnSpc>
                <a:spcPct val="150000"/>
              </a:lnSpc>
              <a:spcBef>
                <a:spcPts val="0"/>
              </a:spcBef>
              <a:spcAft>
                <a:spcPts val="0"/>
              </a:spcAft>
              <a:buNone/>
            </a:pPr>
            <a:r>
              <a:rPr lang="en-US" dirty="0">
                <a:solidFill>
                  <a:schemeClr val="lt1"/>
                </a:solidFill>
                <a:latin typeface="Gisha" panose="020B0502040204020203" pitchFamily="34" charset="-79"/>
                <a:ea typeface="Dosis"/>
                <a:cs typeface="Gisha" panose="020B0502040204020203" pitchFamily="34" charset="-79"/>
                <a:sym typeface="Dosis"/>
              </a:rPr>
              <a:t>we tried many weather websites to get a free </a:t>
            </a:r>
            <a:r>
              <a:rPr lang="en-US" b="1" dirty="0">
                <a:solidFill>
                  <a:schemeClr val="lt1"/>
                </a:solidFill>
                <a:latin typeface="Gisha" panose="020B0502040204020203" pitchFamily="34" charset="-79"/>
                <a:ea typeface="Dosis"/>
                <a:cs typeface="Gisha" panose="020B0502040204020203" pitchFamily="34" charset="-79"/>
                <a:sym typeface="Dosis"/>
              </a:rPr>
              <a:t>weather API </a:t>
            </a:r>
            <a:r>
              <a:rPr lang="en-US" dirty="0">
                <a:solidFill>
                  <a:schemeClr val="lt1"/>
                </a:solidFill>
                <a:latin typeface="Gisha" panose="020B0502040204020203" pitchFamily="34" charset="-79"/>
                <a:ea typeface="Dosis"/>
                <a:cs typeface="Gisha" panose="020B0502040204020203" pitchFamily="34" charset="-79"/>
                <a:sym typeface="Dosis"/>
              </a:rPr>
              <a:t>but we couldn’t find any, so we decided to use: “visual crossing” website</a:t>
            </a:r>
          </a:p>
          <a:p>
            <a:pPr marL="0" marR="0" lvl="0" indent="0" algn="l" rtl="0">
              <a:lnSpc>
                <a:spcPct val="150000"/>
              </a:lnSpc>
              <a:spcBef>
                <a:spcPts val="0"/>
              </a:spcBef>
              <a:spcAft>
                <a:spcPts val="0"/>
              </a:spcAft>
              <a:buNone/>
            </a:pPr>
            <a:r>
              <a:rPr lang="en-US" sz="1800" dirty="0">
                <a:solidFill>
                  <a:schemeClr val="lt1"/>
                </a:solidFill>
                <a:latin typeface="Gisha" panose="020B0502040204020203" pitchFamily="34" charset="-79"/>
                <a:ea typeface="Dosis"/>
                <a:cs typeface="Gisha" panose="020B0502040204020203" pitchFamily="34" charset="-79"/>
                <a:sym typeface="Dosis"/>
              </a:rPr>
              <a:t>That gives us 1000 rows of </a:t>
            </a:r>
            <a:r>
              <a:rPr lang="en-US" dirty="0">
                <a:solidFill>
                  <a:schemeClr val="lt1"/>
                </a:solidFill>
                <a:latin typeface="Gisha" panose="020B0502040204020203" pitchFamily="34" charset="-79"/>
                <a:ea typeface="Dosis"/>
                <a:cs typeface="Gisha" panose="020B0502040204020203" pitchFamily="34" charset="-79"/>
                <a:sym typeface="Dosis"/>
              </a:rPr>
              <a:t>weather data per day.</a:t>
            </a:r>
          </a:p>
          <a:p>
            <a:pPr marL="0" marR="0" lvl="0" indent="0" algn="l" rtl="0">
              <a:lnSpc>
                <a:spcPct val="150000"/>
              </a:lnSpc>
              <a:spcBef>
                <a:spcPts val="0"/>
              </a:spcBef>
              <a:spcAft>
                <a:spcPts val="0"/>
              </a:spcAft>
              <a:buNone/>
            </a:pPr>
            <a:r>
              <a:rPr lang="en-US" dirty="0">
                <a:solidFill>
                  <a:schemeClr val="lt1"/>
                </a:solidFill>
                <a:latin typeface="Gisha" panose="020B0502040204020203" pitchFamily="34" charset="-79"/>
                <a:ea typeface="Dosis"/>
                <a:cs typeface="Gisha" panose="020B0502040204020203" pitchFamily="34" charset="-79"/>
                <a:sym typeface="Dosis"/>
              </a:rPr>
              <a:t>We downloaded the data 1000 rows at a time until we got enough days to include all the fire dates.</a:t>
            </a:r>
          </a:p>
        </p:txBody>
      </p:sp>
      <p:pic>
        <p:nvPicPr>
          <p:cNvPr id="12" name="תמונה 11">
            <a:extLst>
              <a:ext uri="{FF2B5EF4-FFF2-40B4-BE49-F238E27FC236}">
                <a16:creationId xmlns:a16="http://schemas.microsoft.com/office/drawing/2014/main" id="{8949B043-5E62-4AD7-A18F-EE2C3491A9A2}"/>
              </a:ext>
            </a:extLst>
          </p:cNvPr>
          <p:cNvPicPr>
            <a:picLocks noChangeAspect="1"/>
          </p:cNvPicPr>
          <p:nvPr/>
        </p:nvPicPr>
        <p:blipFill>
          <a:blip r:embed="rId2"/>
          <a:stretch>
            <a:fillRect/>
          </a:stretch>
        </p:blipFill>
        <p:spPr>
          <a:xfrm>
            <a:off x="9354127" y="602476"/>
            <a:ext cx="2209800" cy="402253"/>
          </a:xfrm>
          <a:prstGeom prst="rect">
            <a:avLst/>
          </a:prstGeom>
        </p:spPr>
      </p:pic>
      <p:pic>
        <p:nvPicPr>
          <p:cNvPr id="14" name="תמונה 13">
            <a:extLst>
              <a:ext uri="{FF2B5EF4-FFF2-40B4-BE49-F238E27FC236}">
                <a16:creationId xmlns:a16="http://schemas.microsoft.com/office/drawing/2014/main" id="{88CFA415-7B5F-19AD-4234-7F1523148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304" y="2371238"/>
            <a:ext cx="5388251" cy="2795155"/>
          </a:xfrm>
          <a:prstGeom prst="rect">
            <a:avLst/>
          </a:prstGeom>
        </p:spPr>
      </p:pic>
      <p:sp>
        <p:nvSpPr>
          <p:cNvPr id="15" name="Google Shape;129;p25">
            <a:extLst>
              <a:ext uri="{FF2B5EF4-FFF2-40B4-BE49-F238E27FC236}">
                <a16:creationId xmlns:a16="http://schemas.microsoft.com/office/drawing/2014/main" id="{281C374A-191C-BC32-70B2-C7090E946526}"/>
              </a:ext>
            </a:extLst>
          </p:cNvPr>
          <p:cNvSpPr/>
          <p:nvPr/>
        </p:nvSpPr>
        <p:spPr>
          <a:xfrm>
            <a:off x="536319" y="1038586"/>
            <a:ext cx="6538736" cy="777855"/>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en-US" sz="3200" b="1" dirty="0" err="1">
                <a:solidFill>
                  <a:srgbClr val="FF0000"/>
                </a:solidFill>
                <a:latin typeface="Gisha" panose="020B0502040204020203" pitchFamily="34" charset="-79"/>
                <a:ea typeface="Dosis"/>
                <a:cs typeface="Gisha" panose="020B0502040204020203" pitchFamily="34" charset="-79"/>
                <a:sym typeface="Dosis"/>
              </a:rPr>
              <a:t>WildFires</a:t>
            </a:r>
            <a:r>
              <a:rPr lang="en-US" sz="3200" b="1" dirty="0">
                <a:solidFill>
                  <a:schemeClr val="lt1"/>
                </a:solidFill>
                <a:latin typeface="Gisha" panose="020B0502040204020203" pitchFamily="34" charset="-79"/>
                <a:ea typeface="Dosis"/>
                <a:cs typeface="Gisha" panose="020B0502040204020203" pitchFamily="34" charset="-79"/>
                <a:sym typeface="Dosis"/>
              </a:rPr>
              <a:t> Data – Weather Data</a:t>
            </a:r>
          </a:p>
        </p:txBody>
      </p:sp>
    </p:spTree>
    <p:extLst>
      <p:ext uri="{BB962C8B-B14F-4D97-AF65-F5344CB8AC3E}">
        <p14:creationId xmlns:p14="http://schemas.microsoft.com/office/powerpoint/2010/main" val="78779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B01085F-CD4F-5579-3987-0CA5AA2E5399}"/>
              </a:ext>
            </a:extLst>
          </p:cNvPr>
          <p:cNvSpPr/>
          <p:nvPr/>
        </p:nvSpPr>
        <p:spPr>
          <a:xfrm>
            <a:off x="250658" y="1772736"/>
            <a:ext cx="10951776" cy="2540645"/>
          </a:xfrm>
          <a:prstGeom prst="rect">
            <a:avLst/>
          </a:prstGeom>
          <a:noFill/>
          <a:ln>
            <a:noFill/>
          </a:ln>
        </p:spPr>
        <p:txBody>
          <a:bodyPr spcFirstLastPara="1" wrap="square" lIns="68575" tIns="34275" rIns="68575" bIns="34275" anchor="t" anchorCtr="0">
            <a:noAutofit/>
          </a:bodyPr>
          <a:lstStyle/>
          <a:p>
            <a:pPr marL="0" marR="0" lvl="0" indent="0" algn="r" rtl="1">
              <a:lnSpc>
                <a:spcPct val="100000"/>
              </a:lnSpc>
              <a:spcBef>
                <a:spcPts val="0"/>
              </a:spcBef>
              <a:spcAft>
                <a:spcPts val="0"/>
              </a:spcAft>
              <a:buClr>
                <a:srgbClr val="000000"/>
              </a:buClr>
              <a:buSzPts val="3600"/>
              <a:buFont typeface="Arial"/>
              <a:buNone/>
            </a:pPr>
            <a:br>
              <a:rPr lang="en-US" sz="3600" b="0" i="0" u="none" strike="noStrike" cap="none" dirty="0">
                <a:solidFill>
                  <a:schemeClr val="dk1"/>
                </a:solidFill>
                <a:latin typeface="Dosis"/>
                <a:ea typeface="Dosis"/>
                <a:cs typeface="Dosis"/>
                <a:sym typeface="Dosis"/>
              </a:rPr>
            </a:br>
            <a:endParaRPr lang="en-US" sz="3600" b="0" i="0" u="none" strike="noStrike" cap="none" dirty="0">
              <a:solidFill>
                <a:schemeClr val="dk1"/>
              </a:solidFill>
              <a:latin typeface="Dosis"/>
              <a:ea typeface="Dosis"/>
              <a:cs typeface="Dosis"/>
              <a:sym typeface="Dosis"/>
            </a:endParaRPr>
          </a:p>
        </p:txBody>
      </p:sp>
      <p:sp>
        <p:nvSpPr>
          <p:cNvPr id="2" name="Google Shape;129;p25">
            <a:extLst>
              <a:ext uri="{FF2B5EF4-FFF2-40B4-BE49-F238E27FC236}">
                <a16:creationId xmlns:a16="http://schemas.microsoft.com/office/drawing/2014/main" id="{6915997C-A428-C540-A54F-F0E910FC944D}"/>
              </a:ext>
            </a:extLst>
          </p:cNvPr>
          <p:cNvSpPr/>
          <p:nvPr/>
        </p:nvSpPr>
        <p:spPr>
          <a:xfrm>
            <a:off x="896564" y="-668330"/>
            <a:ext cx="10630417"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algn="ctr" rtl="0">
              <a:lnSpc>
                <a:spcPct val="115000"/>
              </a:lnSpc>
              <a:buClr>
                <a:schemeClr val="dk1"/>
              </a:buClr>
              <a:buSzPts val="1100"/>
            </a:pPr>
            <a:r>
              <a:rPr lang="en-US" sz="3200" b="1" u="sng" dirty="0">
                <a:solidFill>
                  <a:schemeClr val="bg1"/>
                </a:solidFill>
                <a:latin typeface="Gisha" panose="020B0502040204020203" pitchFamily="34" charset="-79"/>
                <a:ea typeface="Dosis"/>
                <a:cs typeface="Gisha" panose="020B0502040204020203" pitchFamily="34" charset="-79"/>
                <a:sym typeface="Dosis"/>
              </a:rPr>
              <a:t>Data Cleaning </a:t>
            </a:r>
            <a:r>
              <a:rPr lang="en-US" sz="3200" b="1" u="sng" dirty="0">
                <a:solidFill>
                  <a:schemeClr val="lt1"/>
                </a:solidFill>
                <a:latin typeface="Gisha" panose="020B0502040204020203" pitchFamily="34" charset="-79"/>
                <a:ea typeface="Dosis"/>
                <a:cs typeface="Gisha" panose="020B0502040204020203" pitchFamily="34" charset="-79"/>
                <a:sym typeface="Dosis"/>
              </a:rPr>
              <a:t>process</a:t>
            </a:r>
            <a:r>
              <a:rPr lang="en-US" sz="3200" b="1" u="sng" dirty="0">
                <a:solidFill>
                  <a:schemeClr val="bg1"/>
                </a:solidFill>
                <a:latin typeface="Gisha" panose="020B0502040204020203" pitchFamily="34" charset="-79"/>
                <a:ea typeface="Dosis"/>
                <a:cs typeface="Gisha" panose="020B0502040204020203" pitchFamily="34" charset="-79"/>
                <a:sym typeface="Dosis"/>
              </a:rPr>
              <a:t>: </a:t>
            </a:r>
          </a:p>
          <a:p>
            <a:pPr marL="0" lvl="0" indent="0" algn="ctr" rtl="0">
              <a:lnSpc>
                <a:spcPct val="115000"/>
              </a:lnSpc>
              <a:spcBef>
                <a:spcPts val="0"/>
              </a:spcBef>
              <a:spcAft>
                <a:spcPts val="0"/>
              </a:spcAft>
              <a:buClr>
                <a:schemeClr val="dk1"/>
              </a:buClr>
              <a:buSzPts val="1100"/>
              <a:buFont typeface="Arial"/>
              <a:buNone/>
            </a:pPr>
            <a:endParaRPr lang="en-US" sz="3200" b="0" i="0" u="sng" strike="noStrike" cap="none" dirty="0">
              <a:solidFill>
                <a:schemeClr val="bg1"/>
              </a:solidFill>
              <a:latin typeface="Dosis"/>
              <a:ea typeface="Dosis"/>
              <a:cs typeface="Dosis"/>
              <a:sym typeface="Dosis"/>
            </a:endParaRPr>
          </a:p>
        </p:txBody>
      </p:sp>
      <p:sp>
        <p:nvSpPr>
          <p:cNvPr id="3" name="תיבת טקסט 2">
            <a:extLst>
              <a:ext uri="{FF2B5EF4-FFF2-40B4-BE49-F238E27FC236}">
                <a16:creationId xmlns:a16="http://schemas.microsoft.com/office/drawing/2014/main" id="{C94A4F93-F3F6-018B-989C-5EC956F9FBC8}"/>
              </a:ext>
            </a:extLst>
          </p:cNvPr>
          <p:cNvSpPr txBox="1"/>
          <p:nvPr/>
        </p:nvSpPr>
        <p:spPr>
          <a:xfrm>
            <a:off x="989566" y="1072435"/>
            <a:ext cx="6538735" cy="5026376"/>
          </a:xfrm>
          <a:prstGeom prst="rect">
            <a:avLst/>
          </a:prstGeom>
          <a:noFill/>
        </p:spPr>
        <p:txBody>
          <a:bodyPr wrap="square">
            <a:spAutoFit/>
          </a:bodyPr>
          <a:lstStyle/>
          <a:p>
            <a:pPr marL="0" marR="0" lvl="0" indent="0" algn="l" rtl="0">
              <a:lnSpc>
                <a:spcPct val="150000"/>
              </a:lnSpc>
              <a:spcBef>
                <a:spcPts val="0"/>
              </a:spcBef>
              <a:spcAft>
                <a:spcPts val="0"/>
              </a:spcAft>
              <a:buNone/>
            </a:pPr>
            <a:r>
              <a:rPr lang="en-US" dirty="0">
                <a:solidFill>
                  <a:schemeClr val="lt1"/>
                </a:solidFill>
                <a:latin typeface="Gisha" panose="020B0502040204020203" pitchFamily="34" charset="-79"/>
                <a:ea typeface="Dosis"/>
                <a:cs typeface="Gisha" panose="020B0502040204020203" pitchFamily="34" charset="-79"/>
                <a:sym typeface="Dosis"/>
              </a:rPr>
              <a:t>In this phase we cleaned our </a:t>
            </a:r>
            <a:r>
              <a:rPr lang="en-US" b="1" dirty="0" err="1">
                <a:solidFill>
                  <a:srgbClr val="FF0000"/>
                </a:solidFill>
                <a:latin typeface="Gisha" panose="020B0502040204020203" pitchFamily="34" charset="-79"/>
                <a:ea typeface="Dosis"/>
                <a:cs typeface="Gisha" panose="020B0502040204020203" pitchFamily="34" charset="-79"/>
                <a:sym typeface="Dosis"/>
              </a:rPr>
              <a:t>WildFire</a:t>
            </a:r>
            <a:r>
              <a:rPr lang="en-US" dirty="0">
                <a:solidFill>
                  <a:schemeClr val="lt1"/>
                </a:solidFill>
                <a:latin typeface="Gisha" panose="020B0502040204020203" pitchFamily="34" charset="-79"/>
                <a:ea typeface="Dosis"/>
                <a:cs typeface="Gisha" panose="020B0502040204020203" pitchFamily="34" charset="-79"/>
                <a:sym typeface="Dosis"/>
              </a:rPr>
              <a:t> CSV so he will be ready for the </a:t>
            </a:r>
            <a:r>
              <a:rPr lang="en-US" b="1" dirty="0">
                <a:solidFill>
                  <a:schemeClr val="lt1"/>
                </a:solidFill>
                <a:latin typeface="Gisha" panose="020B0502040204020203" pitchFamily="34" charset="-79"/>
                <a:ea typeface="Dosis"/>
                <a:cs typeface="Gisha" panose="020B0502040204020203" pitchFamily="34" charset="-79"/>
                <a:sym typeface="Dosis"/>
              </a:rPr>
              <a:t>merge</a:t>
            </a:r>
            <a:r>
              <a:rPr lang="en-US" dirty="0">
                <a:solidFill>
                  <a:schemeClr val="lt1"/>
                </a:solidFill>
                <a:latin typeface="Gisha" panose="020B0502040204020203" pitchFamily="34" charset="-79"/>
                <a:ea typeface="Dosis"/>
                <a:cs typeface="Gisha" panose="020B0502040204020203" pitchFamily="34" charset="-79"/>
                <a:sym typeface="Dosis"/>
              </a:rPr>
              <a:t> with the weather data.</a:t>
            </a:r>
          </a:p>
          <a:p>
            <a:pPr marL="0" marR="0" lvl="0" indent="0" algn="l" rtl="0">
              <a:lnSpc>
                <a:spcPct val="150000"/>
              </a:lnSpc>
              <a:spcBef>
                <a:spcPts val="0"/>
              </a:spcBef>
              <a:spcAft>
                <a:spcPts val="0"/>
              </a:spcAft>
              <a:buNone/>
            </a:pPr>
            <a:r>
              <a:rPr lang="en-US" b="1" dirty="0">
                <a:solidFill>
                  <a:schemeClr val="lt1"/>
                </a:solidFill>
                <a:latin typeface="Gisha" panose="020B0502040204020203" pitchFamily="34" charset="-79"/>
                <a:ea typeface="Dosis"/>
                <a:cs typeface="Gisha" panose="020B0502040204020203" pitchFamily="34" charset="-79"/>
                <a:sym typeface="Dosis"/>
              </a:rPr>
              <a:t>1. </a:t>
            </a:r>
            <a:r>
              <a:rPr lang="en-US" dirty="0">
                <a:solidFill>
                  <a:schemeClr val="lt1"/>
                </a:solidFill>
                <a:latin typeface="Gisha" panose="020B0502040204020203" pitchFamily="34" charset="-79"/>
                <a:ea typeface="Dosis"/>
                <a:cs typeface="Gisha" panose="020B0502040204020203" pitchFamily="34" charset="-79"/>
                <a:sym typeface="Dosis"/>
              </a:rPr>
              <a:t>We kept only the </a:t>
            </a:r>
            <a:r>
              <a:rPr lang="en-US" b="1" dirty="0">
                <a:solidFill>
                  <a:schemeClr val="lt1"/>
                </a:solidFill>
                <a:latin typeface="Gisha" panose="020B0502040204020203" pitchFamily="34" charset="-79"/>
                <a:ea typeface="Dosis"/>
                <a:cs typeface="Gisha" panose="020B0502040204020203" pitchFamily="34" charset="-79"/>
                <a:sym typeface="Dosis"/>
              </a:rPr>
              <a:t>relevant</a:t>
            </a:r>
            <a:r>
              <a:rPr lang="en-US" dirty="0">
                <a:solidFill>
                  <a:schemeClr val="lt1"/>
                </a:solidFill>
                <a:latin typeface="Gisha" panose="020B0502040204020203" pitchFamily="34" charset="-79"/>
                <a:ea typeface="Dosis"/>
                <a:cs typeface="Gisha" panose="020B0502040204020203" pitchFamily="34" charset="-79"/>
                <a:sym typeface="Dosis"/>
              </a:rPr>
              <a:t> cols(from 96 cols to 11) </a:t>
            </a:r>
          </a:p>
          <a:p>
            <a:pPr marL="0" marR="0" lvl="0" indent="0" algn="l" rtl="0">
              <a:lnSpc>
                <a:spcPct val="150000"/>
              </a:lnSpc>
              <a:spcBef>
                <a:spcPts val="0"/>
              </a:spcBef>
              <a:spcAft>
                <a:spcPts val="0"/>
              </a:spcAft>
              <a:buNone/>
            </a:pPr>
            <a:r>
              <a:rPr lang="en-US" b="1" dirty="0">
                <a:solidFill>
                  <a:schemeClr val="lt1"/>
                </a:solidFill>
                <a:latin typeface="Gisha" panose="020B0502040204020203" pitchFamily="34" charset="-79"/>
                <a:ea typeface="Dosis"/>
                <a:cs typeface="Gisha" panose="020B0502040204020203" pitchFamily="34" charset="-79"/>
                <a:sym typeface="Dosis"/>
              </a:rPr>
              <a:t>2. </a:t>
            </a:r>
            <a:r>
              <a:rPr lang="en-US" dirty="0">
                <a:solidFill>
                  <a:schemeClr val="lt1"/>
                </a:solidFill>
                <a:latin typeface="Gisha" panose="020B0502040204020203" pitchFamily="34" charset="-79"/>
                <a:ea typeface="Dosis"/>
                <a:cs typeface="Gisha" panose="020B0502040204020203" pitchFamily="34" charset="-79"/>
                <a:sym typeface="Dosis"/>
              </a:rPr>
              <a:t>We removed every row that as a NAN value.</a:t>
            </a:r>
          </a:p>
          <a:p>
            <a:pPr marL="0" marR="0" lvl="0" indent="0" algn="l" rtl="0">
              <a:lnSpc>
                <a:spcPct val="150000"/>
              </a:lnSpc>
              <a:spcBef>
                <a:spcPts val="0"/>
              </a:spcBef>
              <a:spcAft>
                <a:spcPts val="0"/>
              </a:spcAft>
              <a:buNone/>
            </a:pPr>
            <a:r>
              <a:rPr lang="en-US" b="1" dirty="0">
                <a:solidFill>
                  <a:schemeClr val="lt1"/>
                </a:solidFill>
                <a:latin typeface="Gisha" panose="020B0502040204020203" pitchFamily="34" charset="-79"/>
                <a:ea typeface="Dosis"/>
                <a:cs typeface="Gisha" panose="020B0502040204020203" pitchFamily="34" charset="-79"/>
                <a:sym typeface="Dosis"/>
              </a:rPr>
              <a:t>3. </a:t>
            </a:r>
            <a:r>
              <a:rPr lang="en-US" dirty="0">
                <a:solidFill>
                  <a:schemeClr val="lt1"/>
                </a:solidFill>
                <a:latin typeface="Gisha" panose="020B0502040204020203" pitchFamily="34" charset="-79"/>
                <a:ea typeface="Dosis"/>
                <a:cs typeface="Gisha" panose="020B0502040204020203" pitchFamily="34" charset="-79"/>
                <a:sym typeface="Dosis"/>
              </a:rPr>
              <a:t>We handled the </a:t>
            </a:r>
            <a:r>
              <a:rPr lang="en-US" b="1" dirty="0">
                <a:solidFill>
                  <a:schemeClr val="lt1"/>
                </a:solidFill>
                <a:latin typeface="Gisha" panose="020B0502040204020203" pitchFamily="34" charset="-79"/>
                <a:ea typeface="Dosis"/>
                <a:cs typeface="Gisha" panose="020B0502040204020203" pitchFamily="34" charset="-79"/>
                <a:sym typeface="Dosis"/>
              </a:rPr>
              <a:t>outliers</a:t>
            </a:r>
            <a:r>
              <a:rPr lang="en-US" dirty="0">
                <a:solidFill>
                  <a:schemeClr val="lt1"/>
                </a:solidFill>
                <a:latin typeface="Gisha" panose="020B0502040204020203" pitchFamily="34" charset="-79"/>
                <a:ea typeface="Dosis"/>
                <a:cs typeface="Gisha" panose="020B0502040204020203" pitchFamily="34" charset="-79"/>
                <a:sym typeface="Dosis"/>
              </a:rPr>
              <a:t> latitude and </a:t>
            </a:r>
            <a:r>
              <a:rPr lang="en-US" dirty="0" err="1">
                <a:solidFill>
                  <a:schemeClr val="lt1"/>
                </a:solidFill>
                <a:latin typeface="Gisha" panose="020B0502040204020203" pitchFamily="34" charset="-79"/>
                <a:ea typeface="Dosis"/>
                <a:cs typeface="Gisha" panose="020B0502040204020203" pitchFamily="34" charset="-79"/>
                <a:sym typeface="Dosis"/>
              </a:rPr>
              <a:t>longtitude</a:t>
            </a:r>
            <a:r>
              <a:rPr lang="en-US" dirty="0">
                <a:solidFill>
                  <a:schemeClr val="lt1"/>
                </a:solidFill>
                <a:latin typeface="Gisha" panose="020B0502040204020203" pitchFamily="34" charset="-79"/>
                <a:ea typeface="Dosis"/>
                <a:cs typeface="Gisha" panose="020B0502040204020203" pitchFamily="34" charset="-79"/>
                <a:sym typeface="Dosis"/>
              </a:rPr>
              <a:t> columns.</a:t>
            </a:r>
          </a:p>
          <a:p>
            <a:pPr marL="0" marR="0" lvl="0" indent="0" algn="l" rtl="0">
              <a:lnSpc>
                <a:spcPct val="150000"/>
              </a:lnSpc>
              <a:spcBef>
                <a:spcPts val="0"/>
              </a:spcBef>
              <a:spcAft>
                <a:spcPts val="0"/>
              </a:spcAft>
              <a:buNone/>
            </a:pPr>
            <a:r>
              <a:rPr lang="en-US" b="1" dirty="0">
                <a:solidFill>
                  <a:schemeClr val="lt1"/>
                </a:solidFill>
                <a:latin typeface="Gisha" panose="020B0502040204020203" pitchFamily="34" charset="-79"/>
                <a:ea typeface="Dosis"/>
                <a:cs typeface="Gisha" panose="020B0502040204020203" pitchFamily="34" charset="-79"/>
                <a:sym typeface="Dosis"/>
              </a:rPr>
              <a:t>4. </a:t>
            </a:r>
            <a:r>
              <a:rPr lang="en-US" dirty="0">
                <a:solidFill>
                  <a:schemeClr val="lt1"/>
                </a:solidFill>
                <a:latin typeface="Gisha" panose="020B0502040204020203" pitchFamily="34" charset="-79"/>
                <a:ea typeface="Dosis"/>
                <a:cs typeface="Gisha" panose="020B0502040204020203" pitchFamily="34" charset="-79"/>
                <a:sym typeface="Dosis"/>
              </a:rPr>
              <a:t>We converted out </a:t>
            </a:r>
            <a:r>
              <a:rPr lang="en-US" dirty="0" err="1">
                <a:solidFill>
                  <a:schemeClr val="lt1"/>
                </a:solidFill>
                <a:latin typeface="Gisha" panose="020B0502040204020203" pitchFamily="34" charset="-79"/>
                <a:ea typeface="Dosis"/>
                <a:cs typeface="Gisha" panose="020B0502040204020203" pitchFamily="34" charset="-79"/>
                <a:sym typeface="Dosis"/>
              </a:rPr>
              <a:t>DiscoveryDatetime</a:t>
            </a:r>
            <a:r>
              <a:rPr lang="en-US" dirty="0">
                <a:solidFill>
                  <a:schemeClr val="lt1"/>
                </a:solidFill>
                <a:latin typeface="Gisha" panose="020B0502040204020203" pitchFamily="34" charset="-79"/>
                <a:ea typeface="Dosis"/>
                <a:cs typeface="Gisha" panose="020B0502040204020203" pitchFamily="34" charset="-79"/>
                <a:sym typeface="Dosis"/>
              </a:rPr>
              <a:t> to another format so we could get the weather data by date.</a:t>
            </a:r>
          </a:p>
          <a:p>
            <a:pPr marL="0" marR="0" lvl="0" indent="0" algn="l" rtl="0">
              <a:lnSpc>
                <a:spcPct val="150000"/>
              </a:lnSpc>
              <a:spcBef>
                <a:spcPts val="0"/>
              </a:spcBef>
              <a:spcAft>
                <a:spcPts val="0"/>
              </a:spcAft>
              <a:buNone/>
            </a:pPr>
            <a:r>
              <a:rPr lang="en-US" b="1" dirty="0">
                <a:solidFill>
                  <a:schemeClr val="lt1"/>
                </a:solidFill>
                <a:latin typeface="Gisha" panose="020B0502040204020203" pitchFamily="34" charset="-79"/>
                <a:ea typeface="Dosis"/>
                <a:cs typeface="Gisha" panose="020B0502040204020203" pitchFamily="34" charset="-79"/>
                <a:sym typeface="Dosis"/>
              </a:rPr>
              <a:t>5. </a:t>
            </a:r>
            <a:r>
              <a:rPr lang="en-US" dirty="0">
                <a:solidFill>
                  <a:schemeClr val="lt1"/>
                </a:solidFill>
                <a:latin typeface="Gisha" panose="020B0502040204020203" pitchFamily="34" charset="-79"/>
                <a:ea typeface="Dosis"/>
                <a:cs typeface="Gisha" panose="020B0502040204020203" pitchFamily="34" charset="-79"/>
                <a:sym typeface="Dosis"/>
              </a:rPr>
              <a:t>We converted the </a:t>
            </a:r>
            <a:r>
              <a:rPr lang="en-US" dirty="0" err="1">
                <a:solidFill>
                  <a:schemeClr val="lt1"/>
                </a:solidFill>
                <a:latin typeface="Gisha" panose="020B0502040204020203" pitchFamily="34" charset="-79"/>
                <a:ea typeface="Dosis"/>
                <a:cs typeface="Gisha" panose="020B0502040204020203" pitchFamily="34" charset="-79"/>
                <a:sym typeface="Dosis"/>
              </a:rPr>
              <a:t>FireCaues</a:t>
            </a:r>
            <a:r>
              <a:rPr lang="en-US" dirty="0">
                <a:solidFill>
                  <a:schemeClr val="lt1"/>
                </a:solidFill>
                <a:latin typeface="Gisha" panose="020B0502040204020203" pitchFamily="34" charset="-79"/>
                <a:ea typeface="Dosis"/>
                <a:cs typeface="Gisha" panose="020B0502040204020203" pitchFamily="34" charset="-79"/>
                <a:sym typeface="Dosis"/>
              </a:rPr>
              <a:t> columns from string to categoric column.</a:t>
            </a:r>
          </a:p>
          <a:p>
            <a:pPr marL="0" marR="0" lvl="0" indent="0" algn="l" rtl="0">
              <a:lnSpc>
                <a:spcPct val="150000"/>
              </a:lnSpc>
              <a:spcBef>
                <a:spcPts val="0"/>
              </a:spcBef>
              <a:spcAft>
                <a:spcPts val="0"/>
              </a:spcAft>
              <a:buNone/>
            </a:pPr>
            <a:r>
              <a:rPr lang="en-US" b="1" dirty="0">
                <a:solidFill>
                  <a:schemeClr val="lt1"/>
                </a:solidFill>
                <a:latin typeface="Gisha" panose="020B0502040204020203" pitchFamily="34" charset="-79"/>
                <a:ea typeface="Dosis"/>
                <a:cs typeface="Gisha" panose="020B0502040204020203" pitchFamily="34" charset="-79"/>
                <a:sym typeface="Dosis"/>
              </a:rPr>
              <a:t>6. </a:t>
            </a:r>
            <a:r>
              <a:rPr lang="en-US" dirty="0">
                <a:solidFill>
                  <a:schemeClr val="lt1"/>
                </a:solidFill>
                <a:latin typeface="Gisha" panose="020B0502040204020203" pitchFamily="34" charset="-79"/>
                <a:ea typeface="Dosis"/>
                <a:cs typeface="Gisha" panose="020B0502040204020203" pitchFamily="34" charset="-79"/>
                <a:sym typeface="Dosis"/>
              </a:rPr>
              <a:t>We added a new binary col called “</a:t>
            </a:r>
            <a:r>
              <a:rPr lang="en-US" dirty="0" err="1">
                <a:solidFill>
                  <a:schemeClr val="lt1"/>
                </a:solidFill>
                <a:latin typeface="Gisha" panose="020B0502040204020203" pitchFamily="34" charset="-79"/>
                <a:ea typeface="Dosis"/>
                <a:cs typeface="Gisha" panose="020B0502040204020203" pitchFamily="34" charset="-79"/>
                <a:sym typeface="Dosis"/>
              </a:rPr>
              <a:t>CausedByWeather</a:t>
            </a:r>
            <a:r>
              <a:rPr lang="en-US" dirty="0">
                <a:solidFill>
                  <a:schemeClr val="lt1"/>
                </a:solidFill>
                <a:latin typeface="Gisha" panose="020B0502040204020203" pitchFamily="34" charset="-79"/>
                <a:ea typeface="Dosis"/>
                <a:cs typeface="Gisha" panose="020B0502040204020203" pitchFamily="34" charset="-79"/>
                <a:sym typeface="Dosis"/>
              </a:rPr>
              <a:t>”</a:t>
            </a:r>
          </a:p>
          <a:p>
            <a:pPr marL="0" marR="0" lvl="0" indent="0" algn="l" rtl="0">
              <a:lnSpc>
                <a:spcPct val="150000"/>
              </a:lnSpc>
              <a:spcBef>
                <a:spcPts val="0"/>
              </a:spcBef>
              <a:spcAft>
                <a:spcPts val="0"/>
              </a:spcAft>
              <a:buNone/>
            </a:pPr>
            <a:r>
              <a:rPr lang="en-US" dirty="0">
                <a:solidFill>
                  <a:schemeClr val="lt1"/>
                </a:solidFill>
                <a:latin typeface="Gisha" panose="020B0502040204020203" pitchFamily="34" charset="-79"/>
                <a:ea typeface="Dosis"/>
                <a:cs typeface="Gisha" panose="020B0502040204020203" pitchFamily="34" charset="-79"/>
                <a:sym typeface="Dosis"/>
              </a:rPr>
              <a:t>So 1 is a fire from nature and 0 is human or undetermined.</a:t>
            </a:r>
          </a:p>
          <a:p>
            <a:pPr marL="0" marR="0" lvl="0" indent="0" algn="l" rtl="0">
              <a:lnSpc>
                <a:spcPct val="150000"/>
              </a:lnSpc>
              <a:spcBef>
                <a:spcPts val="0"/>
              </a:spcBef>
              <a:spcAft>
                <a:spcPts val="0"/>
              </a:spcAft>
              <a:buNone/>
            </a:pPr>
            <a:endParaRPr lang="en-US" sz="1800" dirty="0">
              <a:solidFill>
                <a:schemeClr val="lt1"/>
              </a:solidFill>
              <a:latin typeface="Dosis"/>
              <a:ea typeface="Dosis"/>
              <a:cs typeface="Dosis"/>
              <a:sym typeface="Dosis"/>
            </a:endParaRPr>
          </a:p>
        </p:txBody>
      </p:sp>
      <p:pic>
        <p:nvPicPr>
          <p:cNvPr id="5" name="Picture 4">
            <a:extLst>
              <a:ext uri="{FF2B5EF4-FFF2-40B4-BE49-F238E27FC236}">
                <a16:creationId xmlns:a16="http://schemas.microsoft.com/office/drawing/2014/main" id="{50BC3664-1CD9-B263-8FCF-D0FEB3D66BD6}"/>
              </a:ext>
            </a:extLst>
          </p:cNvPr>
          <p:cNvPicPr>
            <a:picLocks noChangeAspect="1"/>
          </p:cNvPicPr>
          <p:nvPr/>
        </p:nvPicPr>
        <p:blipFill>
          <a:blip r:embed="rId2"/>
          <a:stretch>
            <a:fillRect/>
          </a:stretch>
        </p:blipFill>
        <p:spPr>
          <a:xfrm>
            <a:off x="7621303" y="3429000"/>
            <a:ext cx="2419226" cy="2419226"/>
          </a:xfrm>
          <a:prstGeom prst="rect">
            <a:avLst/>
          </a:prstGeom>
        </p:spPr>
      </p:pic>
      <p:pic>
        <p:nvPicPr>
          <p:cNvPr id="6" name="Picture 5">
            <a:extLst>
              <a:ext uri="{FF2B5EF4-FFF2-40B4-BE49-F238E27FC236}">
                <a16:creationId xmlns:a16="http://schemas.microsoft.com/office/drawing/2014/main" id="{A2ED11A8-B4F1-8941-8FD6-80211E1EDC08}"/>
              </a:ext>
            </a:extLst>
          </p:cNvPr>
          <p:cNvPicPr>
            <a:picLocks noChangeAspect="1"/>
          </p:cNvPicPr>
          <p:nvPr/>
        </p:nvPicPr>
        <p:blipFill>
          <a:blip r:embed="rId3"/>
          <a:stretch>
            <a:fillRect/>
          </a:stretch>
        </p:blipFill>
        <p:spPr>
          <a:xfrm>
            <a:off x="9883292" y="926540"/>
            <a:ext cx="1643689" cy="2299368"/>
          </a:xfrm>
          <a:prstGeom prst="rect">
            <a:avLst/>
          </a:prstGeom>
        </p:spPr>
      </p:pic>
    </p:spTree>
    <p:extLst>
      <p:ext uri="{BB962C8B-B14F-4D97-AF65-F5344CB8AC3E}">
        <p14:creationId xmlns:p14="http://schemas.microsoft.com/office/powerpoint/2010/main" val="137338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B01085F-CD4F-5579-3987-0CA5AA2E5399}"/>
              </a:ext>
            </a:extLst>
          </p:cNvPr>
          <p:cNvSpPr/>
          <p:nvPr/>
        </p:nvSpPr>
        <p:spPr>
          <a:xfrm>
            <a:off x="250658" y="1772736"/>
            <a:ext cx="10951776" cy="2540645"/>
          </a:xfrm>
          <a:prstGeom prst="rect">
            <a:avLst/>
          </a:prstGeom>
          <a:noFill/>
          <a:ln>
            <a:noFill/>
          </a:ln>
        </p:spPr>
        <p:txBody>
          <a:bodyPr spcFirstLastPara="1" wrap="square" lIns="68575" tIns="34275" rIns="68575" bIns="34275" anchor="t" anchorCtr="0">
            <a:noAutofit/>
          </a:bodyPr>
          <a:lstStyle/>
          <a:p>
            <a:pPr marL="0" marR="0" lvl="0" indent="0" algn="r" rtl="1">
              <a:lnSpc>
                <a:spcPct val="100000"/>
              </a:lnSpc>
              <a:spcBef>
                <a:spcPts val="0"/>
              </a:spcBef>
              <a:spcAft>
                <a:spcPts val="0"/>
              </a:spcAft>
              <a:buClr>
                <a:srgbClr val="000000"/>
              </a:buClr>
              <a:buSzPts val="3600"/>
              <a:buFont typeface="Arial"/>
              <a:buNone/>
            </a:pPr>
            <a:br>
              <a:rPr lang="en-US" sz="3600" b="0" i="0" u="none" strike="noStrike" cap="none" dirty="0">
                <a:solidFill>
                  <a:schemeClr val="dk1"/>
                </a:solidFill>
                <a:latin typeface="Dosis"/>
                <a:ea typeface="Dosis"/>
                <a:cs typeface="Dosis"/>
                <a:sym typeface="Dosis"/>
              </a:rPr>
            </a:br>
            <a:endParaRPr lang="en-US" sz="3600" b="0" i="0" u="none" strike="noStrike" cap="none" dirty="0">
              <a:solidFill>
                <a:schemeClr val="dk1"/>
              </a:solidFill>
              <a:latin typeface="Dosis"/>
              <a:ea typeface="Dosis"/>
              <a:cs typeface="Dosis"/>
              <a:sym typeface="Dosis"/>
            </a:endParaRPr>
          </a:p>
        </p:txBody>
      </p:sp>
      <p:sp>
        <p:nvSpPr>
          <p:cNvPr id="3" name="תיבת טקסט 2">
            <a:extLst>
              <a:ext uri="{FF2B5EF4-FFF2-40B4-BE49-F238E27FC236}">
                <a16:creationId xmlns:a16="http://schemas.microsoft.com/office/drawing/2014/main" id="{C94A4F93-F3F6-018B-989C-5EC956F9FBC8}"/>
              </a:ext>
            </a:extLst>
          </p:cNvPr>
          <p:cNvSpPr txBox="1"/>
          <p:nvPr/>
        </p:nvSpPr>
        <p:spPr>
          <a:xfrm>
            <a:off x="792717" y="1392686"/>
            <a:ext cx="6538735" cy="3364383"/>
          </a:xfrm>
          <a:prstGeom prst="rect">
            <a:avLst/>
          </a:prstGeom>
          <a:noFill/>
        </p:spPr>
        <p:txBody>
          <a:bodyPr wrap="square">
            <a:spAutoFit/>
          </a:bodyPr>
          <a:lstStyle/>
          <a:p>
            <a:pPr marL="0" marR="0" lvl="0" indent="0" algn="l" rtl="0">
              <a:lnSpc>
                <a:spcPct val="150000"/>
              </a:lnSpc>
              <a:spcBef>
                <a:spcPts val="0"/>
              </a:spcBef>
              <a:spcAft>
                <a:spcPts val="0"/>
              </a:spcAft>
              <a:buNone/>
            </a:pPr>
            <a:r>
              <a:rPr lang="en-US" dirty="0">
                <a:solidFill>
                  <a:schemeClr val="lt1"/>
                </a:solidFill>
                <a:latin typeface="Gisha" panose="020B0502040204020203" pitchFamily="34" charset="-79"/>
                <a:ea typeface="Dosis"/>
                <a:cs typeface="Gisha" panose="020B0502040204020203" pitchFamily="34" charset="-79"/>
                <a:sym typeface="Dosis"/>
              </a:rPr>
              <a:t>In this phase we cleaned our </a:t>
            </a:r>
            <a:r>
              <a:rPr lang="en-US" b="1" dirty="0" err="1">
                <a:solidFill>
                  <a:schemeClr val="lt1"/>
                </a:solidFill>
                <a:latin typeface="Gisha" panose="020B0502040204020203" pitchFamily="34" charset="-79"/>
                <a:ea typeface="Dosis"/>
                <a:cs typeface="Gisha" panose="020B0502040204020203" pitchFamily="34" charset="-79"/>
                <a:sym typeface="Dosis"/>
              </a:rPr>
              <a:t>MergeData</a:t>
            </a:r>
            <a:r>
              <a:rPr lang="en-US" dirty="0">
                <a:solidFill>
                  <a:schemeClr val="lt1"/>
                </a:solidFill>
                <a:latin typeface="Gisha" panose="020B0502040204020203" pitchFamily="34" charset="-79"/>
                <a:ea typeface="Dosis"/>
                <a:cs typeface="Gisha" panose="020B0502040204020203" pitchFamily="34" charset="-79"/>
                <a:sym typeface="Dosis"/>
              </a:rPr>
              <a:t> CSV so he will be ready for the </a:t>
            </a:r>
            <a:r>
              <a:rPr lang="en-US" b="1" dirty="0">
                <a:solidFill>
                  <a:schemeClr val="lt1"/>
                </a:solidFill>
                <a:latin typeface="Gisha" panose="020B0502040204020203" pitchFamily="34" charset="-79"/>
                <a:ea typeface="Dosis"/>
                <a:cs typeface="Gisha" panose="020B0502040204020203" pitchFamily="34" charset="-79"/>
                <a:sym typeface="Dosis"/>
              </a:rPr>
              <a:t>Visualization</a:t>
            </a:r>
            <a:r>
              <a:rPr lang="en-US" dirty="0">
                <a:solidFill>
                  <a:schemeClr val="lt1"/>
                </a:solidFill>
                <a:latin typeface="Gisha" panose="020B0502040204020203" pitchFamily="34" charset="-79"/>
                <a:ea typeface="Dosis"/>
                <a:cs typeface="Gisha" panose="020B0502040204020203" pitchFamily="34" charset="-79"/>
                <a:sym typeface="Dosis"/>
              </a:rPr>
              <a:t> and the </a:t>
            </a:r>
            <a:r>
              <a:rPr lang="en-US" b="1" dirty="0">
                <a:solidFill>
                  <a:schemeClr val="lt1"/>
                </a:solidFill>
                <a:latin typeface="Gisha" panose="020B0502040204020203" pitchFamily="34" charset="-79"/>
                <a:ea typeface="Dosis"/>
                <a:cs typeface="Gisha" panose="020B0502040204020203" pitchFamily="34" charset="-79"/>
                <a:sym typeface="Dosis"/>
              </a:rPr>
              <a:t>machine learning.</a:t>
            </a:r>
          </a:p>
          <a:p>
            <a:pPr algn="l" rtl="0">
              <a:lnSpc>
                <a:spcPct val="150000"/>
              </a:lnSpc>
            </a:pPr>
            <a:r>
              <a:rPr lang="en-US" b="1" dirty="0">
                <a:solidFill>
                  <a:schemeClr val="lt1"/>
                </a:solidFill>
                <a:latin typeface="Gisha" panose="020B0502040204020203" pitchFamily="34" charset="-79"/>
                <a:ea typeface="Dosis"/>
                <a:cs typeface="Gisha" panose="020B0502040204020203" pitchFamily="34" charset="-79"/>
                <a:sym typeface="Dosis"/>
              </a:rPr>
              <a:t>1</a:t>
            </a:r>
            <a:r>
              <a:rPr lang="en-US" dirty="0">
                <a:solidFill>
                  <a:schemeClr val="lt1"/>
                </a:solidFill>
                <a:latin typeface="Gisha" panose="020B0502040204020203" pitchFamily="34" charset="-79"/>
                <a:ea typeface="Dosis"/>
                <a:cs typeface="Gisha" panose="020B0502040204020203" pitchFamily="34" charset="-79"/>
                <a:sym typeface="Dosis"/>
              </a:rPr>
              <a:t>.We merged between the 2 CSV by </a:t>
            </a:r>
            <a:r>
              <a:rPr lang="en-US" b="1" dirty="0">
                <a:solidFill>
                  <a:schemeClr val="lt1"/>
                </a:solidFill>
                <a:latin typeface="Gisha" panose="020B0502040204020203" pitchFamily="34" charset="-79"/>
                <a:ea typeface="Dosis"/>
                <a:cs typeface="Gisha" panose="020B0502040204020203" pitchFamily="34" charset="-79"/>
                <a:sym typeface="Dosis"/>
              </a:rPr>
              <a:t>date</a:t>
            </a:r>
            <a:r>
              <a:rPr lang="en-US" dirty="0">
                <a:solidFill>
                  <a:schemeClr val="lt1"/>
                </a:solidFill>
                <a:latin typeface="Gisha" panose="020B0502040204020203" pitchFamily="34" charset="-79"/>
                <a:ea typeface="Dosis"/>
                <a:cs typeface="Gisha" panose="020B0502040204020203" pitchFamily="34" charset="-79"/>
                <a:sym typeface="Dosis"/>
              </a:rPr>
              <a:t> and we took the relevant cols to a new merged CSV</a:t>
            </a:r>
          </a:p>
          <a:p>
            <a:pPr algn="l" rtl="0">
              <a:lnSpc>
                <a:spcPct val="150000"/>
              </a:lnSpc>
            </a:pPr>
            <a:r>
              <a:rPr lang="en-US" b="1" dirty="0">
                <a:solidFill>
                  <a:schemeClr val="lt1"/>
                </a:solidFill>
                <a:latin typeface="Gisha" panose="020B0502040204020203" pitchFamily="34" charset="-79"/>
                <a:ea typeface="Dosis"/>
                <a:cs typeface="Gisha" panose="020B0502040204020203" pitchFamily="34" charset="-79"/>
                <a:sym typeface="Dosis"/>
              </a:rPr>
              <a:t>2</a:t>
            </a:r>
            <a:r>
              <a:rPr lang="en-US" dirty="0">
                <a:solidFill>
                  <a:schemeClr val="lt1"/>
                </a:solidFill>
                <a:latin typeface="Gisha" panose="020B0502040204020203" pitchFamily="34" charset="-79"/>
                <a:ea typeface="Dosis"/>
                <a:cs typeface="Gisha" panose="020B0502040204020203" pitchFamily="34" charset="-79"/>
                <a:sym typeface="Dosis"/>
              </a:rPr>
              <a:t>. We handled all Nan Values.</a:t>
            </a:r>
          </a:p>
          <a:p>
            <a:pPr algn="l" rtl="0">
              <a:lnSpc>
                <a:spcPct val="150000"/>
              </a:lnSpc>
            </a:pPr>
            <a:r>
              <a:rPr lang="en-US" b="1" dirty="0">
                <a:solidFill>
                  <a:schemeClr val="lt1"/>
                </a:solidFill>
                <a:latin typeface="Gisha" panose="020B0502040204020203" pitchFamily="34" charset="-79"/>
                <a:ea typeface="Dosis"/>
                <a:cs typeface="Gisha" panose="020B0502040204020203" pitchFamily="34" charset="-79"/>
                <a:sym typeface="Dosis"/>
              </a:rPr>
              <a:t>3</a:t>
            </a:r>
            <a:r>
              <a:rPr lang="en-US" dirty="0">
                <a:solidFill>
                  <a:schemeClr val="lt1"/>
                </a:solidFill>
                <a:latin typeface="Gisha" panose="020B0502040204020203" pitchFamily="34" charset="-79"/>
                <a:ea typeface="Dosis"/>
                <a:cs typeface="Gisha" panose="020B0502040204020203" pitchFamily="34" charset="-79"/>
                <a:sym typeface="Dosis"/>
              </a:rPr>
              <a:t>. We also checked manually the new CSV to see if there is a problem with the weather data in the rows. </a:t>
            </a:r>
          </a:p>
          <a:p>
            <a:pPr marL="0" marR="0" lvl="0" indent="0" algn="l" rtl="0">
              <a:lnSpc>
                <a:spcPct val="150000"/>
              </a:lnSpc>
              <a:spcBef>
                <a:spcPts val="0"/>
              </a:spcBef>
              <a:spcAft>
                <a:spcPts val="0"/>
              </a:spcAft>
              <a:buNone/>
            </a:pPr>
            <a:endParaRPr lang="en-US" sz="1800" dirty="0">
              <a:solidFill>
                <a:schemeClr val="lt1"/>
              </a:solidFill>
              <a:latin typeface="Dosis"/>
              <a:ea typeface="Dosis"/>
              <a:cs typeface="Dosis"/>
              <a:sym typeface="Dosis"/>
            </a:endParaRPr>
          </a:p>
        </p:txBody>
      </p:sp>
      <p:sp>
        <p:nvSpPr>
          <p:cNvPr id="5" name="Google Shape;129;p25">
            <a:extLst>
              <a:ext uri="{FF2B5EF4-FFF2-40B4-BE49-F238E27FC236}">
                <a16:creationId xmlns:a16="http://schemas.microsoft.com/office/drawing/2014/main" id="{AB5C6BD2-B348-EFD4-D79E-BB129D2866CF}"/>
              </a:ext>
            </a:extLst>
          </p:cNvPr>
          <p:cNvSpPr/>
          <p:nvPr/>
        </p:nvSpPr>
        <p:spPr>
          <a:xfrm>
            <a:off x="896564" y="-668330"/>
            <a:ext cx="10630417"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algn="ctr" rtl="0">
              <a:lnSpc>
                <a:spcPct val="115000"/>
              </a:lnSpc>
              <a:buClr>
                <a:schemeClr val="dk1"/>
              </a:buClr>
              <a:buSzPts val="1100"/>
            </a:pPr>
            <a:r>
              <a:rPr lang="en-US" sz="3200" b="1" u="sng" dirty="0">
                <a:solidFill>
                  <a:schemeClr val="bg1"/>
                </a:solidFill>
                <a:latin typeface="Gisha" panose="020B0502040204020203" pitchFamily="34" charset="-79"/>
                <a:ea typeface="Dosis"/>
                <a:cs typeface="Gisha" panose="020B0502040204020203" pitchFamily="34" charset="-79"/>
                <a:sym typeface="Dosis"/>
              </a:rPr>
              <a:t>Data Cleaning </a:t>
            </a:r>
            <a:r>
              <a:rPr lang="en-US" sz="3200" b="1" u="sng" dirty="0">
                <a:solidFill>
                  <a:schemeClr val="lt1"/>
                </a:solidFill>
                <a:latin typeface="Gisha" panose="020B0502040204020203" pitchFamily="34" charset="-79"/>
                <a:ea typeface="Dosis"/>
                <a:cs typeface="Gisha" panose="020B0502040204020203" pitchFamily="34" charset="-79"/>
                <a:sym typeface="Dosis"/>
              </a:rPr>
              <a:t>process</a:t>
            </a:r>
            <a:r>
              <a:rPr lang="en-US" sz="3200" b="1" u="sng" dirty="0">
                <a:solidFill>
                  <a:schemeClr val="bg1"/>
                </a:solidFill>
                <a:latin typeface="Gisha" panose="020B0502040204020203" pitchFamily="34" charset="-79"/>
                <a:ea typeface="Dosis"/>
                <a:cs typeface="Gisha" panose="020B0502040204020203" pitchFamily="34" charset="-79"/>
                <a:sym typeface="Dosis"/>
              </a:rPr>
              <a:t>: </a:t>
            </a:r>
          </a:p>
          <a:p>
            <a:pPr marL="0" lvl="0" indent="0" algn="ctr" rtl="0">
              <a:lnSpc>
                <a:spcPct val="115000"/>
              </a:lnSpc>
              <a:spcBef>
                <a:spcPts val="0"/>
              </a:spcBef>
              <a:spcAft>
                <a:spcPts val="0"/>
              </a:spcAft>
              <a:buClr>
                <a:schemeClr val="dk1"/>
              </a:buClr>
              <a:buSzPts val="1100"/>
              <a:buFont typeface="Arial"/>
              <a:buNone/>
            </a:pPr>
            <a:endParaRPr lang="en-US" sz="3200" b="0" i="0" u="sng" strike="noStrike" cap="none" dirty="0">
              <a:solidFill>
                <a:schemeClr val="bg1"/>
              </a:solidFill>
              <a:latin typeface="Dosis"/>
              <a:ea typeface="Dosis"/>
              <a:cs typeface="Dosis"/>
              <a:sym typeface="Dosis"/>
            </a:endParaRPr>
          </a:p>
        </p:txBody>
      </p:sp>
      <p:pic>
        <p:nvPicPr>
          <p:cNvPr id="2" name="Picture 1">
            <a:extLst>
              <a:ext uri="{FF2B5EF4-FFF2-40B4-BE49-F238E27FC236}">
                <a16:creationId xmlns:a16="http://schemas.microsoft.com/office/drawing/2014/main" id="{DFA557C5-353E-1BCD-1C15-9D7ED056440F}"/>
              </a:ext>
            </a:extLst>
          </p:cNvPr>
          <p:cNvPicPr>
            <a:picLocks noChangeAspect="1"/>
          </p:cNvPicPr>
          <p:nvPr/>
        </p:nvPicPr>
        <p:blipFill>
          <a:blip r:embed="rId2"/>
          <a:stretch>
            <a:fillRect/>
          </a:stretch>
        </p:blipFill>
        <p:spPr>
          <a:xfrm>
            <a:off x="6432326" y="4295966"/>
            <a:ext cx="2338696" cy="2338696"/>
          </a:xfrm>
          <a:prstGeom prst="rect">
            <a:avLst/>
          </a:prstGeom>
        </p:spPr>
      </p:pic>
      <p:pic>
        <p:nvPicPr>
          <p:cNvPr id="7" name="Picture 6">
            <a:extLst>
              <a:ext uri="{FF2B5EF4-FFF2-40B4-BE49-F238E27FC236}">
                <a16:creationId xmlns:a16="http://schemas.microsoft.com/office/drawing/2014/main" id="{97CB70C4-B945-2296-E556-9AA86269608B}"/>
              </a:ext>
            </a:extLst>
          </p:cNvPr>
          <p:cNvPicPr>
            <a:picLocks noChangeAspect="1"/>
          </p:cNvPicPr>
          <p:nvPr/>
        </p:nvPicPr>
        <p:blipFill>
          <a:blip r:embed="rId3"/>
          <a:stretch>
            <a:fillRect/>
          </a:stretch>
        </p:blipFill>
        <p:spPr>
          <a:xfrm>
            <a:off x="9170999" y="1762193"/>
            <a:ext cx="1834147" cy="1834147"/>
          </a:xfrm>
          <a:prstGeom prst="rect">
            <a:avLst/>
          </a:prstGeom>
        </p:spPr>
      </p:pic>
    </p:spTree>
    <p:extLst>
      <p:ext uri="{BB962C8B-B14F-4D97-AF65-F5344CB8AC3E}">
        <p14:creationId xmlns:p14="http://schemas.microsoft.com/office/powerpoint/2010/main" val="459279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accent1">
                <a:lumMod val="75000"/>
              </a:schemeClr>
            </a:gs>
            <a:gs pos="100000">
              <a:schemeClr val="accent1">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Google Shape;129;p25">
            <a:extLst>
              <a:ext uri="{FF2B5EF4-FFF2-40B4-BE49-F238E27FC236}">
                <a16:creationId xmlns:a16="http://schemas.microsoft.com/office/drawing/2014/main" id="{EB01085F-CD4F-5579-3987-0CA5AA2E5399}"/>
              </a:ext>
            </a:extLst>
          </p:cNvPr>
          <p:cNvSpPr/>
          <p:nvPr/>
        </p:nvSpPr>
        <p:spPr>
          <a:xfrm>
            <a:off x="250658" y="1772736"/>
            <a:ext cx="10951776" cy="2540645"/>
          </a:xfrm>
          <a:prstGeom prst="rect">
            <a:avLst/>
          </a:prstGeom>
          <a:noFill/>
          <a:ln>
            <a:noFill/>
          </a:ln>
        </p:spPr>
        <p:txBody>
          <a:bodyPr spcFirstLastPara="1" wrap="square" lIns="68575" tIns="34275" rIns="68575" bIns="34275" anchor="t" anchorCtr="0">
            <a:noAutofit/>
          </a:bodyPr>
          <a:lstStyle/>
          <a:p>
            <a:pPr marL="0" marR="0" lvl="0" indent="0" algn="r" rtl="1">
              <a:lnSpc>
                <a:spcPct val="100000"/>
              </a:lnSpc>
              <a:spcBef>
                <a:spcPts val="0"/>
              </a:spcBef>
              <a:spcAft>
                <a:spcPts val="0"/>
              </a:spcAft>
              <a:buClr>
                <a:srgbClr val="000000"/>
              </a:buClr>
              <a:buSzPts val="3600"/>
              <a:buFont typeface="Arial"/>
              <a:buNone/>
            </a:pPr>
            <a:br>
              <a:rPr lang="en-US" sz="3600" b="0" i="0" u="none" strike="noStrike" cap="none" dirty="0">
                <a:solidFill>
                  <a:schemeClr val="dk1"/>
                </a:solidFill>
                <a:latin typeface="Dosis"/>
                <a:ea typeface="Dosis"/>
                <a:cs typeface="Dosis"/>
                <a:sym typeface="Dosis"/>
              </a:rPr>
            </a:br>
            <a:endParaRPr lang="en-US" sz="3600" b="0" i="0" u="none" strike="noStrike" cap="none" dirty="0">
              <a:solidFill>
                <a:schemeClr val="dk1"/>
              </a:solidFill>
              <a:latin typeface="Dosis"/>
              <a:ea typeface="Dosis"/>
              <a:cs typeface="Dosis"/>
              <a:sym typeface="Dosis"/>
            </a:endParaRPr>
          </a:p>
        </p:txBody>
      </p:sp>
      <p:sp>
        <p:nvSpPr>
          <p:cNvPr id="2" name="Google Shape;129;p25">
            <a:extLst>
              <a:ext uri="{FF2B5EF4-FFF2-40B4-BE49-F238E27FC236}">
                <a16:creationId xmlns:a16="http://schemas.microsoft.com/office/drawing/2014/main" id="{6915997C-A428-C540-A54F-F0E910FC944D}"/>
              </a:ext>
            </a:extLst>
          </p:cNvPr>
          <p:cNvSpPr/>
          <p:nvPr/>
        </p:nvSpPr>
        <p:spPr>
          <a:xfrm>
            <a:off x="1136710" y="-600365"/>
            <a:ext cx="9918579" cy="2050473"/>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Font typeface="Arial"/>
              <a:buNone/>
            </a:pPr>
            <a:endParaRPr lang="en-US" sz="6000" b="1" dirty="0">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r>
              <a:rPr lang="en-US" sz="3200" b="1" u="sng" dirty="0">
                <a:solidFill>
                  <a:schemeClr val="lt1"/>
                </a:solidFill>
                <a:latin typeface="Gisha" panose="020B0502040204020203" pitchFamily="34" charset="-79"/>
                <a:ea typeface="Dosis"/>
                <a:cs typeface="Gisha" panose="020B0502040204020203" pitchFamily="34" charset="-79"/>
                <a:sym typeface="Dosis"/>
              </a:rPr>
              <a:t>EDA - Exploratory Data Analysis: </a:t>
            </a:r>
            <a:endParaRPr lang="en-US" sz="1800" b="1" u="sng" dirty="0">
              <a:solidFill>
                <a:schemeClr val="lt1"/>
              </a:solidFill>
              <a:latin typeface="Gisha" panose="020B0502040204020203" pitchFamily="34" charset="-79"/>
              <a:ea typeface="Dosis"/>
              <a:cs typeface="Gisha" panose="020B0502040204020203" pitchFamily="34" charset="-79"/>
              <a:sym typeface="Dosis"/>
            </a:endParaRPr>
          </a:p>
          <a:p>
            <a:pPr marL="0" lvl="0" indent="0" algn="ctr" rtl="0">
              <a:lnSpc>
                <a:spcPct val="115000"/>
              </a:lnSpc>
              <a:spcBef>
                <a:spcPts val="0"/>
              </a:spcBef>
              <a:spcAft>
                <a:spcPts val="0"/>
              </a:spcAft>
              <a:buClr>
                <a:schemeClr val="dk1"/>
              </a:buClr>
              <a:buSzPts val="1100"/>
              <a:buFont typeface="Arial"/>
              <a:buNone/>
            </a:pPr>
            <a:endParaRPr lang="en-US" sz="3200" b="0" i="0" u="sng" strike="noStrike" cap="none" dirty="0">
              <a:solidFill>
                <a:schemeClr val="bg1"/>
              </a:solidFill>
              <a:latin typeface="Dosis"/>
              <a:ea typeface="Dosis"/>
              <a:cs typeface="Dosis"/>
              <a:sym typeface="Dosis"/>
            </a:endParaRPr>
          </a:p>
        </p:txBody>
      </p:sp>
      <p:pic>
        <p:nvPicPr>
          <p:cNvPr id="6" name="תמונה 5">
            <a:extLst>
              <a:ext uri="{FF2B5EF4-FFF2-40B4-BE49-F238E27FC236}">
                <a16:creationId xmlns:a16="http://schemas.microsoft.com/office/drawing/2014/main" id="{8B546F96-2016-1AF0-3BC1-0B215D934E8D}"/>
              </a:ext>
            </a:extLst>
          </p:cNvPr>
          <p:cNvPicPr>
            <a:picLocks noChangeAspect="1"/>
          </p:cNvPicPr>
          <p:nvPr/>
        </p:nvPicPr>
        <p:blipFill>
          <a:blip r:embed="rId2"/>
          <a:stretch>
            <a:fillRect/>
          </a:stretch>
        </p:blipFill>
        <p:spPr>
          <a:xfrm>
            <a:off x="9439564" y="2974325"/>
            <a:ext cx="2404313" cy="1535491"/>
          </a:xfrm>
          <a:prstGeom prst="rect">
            <a:avLst/>
          </a:prstGeom>
        </p:spPr>
      </p:pic>
      <p:pic>
        <p:nvPicPr>
          <p:cNvPr id="8" name="תמונה 7">
            <a:extLst>
              <a:ext uri="{FF2B5EF4-FFF2-40B4-BE49-F238E27FC236}">
                <a16:creationId xmlns:a16="http://schemas.microsoft.com/office/drawing/2014/main" id="{26BF030F-5A9C-74B4-A275-ADD326C1770E}"/>
              </a:ext>
            </a:extLst>
          </p:cNvPr>
          <p:cNvPicPr>
            <a:picLocks noChangeAspect="1"/>
          </p:cNvPicPr>
          <p:nvPr/>
        </p:nvPicPr>
        <p:blipFill>
          <a:blip r:embed="rId3"/>
          <a:stretch>
            <a:fillRect/>
          </a:stretch>
        </p:blipFill>
        <p:spPr>
          <a:xfrm>
            <a:off x="9439564" y="1206310"/>
            <a:ext cx="2404313" cy="1544343"/>
          </a:xfrm>
          <a:prstGeom prst="rect">
            <a:avLst/>
          </a:prstGeom>
        </p:spPr>
      </p:pic>
      <p:pic>
        <p:nvPicPr>
          <p:cNvPr id="10" name="תמונה 9">
            <a:extLst>
              <a:ext uri="{FF2B5EF4-FFF2-40B4-BE49-F238E27FC236}">
                <a16:creationId xmlns:a16="http://schemas.microsoft.com/office/drawing/2014/main" id="{3A1E16BF-2DDF-2B22-2EA6-A32CB5E955A5}"/>
              </a:ext>
            </a:extLst>
          </p:cNvPr>
          <p:cNvPicPr>
            <a:picLocks noChangeAspect="1"/>
          </p:cNvPicPr>
          <p:nvPr/>
        </p:nvPicPr>
        <p:blipFill>
          <a:blip r:embed="rId4"/>
          <a:stretch>
            <a:fillRect/>
          </a:stretch>
        </p:blipFill>
        <p:spPr>
          <a:xfrm>
            <a:off x="9439564" y="4706251"/>
            <a:ext cx="2404313" cy="1583653"/>
          </a:xfrm>
          <a:prstGeom prst="rect">
            <a:avLst/>
          </a:prstGeom>
        </p:spPr>
      </p:pic>
      <p:pic>
        <p:nvPicPr>
          <p:cNvPr id="26" name="תמונה 25">
            <a:extLst>
              <a:ext uri="{FF2B5EF4-FFF2-40B4-BE49-F238E27FC236}">
                <a16:creationId xmlns:a16="http://schemas.microsoft.com/office/drawing/2014/main" id="{0CDAE730-1E6B-DAE0-4335-FE89BF47BCA5}"/>
              </a:ext>
            </a:extLst>
          </p:cNvPr>
          <p:cNvPicPr>
            <a:picLocks noChangeAspect="1"/>
          </p:cNvPicPr>
          <p:nvPr/>
        </p:nvPicPr>
        <p:blipFill rotWithShape="1">
          <a:blip r:embed="rId5"/>
          <a:srcRect l="24403" t="-2459"/>
          <a:stretch/>
        </p:blipFill>
        <p:spPr>
          <a:xfrm>
            <a:off x="760270" y="3098202"/>
            <a:ext cx="3656282" cy="3218400"/>
          </a:xfrm>
          <a:prstGeom prst="rect">
            <a:avLst/>
          </a:prstGeom>
        </p:spPr>
      </p:pic>
      <p:sp>
        <p:nvSpPr>
          <p:cNvPr id="27" name="תיבת טקסט 26">
            <a:extLst>
              <a:ext uri="{FF2B5EF4-FFF2-40B4-BE49-F238E27FC236}">
                <a16:creationId xmlns:a16="http://schemas.microsoft.com/office/drawing/2014/main" id="{30095457-D077-1F0D-07D0-2C44A4D3560C}"/>
              </a:ext>
            </a:extLst>
          </p:cNvPr>
          <p:cNvSpPr txBox="1"/>
          <p:nvPr/>
        </p:nvSpPr>
        <p:spPr>
          <a:xfrm>
            <a:off x="779436" y="1985741"/>
            <a:ext cx="3653668" cy="1286891"/>
          </a:xfrm>
          <a:prstGeom prst="rect">
            <a:avLst/>
          </a:prstGeom>
          <a:noFill/>
        </p:spPr>
        <p:txBody>
          <a:bodyPr wrap="square">
            <a:spAutoFit/>
          </a:bodyPr>
          <a:lstStyle/>
          <a:p>
            <a:pPr marL="0" marR="0" lvl="0" indent="0" algn="l" rtl="0">
              <a:lnSpc>
                <a:spcPct val="150000"/>
              </a:lnSpc>
              <a:spcBef>
                <a:spcPts val="0"/>
              </a:spcBef>
              <a:spcAft>
                <a:spcPts val="0"/>
              </a:spcAft>
              <a:buNone/>
            </a:pPr>
            <a:r>
              <a:rPr lang="en-US" b="1" u="sng" dirty="0">
                <a:solidFill>
                  <a:schemeClr val="lt1"/>
                </a:solidFill>
                <a:latin typeface="Gisha" panose="020B0502040204020203" pitchFamily="34" charset="-79"/>
                <a:ea typeface="Dosis"/>
                <a:cs typeface="Gisha" panose="020B0502040204020203" pitchFamily="34" charset="-79"/>
                <a:sym typeface="Dosis"/>
              </a:rPr>
              <a:t>The pie chart: </a:t>
            </a:r>
            <a:r>
              <a:rPr lang="en-US" dirty="0">
                <a:solidFill>
                  <a:schemeClr val="lt1"/>
                </a:solidFill>
                <a:latin typeface="Gisha" panose="020B0502040204020203" pitchFamily="34" charset="-79"/>
                <a:ea typeface="Dosis"/>
                <a:cs typeface="Gisha" panose="020B0502040204020203" pitchFamily="34" charset="-79"/>
                <a:sym typeface="Dosis"/>
              </a:rPr>
              <a:t>shows the percentage of every fire cause </a:t>
            </a:r>
          </a:p>
          <a:p>
            <a:pPr marL="0" marR="0" lvl="0" indent="0" algn="l" rtl="0">
              <a:lnSpc>
                <a:spcPct val="150000"/>
              </a:lnSpc>
              <a:spcBef>
                <a:spcPts val="0"/>
              </a:spcBef>
              <a:spcAft>
                <a:spcPts val="0"/>
              </a:spcAft>
              <a:buNone/>
            </a:pPr>
            <a:endParaRPr lang="en-US" sz="1800" dirty="0">
              <a:solidFill>
                <a:schemeClr val="lt1"/>
              </a:solidFill>
              <a:latin typeface="Dosis"/>
              <a:ea typeface="Dosis"/>
              <a:cs typeface="Dosis"/>
              <a:sym typeface="Dosis"/>
            </a:endParaRPr>
          </a:p>
        </p:txBody>
      </p:sp>
      <p:sp>
        <p:nvSpPr>
          <p:cNvPr id="29" name="תיבת טקסט 28">
            <a:extLst>
              <a:ext uri="{FF2B5EF4-FFF2-40B4-BE49-F238E27FC236}">
                <a16:creationId xmlns:a16="http://schemas.microsoft.com/office/drawing/2014/main" id="{02F9D187-84F7-FBF0-CF62-F1818681B576}"/>
              </a:ext>
            </a:extLst>
          </p:cNvPr>
          <p:cNvSpPr txBox="1"/>
          <p:nvPr/>
        </p:nvSpPr>
        <p:spPr>
          <a:xfrm>
            <a:off x="6757697" y="1221330"/>
            <a:ext cx="3653668" cy="461793"/>
          </a:xfrm>
          <a:prstGeom prst="rect">
            <a:avLst/>
          </a:prstGeom>
          <a:noFill/>
        </p:spPr>
        <p:txBody>
          <a:bodyPr wrap="square">
            <a:spAutoFit/>
          </a:bodyPr>
          <a:lstStyle/>
          <a:p>
            <a:pPr marL="0" marR="0" lvl="0" indent="0" algn="l" rtl="0">
              <a:lnSpc>
                <a:spcPct val="150000"/>
              </a:lnSpc>
              <a:spcBef>
                <a:spcPts val="0"/>
              </a:spcBef>
              <a:spcAft>
                <a:spcPts val="0"/>
              </a:spcAft>
              <a:buNone/>
            </a:pPr>
            <a:r>
              <a:rPr lang="en-US" sz="1800" b="1" u="sng" dirty="0">
                <a:solidFill>
                  <a:schemeClr val="lt1"/>
                </a:solidFill>
                <a:latin typeface="Gisha" panose="020B0502040204020203" pitchFamily="34" charset="-79"/>
                <a:ea typeface="Dosis"/>
                <a:cs typeface="Gisha" panose="020B0502040204020203" pitchFamily="34" charset="-79"/>
                <a:sym typeface="Dosis"/>
              </a:rPr>
              <a:t>Humidity frequency:</a:t>
            </a:r>
          </a:p>
        </p:txBody>
      </p:sp>
      <p:sp>
        <p:nvSpPr>
          <p:cNvPr id="32" name="תיבת טקסט 31">
            <a:extLst>
              <a:ext uri="{FF2B5EF4-FFF2-40B4-BE49-F238E27FC236}">
                <a16:creationId xmlns:a16="http://schemas.microsoft.com/office/drawing/2014/main" id="{C2F48B42-6607-0DF1-5935-67ECA2FC13DF}"/>
              </a:ext>
            </a:extLst>
          </p:cNvPr>
          <p:cNvSpPr txBox="1"/>
          <p:nvPr/>
        </p:nvSpPr>
        <p:spPr>
          <a:xfrm>
            <a:off x="6757697" y="4497610"/>
            <a:ext cx="3653668" cy="461793"/>
          </a:xfrm>
          <a:prstGeom prst="rect">
            <a:avLst/>
          </a:prstGeom>
          <a:noFill/>
        </p:spPr>
        <p:txBody>
          <a:bodyPr wrap="square">
            <a:spAutoFit/>
          </a:bodyPr>
          <a:lstStyle/>
          <a:p>
            <a:pPr marL="0" marR="0" lvl="0" indent="0" algn="l" rtl="0">
              <a:lnSpc>
                <a:spcPct val="150000"/>
              </a:lnSpc>
              <a:spcBef>
                <a:spcPts val="0"/>
              </a:spcBef>
              <a:spcAft>
                <a:spcPts val="0"/>
              </a:spcAft>
              <a:buNone/>
            </a:pPr>
            <a:r>
              <a:rPr lang="en-US" sz="1800" b="1" u="sng" dirty="0">
                <a:solidFill>
                  <a:schemeClr val="lt1"/>
                </a:solidFill>
                <a:latin typeface="Gisha" panose="020B0502040204020203" pitchFamily="34" charset="-79"/>
                <a:ea typeface="Dosis"/>
                <a:cs typeface="Gisha" panose="020B0502040204020203" pitchFamily="34" charset="-79"/>
                <a:sym typeface="Dosis"/>
              </a:rPr>
              <a:t>Windspeed frequency:</a:t>
            </a:r>
          </a:p>
        </p:txBody>
      </p:sp>
      <p:sp>
        <p:nvSpPr>
          <p:cNvPr id="33" name="תיבת טקסט 32">
            <a:extLst>
              <a:ext uri="{FF2B5EF4-FFF2-40B4-BE49-F238E27FC236}">
                <a16:creationId xmlns:a16="http://schemas.microsoft.com/office/drawing/2014/main" id="{D1370FCC-7CBB-F3DF-AA4A-FDB09730B05F}"/>
              </a:ext>
            </a:extLst>
          </p:cNvPr>
          <p:cNvSpPr txBox="1"/>
          <p:nvPr/>
        </p:nvSpPr>
        <p:spPr>
          <a:xfrm>
            <a:off x="6757697" y="2864990"/>
            <a:ext cx="3653668" cy="460575"/>
          </a:xfrm>
          <a:prstGeom prst="rect">
            <a:avLst/>
          </a:prstGeom>
          <a:noFill/>
        </p:spPr>
        <p:txBody>
          <a:bodyPr wrap="square">
            <a:spAutoFit/>
          </a:bodyPr>
          <a:lstStyle/>
          <a:p>
            <a:pPr marL="0" marR="0" lvl="0" indent="0" algn="l" rtl="0">
              <a:lnSpc>
                <a:spcPct val="150000"/>
              </a:lnSpc>
              <a:spcBef>
                <a:spcPts val="0"/>
              </a:spcBef>
              <a:spcAft>
                <a:spcPts val="0"/>
              </a:spcAft>
              <a:buNone/>
            </a:pPr>
            <a:r>
              <a:rPr lang="en-US" b="1" u="sng" dirty="0">
                <a:solidFill>
                  <a:schemeClr val="lt1"/>
                </a:solidFill>
                <a:latin typeface="Gisha" panose="020B0502040204020203" pitchFamily="34" charset="-79"/>
                <a:ea typeface="Dosis"/>
                <a:cs typeface="Gisha" panose="020B0502040204020203" pitchFamily="34" charset="-79"/>
                <a:sym typeface="Dosis"/>
              </a:rPr>
              <a:t>Temp</a:t>
            </a:r>
            <a:r>
              <a:rPr lang="en-US" sz="1800" b="1" u="sng" dirty="0">
                <a:solidFill>
                  <a:schemeClr val="lt1"/>
                </a:solidFill>
                <a:latin typeface="Gisha" panose="020B0502040204020203" pitchFamily="34" charset="-79"/>
                <a:ea typeface="Dosis"/>
                <a:cs typeface="Gisha" panose="020B0502040204020203" pitchFamily="34" charset="-79"/>
                <a:sym typeface="Dosis"/>
              </a:rPr>
              <a:t> </a:t>
            </a:r>
            <a:r>
              <a:rPr lang="en-US" b="1" u="sng" dirty="0">
                <a:solidFill>
                  <a:schemeClr val="lt1"/>
                </a:solidFill>
                <a:latin typeface="Gisha" panose="020B0502040204020203" pitchFamily="34" charset="-79"/>
                <a:cs typeface="Gisha" panose="020B0502040204020203" pitchFamily="34" charset="-79"/>
                <a:sym typeface="Dosis"/>
              </a:rPr>
              <a:t>frequency</a:t>
            </a:r>
            <a:r>
              <a:rPr lang="en-US" sz="1800" b="1" u="sng" dirty="0">
                <a:solidFill>
                  <a:schemeClr val="lt1"/>
                </a:solidFill>
                <a:latin typeface="Gisha" panose="020B0502040204020203" pitchFamily="34" charset="-79"/>
                <a:ea typeface="Dosis"/>
                <a:cs typeface="Gisha" panose="020B0502040204020203" pitchFamily="34" charset="-79"/>
                <a:sym typeface="Dosis"/>
              </a:rPr>
              <a:t>:</a:t>
            </a:r>
          </a:p>
        </p:txBody>
      </p:sp>
    </p:spTree>
    <p:extLst>
      <p:ext uri="{BB962C8B-B14F-4D97-AF65-F5344CB8AC3E}">
        <p14:creationId xmlns:p14="http://schemas.microsoft.com/office/powerpoint/2010/main" val="71714215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889</Words>
  <Application>Microsoft Macintosh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Dosis</vt:lpstr>
      <vt:lpstr>Gisha</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chensk22@gmail.com</dc:creator>
  <cp:lastModifiedBy>Omer Peled</cp:lastModifiedBy>
  <cp:revision>14</cp:revision>
  <dcterms:created xsi:type="dcterms:W3CDTF">2023-02-15T12:21:07Z</dcterms:created>
  <dcterms:modified xsi:type="dcterms:W3CDTF">2023-02-16T09:01:47Z</dcterms:modified>
</cp:coreProperties>
</file>