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4" r:id="rId3"/>
    <p:sldId id="295" r:id="rId5"/>
    <p:sldId id="297" r:id="rId6"/>
    <p:sldId id="300" r:id="rId7"/>
    <p:sldId id="334" r:id="rId8"/>
    <p:sldId id="302" r:id="rId9"/>
    <p:sldId id="299" r:id="rId10"/>
    <p:sldId id="308" r:id="rId11"/>
    <p:sldId id="360" r:id="rId12"/>
    <p:sldId id="314" r:id="rId13"/>
    <p:sldId id="317" r:id="rId14"/>
    <p:sldId id="309" r:id="rId15"/>
    <p:sldId id="380" r:id="rId16"/>
    <p:sldId id="307" r:id="rId17"/>
    <p:sldId id="319" r:id="rId18"/>
    <p:sldId id="306" r:id="rId19"/>
    <p:sldId id="381" r:id="rId20"/>
    <p:sldId id="310" r:id="rId21"/>
    <p:sldId id="382" r:id="rId22"/>
    <p:sldId id="325" r:id="rId23"/>
    <p:sldId id="301" r:id="rId24"/>
    <p:sldId id="390" r:id="rId25"/>
    <p:sldId id="296" r:id="rId26"/>
  </p:sldIdLst>
  <p:sldSz cx="12190095" cy="685927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3D9"/>
    <a:srgbClr val="F3C301"/>
    <a:srgbClr val="E94E60"/>
    <a:srgbClr val="028985"/>
    <a:srgbClr val="DE6E00"/>
    <a:srgbClr val="31B8B4"/>
    <a:srgbClr val="01D48F"/>
    <a:srgbClr val="0374AF"/>
    <a:srgbClr val="455765"/>
    <a:srgbClr val="2A7A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17" autoAdjust="0"/>
    <p:restoredTop sz="97926" autoAdjust="0"/>
  </p:normalViewPr>
  <p:slideViewPr>
    <p:cSldViewPr snapToGrid="0" showGuides="1">
      <p:cViewPr varScale="1">
        <p:scale>
          <a:sx n="55" d="100"/>
          <a:sy n="55" d="100"/>
        </p:scale>
        <p:origin x="-102" y="-1584"/>
      </p:cViewPr>
      <p:guideLst>
        <p:guide orient="horz" pos="2193"/>
        <p:guide pos="3796"/>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gs" Target="tags/tag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2C8C0-A3D3-487B-AECC-CB6663EAE28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9D3E0-124D-4DFF-AE99-4EA4CC201DB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2" y="2130922"/>
            <a:ext cx="10361851" cy="147036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563" y="3887100"/>
            <a:ext cx="8533289" cy="1753006"/>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406E9206-D2D6-4057-92D4-39C87A03E66D}" type="datetime1">
              <a:rPr lang="en-US" altLang="zh-CN"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4" y="273113"/>
            <a:ext cx="4010562" cy="1162320"/>
          </a:xfrm>
        </p:spPr>
        <p:txBody>
          <a:bodyPr anchor="b"/>
          <a:lstStyle>
            <a:lvl1pPr algn="l">
              <a:defRPr sz="2700" b="1"/>
            </a:lvl1pPr>
          </a:lstStyle>
          <a:p>
            <a:r>
              <a:rPr lang="en-US" smtClean="0"/>
              <a:t>Click to edit Master title style</a:t>
            </a:r>
            <a:endParaRPr lang="en-US"/>
          </a:p>
        </p:txBody>
      </p:sp>
      <p:sp>
        <p:nvSpPr>
          <p:cNvPr id="3" name="Content Placeholder 2"/>
          <p:cNvSpPr>
            <a:spLocks noGrp="1"/>
          </p:cNvSpPr>
          <p:nvPr>
            <p:ph idx="1"/>
          </p:nvPr>
        </p:nvSpPr>
        <p:spPr>
          <a:xfrm>
            <a:off x="4766113" y="273117"/>
            <a:ext cx="6814780" cy="5854468"/>
          </a:xfrm>
        </p:spPr>
        <p:txBody>
          <a:bodyPr/>
          <a:lstStyle>
            <a:lvl1pPr>
              <a:defRPr sz="4300"/>
            </a:lvl1pPr>
            <a:lvl2pPr>
              <a:defRPr sz="38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09524" y="1435437"/>
            <a:ext cx="4010562" cy="4692149"/>
          </a:xfrm>
        </p:spPr>
        <p:txBody>
          <a:bodyPr/>
          <a:lstStyle>
            <a:lvl1pPr marL="0" indent="0">
              <a:buNone/>
              <a:defRPr sz="1900"/>
            </a:lvl1pPr>
            <a:lvl2pPr marL="609600" indent="0">
              <a:buNone/>
              <a:defRPr sz="1600"/>
            </a:lvl2pPr>
            <a:lvl3pPr marL="1219200" indent="0">
              <a:buNone/>
              <a:defRPr sz="1400"/>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a:defRPr/>
            </a:pPr>
            <a:fld id="{43C7FCF6-76BD-4495-B08F-4C059D2BA31F}" type="datetime1">
              <a:rPr lang="en-US" altLang="zh-CN"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1714"/>
            <a:ext cx="7314248" cy="566870"/>
          </a:xfrm>
        </p:spPr>
        <p:txBody>
          <a:bodyPr anchor="b"/>
          <a:lstStyle>
            <a:lvl1pPr algn="l">
              <a:defRPr sz="2700" b="1"/>
            </a:lvl1pPr>
          </a:lstStyle>
          <a:p>
            <a:r>
              <a:rPr lang="en-US" smtClean="0"/>
              <a:t>Click to edit Master title style</a:t>
            </a:r>
            <a:endParaRPr lang="en-US"/>
          </a:p>
        </p:txBody>
      </p:sp>
      <p:sp>
        <p:nvSpPr>
          <p:cNvPr id="3" name="Picture Placeholder 2"/>
          <p:cNvSpPr>
            <a:spLocks noGrp="1"/>
          </p:cNvSpPr>
          <p:nvPr>
            <p:ph type="pic" idx="1"/>
          </p:nvPr>
        </p:nvSpPr>
        <p:spPr>
          <a:xfrm>
            <a:off x="2389406" y="612918"/>
            <a:ext cx="7314248" cy="4115753"/>
          </a:xfrm>
        </p:spPr>
        <p:txBody>
          <a:bodyPr/>
          <a:lstStyle>
            <a:lvl1pPr marL="0" indent="0">
              <a:buNone/>
              <a:defRPr sz="4300"/>
            </a:lvl1pPr>
            <a:lvl2pPr marL="609600" indent="0">
              <a:buNone/>
              <a:defRPr sz="3800"/>
            </a:lvl2pPr>
            <a:lvl3pPr marL="1219200" indent="0">
              <a:buNone/>
              <a:defRPr sz="3200"/>
            </a:lvl3pPr>
            <a:lvl4pPr marL="1828800" indent="0">
              <a:buNone/>
              <a:defRPr sz="2700"/>
            </a:lvl4pPr>
            <a:lvl5pPr marL="2438400" indent="0">
              <a:buNone/>
              <a:defRPr sz="2700"/>
            </a:lvl5pPr>
            <a:lvl6pPr marL="3048000" indent="0">
              <a:buNone/>
              <a:defRPr sz="2700"/>
            </a:lvl6pPr>
            <a:lvl7pPr marL="3657600" indent="0">
              <a:buNone/>
              <a:defRPr sz="2700"/>
            </a:lvl7pPr>
            <a:lvl8pPr marL="4267200" indent="0">
              <a:buNone/>
              <a:defRPr sz="2700"/>
            </a:lvl8pPr>
            <a:lvl9pPr marL="4876800" indent="0">
              <a:buNone/>
              <a:defRPr sz="2700"/>
            </a:lvl9pPr>
          </a:lstStyle>
          <a:p>
            <a:endParaRPr lang="en-US" dirty="0"/>
          </a:p>
        </p:txBody>
      </p:sp>
      <p:sp>
        <p:nvSpPr>
          <p:cNvPr id="4" name="Text Placeholder 3"/>
          <p:cNvSpPr>
            <a:spLocks noGrp="1"/>
          </p:cNvSpPr>
          <p:nvPr>
            <p:ph type="body" sz="half" idx="2"/>
          </p:nvPr>
        </p:nvSpPr>
        <p:spPr>
          <a:xfrm>
            <a:off x="2389406" y="5368584"/>
            <a:ext cx="7314248" cy="805049"/>
          </a:xfrm>
        </p:spPr>
        <p:txBody>
          <a:bodyPr/>
          <a:lstStyle>
            <a:lvl1pPr marL="0" indent="0">
              <a:buNone/>
              <a:defRPr sz="1900"/>
            </a:lvl1pPr>
            <a:lvl2pPr marL="609600" indent="0">
              <a:buNone/>
              <a:defRPr sz="1600"/>
            </a:lvl2pPr>
            <a:lvl3pPr marL="1219200" indent="0">
              <a:buNone/>
              <a:defRPr sz="1400"/>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a:defRPr/>
            </a:pPr>
            <a:fld id="{E257577C-F53D-4BB9-9408-EB84DEB3CD80}" type="datetime1">
              <a:rPr lang="en-US" altLang="zh-CN"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77D58058-BD14-4845-947D-4A9B79A00D09}" type="datetime1">
              <a:rPr lang="en-US" altLang="zh-CN"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50" y="274704"/>
            <a:ext cx="2742843" cy="58528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522" y="274704"/>
            <a:ext cx="8025355" cy="585288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18ECB469-C949-4E3F-B0CB-0C15DA7B7F92}" type="datetime1">
              <a:rPr lang="en-US" altLang="zh-CN"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C052E9E1-D97D-4C90-BB96-FA1ED58B786F}" type="datetime1">
              <a:rPr lang="en-US" altLang="zh-CN"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60" y="4407923"/>
            <a:ext cx="10361851" cy="1362390"/>
          </a:xfrm>
        </p:spPr>
        <p:txBody>
          <a:bodyPr anchor="t"/>
          <a:lstStyle>
            <a:lvl1pPr algn="l">
              <a:defRPr sz="5400" b="1" cap="all"/>
            </a:lvl1pPr>
          </a:lstStyle>
          <a:p>
            <a:r>
              <a:rPr lang="en-US" smtClean="0"/>
              <a:t>Click to edit Master title style</a:t>
            </a:r>
            <a:endParaRPr lang="en-US"/>
          </a:p>
        </p:txBody>
      </p:sp>
      <p:sp>
        <p:nvSpPr>
          <p:cNvPr id="3" name="Text Placeholder 2"/>
          <p:cNvSpPr>
            <a:spLocks noGrp="1"/>
          </p:cNvSpPr>
          <p:nvPr>
            <p:ph type="body" idx="1"/>
          </p:nvPr>
        </p:nvSpPr>
        <p:spPr>
          <a:xfrm>
            <a:off x="962960" y="2907387"/>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2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a:defRPr/>
            </a:pPr>
            <a:fld id="{814779EE-1E16-4CC5-A459-C716090F6017}" type="datetime1">
              <a:rPr lang="en-US" altLang="zh-CN"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522" y="1600572"/>
            <a:ext cx="5384099" cy="4527011"/>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6794" y="1600572"/>
            <a:ext cx="5384099" cy="4527011"/>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A3311C9F-D64E-4824-A709-CF61DE4E0BDD}" type="datetime1">
              <a:rPr lang="en-US" altLang="zh-CN"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9196EC2F-0988-4314-AD4B-24FF16D7B45E}" type="datetime1">
              <a:rPr lang="en-US" altLang="zh-CN" smtClean="0">
                <a:solidFill>
                  <a:prstClr val="black">
                    <a:tint val="75000"/>
                  </a:prstClr>
                </a:solidFill>
              </a:rPr>
            </a:fld>
            <a:endParaRPr lang="en-US" dirty="0">
              <a:solidFill>
                <a:prstClr val="black">
                  <a:tint val="75000"/>
                </a:prstClr>
              </a:solidFill>
            </a:endParaRPr>
          </a:p>
        </p:txBody>
      </p:sp>
      <p:sp>
        <p:nvSpPr>
          <p:cNvPr id="4" name="页脚占位符 3"/>
          <p:cNvSpPr>
            <a:spLocks noGrp="1"/>
          </p:cNvSpPr>
          <p:nvPr>
            <p:ph type="ftr" sz="quarter" idx="11"/>
          </p:nvPr>
        </p:nvSpPr>
        <p:spPr/>
        <p:txBody>
          <a:bodyPr/>
          <a:lstStyle/>
          <a:p>
            <a:pPr>
              <a:defRPr/>
            </a:pPr>
            <a:endParaRPr lang="en-US" dirty="0">
              <a:solidFill>
                <a:prstClr val="black">
                  <a:tint val="75000"/>
                </a:prstClr>
              </a:solidFill>
            </a:endParaRPr>
          </a:p>
        </p:txBody>
      </p:sp>
      <p:sp>
        <p:nvSpPr>
          <p:cNvPr id="5" name="灯片编号占位符 4"/>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
        <p:nvSpPr>
          <p:cNvPr id="7" name="矩形 6"/>
          <p:cNvSpPr/>
          <p:nvPr userDrawn="1"/>
        </p:nvSpPr>
        <p:spPr>
          <a:xfrm>
            <a:off x="7221046" y="5009924"/>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2"/>
                </a:solidFill>
                <a:effectLst/>
                <a:uLnTx/>
                <a:uFillTx/>
              </a:rPr>
              <a:t>PPT</a:t>
            </a:r>
            <a:r>
              <a:rPr kumimoji="0" lang="zh-CN" altLang="en-US" sz="100" b="0" i="0" u="none" strike="noStrike" kern="0" cap="none" spc="0" normalizeH="0" baseline="0" noProof="0" dirty="0" smtClean="0">
                <a:ln>
                  <a:noFill/>
                </a:ln>
                <a:solidFill>
                  <a:schemeClr val="bg2"/>
                </a:solidFill>
                <a:effectLst/>
                <a:uLnTx/>
                <a:uFillTx/>
              </a:rPr>
              <a:t>模板下载：</a:t>
            </a:r>
            <a:r>
              <a:rPr kumimoji="0" lang="en-US" altLang="zh-CN" sz="100" b="0" i="0" u="none" strike="noStrike" kern="0" cap="none" spc="0" normalizeH="0" baseline="0" noProof="0" dirty="0" smtClean="0">
                <a:ln>
                  <a:noFill/>
                </a:ln>
                <a:solidFill>
                  <a:schemeClr val="bg2"/>
                </a:solidFill>
                <a:effectLst/>
                <a:uLnTx/>
                <a:uFillTx/>
              </a:rPr>
              <a:t>www.1ppt.com/moban/     </a:t>
            </a:r>
            <a:r>
              <a:rPr kumimoji="0" lang="zh-CN" altLang="en-US" sz="100" b="0" i="0" u="none" strike="noStrike" kern="0" cap="none" spc="0" normalizeH="0" baseline="0" noProof="0" dirty="0" smtClean="0">
                <a:ln>
                  <a:noFill/>
                </a:ln>
                <a:solidFill>
                  <a:schemeClr val="bg2"/>
                </a:solidFill>
                <a:effectLst/>
                <a:uLnTx/>
                <a:uFillTx/>
              </a:rPr>
              <a:t>行业</a:t>
            </a:r>
            <a:r>
              <a:rPr kumimoji="0" lang="en-US" altLang="zh-CN" sz="100" b="0" i="0" u="none" strike="noStrike" kern="0" cap="none" spc="0" normalizeH="0" baseline="0" noProof="0" dirty="0" smtClean="0">
                <a:ln>
                  <a:noFill/>
                </a:ln>
                <a:solidFill>
                  <a:schemeClr val="bg2"/>
                </a:solidFill>
                <a:effectLst/>
                <a:uLnTx/>
                <a:uFillTx/>
              </a:rPr>
              <a:t>PPT</a:t>
            </a:r>
            <a:r>
              <a:rPr kumimoji="0" lang="zh-CN" altLang="en-US" sz="100" b="0" i="0" u="none" strike="noStrike" kern="0" cap="none" spc="0" normalizeH="0" baseline="0" noProof="0" dirty="0" smtClean="0">
                <a:ln>
                  <a:noFill/>
                </a:ln>
                <a:solidFill>
                  <a:schemeClr val="bg2"/>
                </a:solidFill>
                <a:effectLst/>
                <a:uLnTx/>
                <a:uFillTx/>
              </a:rPr>
              <a:t>模板：</a:t>
            </a:r>
            <a:r>
              <a:rPr kumimoji="0" lang="en-US" altLang="zh-CN" sz="100" b="0" i="0" u="none" strike="noStrike" kern="0" cap="none" spc="0" normalizeH="0" baseline="0" noProof="0" dirty="0" smtClean="0">
                <a:ln>
                  <a:noFill/>
                </a:ln>
                <a:solidFill>
                  <a:schemeClr val="bg2"/>
                </a:solidFill>
                <a:effectLst/>
                <a:uLnTx/>
                <a:uFillTx/>
              </a:rPr>
              <a:t>www.1ppt.com/hangye/ </a:t>
            </a:r>
            <a:endParaRPr kumimoji="0" lang="en-US" altLang="zh-CN" sz="100" b="0" i="0" u="none" strike="noStrike" kern="0" cap="none" spc="0" normalizeH="0" baseline="0" noProof="0" dirty="0" smtClean="0">
              <a:ln>
                <a:noFill/>
              </a:ln>
              <a:solidFill>
                <a:schemeClr val="bg2"/>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2"/>
                </a:solidFill>
                <a:effectLst/>
                <a:uLnTx/>
                <a:uFillTx/>
              </a:rPr>
              <a:t>节日</a:t>
            </a:r>
            <a:r>
              <a:rPr kumimoji="0" lang="en-US" altLang="zh-CN" sz="100" b="0" i="0" u="none" strike="noStrike" kern="0" cap="none" spc="0" normalizeH="0" baseline="0" noProof="0" dirty="0" smtClean="0">
                <a:ln>
                  <a:noFill/>
                </a:ln>
                <a:solidFill>
                  <a:schemeClr val="bg2"/>
                </a:solidFill>
                <a:effectLst/>
                <a:uLnTx/>
                <a:uFillTx/>
              </a:rPr>
              <a:t>PPT</a:t>
            </a:r>
            <a:r>
              <a:rPr kumimoji="0" lang="zh-CN" altLang="en-US" sz="100" b="0" i="0" u="none" strike="noStrike" kern="0" cap="none" spc="0" normalizeH="0" baseline="0" noProof="0" dirty="0" smtClean="0">
                <a:ln>
                  <a:noFill/>
                </a:ln>
                <a:solidFill>
                  <a:schemeClr val="bg2"/>
                </a:solidFill>
                <a:effectLst/>
                <a:uLnTx/>
                <a:uFillTx/>
              </a:rPr>
              <a:t>模板：</a:t>
            </a:r>
            <a:r>
              <a:rPr kumimoji="0" lang="en-US" altLang="zh-CN" sz="100" b="0" i="0" u="none" strike="noStrike" kern="0" cap="none" spc="0" normalizeH="0" baseline="0" noProof="0" dirty="0" smtClean="0">
                <a:ln>
                  <a:noFill/>
                </a:ln>
                <a:solidFill>
                  <a:schemeClr val="bg2"/>
                </a:solidFill>
                <a:effectLst/>
                <a:uLnTx/>
                <a:uFillTx/>
              </a:rPr>
              <a:t>www.1ppt.com/jieri/           PPT</a:t>
            </a:r>
            <a:r>
              <a:rPr kumimoji="0" lang="zh-CN" altLang="en-US" sz="100" b="0" i="0" u="none" strike="noStrike" kern="0" cap="none" spc="0" normalizeH="0" baseline="0" noProof="0" dirty="0" smtClean="0">
                <a:ln>
                  <a:noFill/>
                </a:ln>
                <a:solidFill>
                  <a:schemeClr val="bg2"/>
                </a:solidFill>
                <a:effectLst/>
                <a:uLnTx/>
                <a:uFillTx/>
              </a:rPr>
              <a:t>素材下载：</a:t>
            </a:r>
            <a:r>
              <a:rPr kumimoji="0" lang="en-US" altLang="zh-CN" sz="100" b="0" i="0" u="none" strike="noStrike" kern="0" cap="none" spc="0" normalizeH="0" baseline="0" noProof="0" dirty="0" smtClean="0">
                <a:ln>
                  <a:noFill/>
                </a:ln>
                <a:solidFill>
                  <a:schemeClr val="bg2"/>
                </a:solidFill>
                <a:effectLst/>
                <a:uLnTx/>
                <a:uFillTx/>
              </a:rPr>
              <a:t>www.1ppt.com/sucai/</a:t>
            </a:r>
            <a:endParaRPr kumimoji="0" lang="en-US" altLang="zh-CN" sz="100" b="0" i="0" u="none" strike="noStrike" kern="0" cap="none" spc="0" normalizeH="0" baseline="0" noProof="0" dirty="0" smtClean="0">
              <a:ln>
                <a:noFill/>
              </a:ln>
              <a:solidFill>
                <a:schemeClr val="bg2"/>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2"/>
                </a:solidFill>
                <a:effectLst/>
                <a:uLnTx/>
                <a:uFillTx/>
              </a:rPr>
              <a:t>PPT</a:t>
            </a:r>
            <a:r>
              <a:rPr kumimoji="0" lang="zh-CN" altLang="en-US" sz="100" b="0" i="0" u="none" strike="noStrike" kern="0" cap="none" spc="0" normalizeH="0" baseline="0" noProof="0" dirty="0" smtClean="0">
                <a:ln>
                  <a:noFill/>
                </a:ln>
                <a:solidFill>
                  <a:schemeClr val="bg2"/>
                </a:solidFill>
                <a:effectLst/>
                <a:uLnTx/>
                <a:uFillTx/>
              </a:rPr>
              <a:t>背景图片：</a:t>
            </a:r>
            <a:r>
              <a:rPr kumimoji="0" lang="en-US" altLang="zh-CN" sz="100" b="0" i="0" u="none" strike="noStrike" kern="0" cap="none" spc="0" normalizeH="0" baseline="0" noProof="0" dirty="0" smtClean="0">
                <a:ln>
                  <a:noFill/>
                </a:ln>
                <a:solidFill>
                  <a:schemeClr val="bg2"/>
                </a:solidFill>
                <a:effectLst/>
                <a:uLnTx/>
                <a:uFillTx/>
              </a:rPr>
              <a:t>www.1ppt.com/beijing/      PPT</a:t>
            </a:r>
            <a:r>
              <a:rPr kumimoji="0" lang="zh-CN" altLang="en-US" sz="100" b="0" i="0" u="none" strike="noStrike" kern="0" cap="none" spc="0" normalizeH="0" baseline="0" noProof="0" dirty="0" smtClean="0">
                <a:ln>
                  <a:noFill/>
                </a:ln>
                <a:solidFill>
                  <a:schemeClr val="bg2"/>
                </a:solidFill>
                <a:effectLst/>
                <a:uLnTx/>
                <a:uFillTx/>
              </a:rPr>
              <a:t>图表下载：</a:t>
            </a:r>
            <a:r>
              <a:rPr kumimoji="0" lang="en-US" altLang="zh-CN" sz="100" b="0" i="0" u="none" strike="noStrike" kern="0" cap="none" spc="0" normalizeH="0" baseline="0" noProof="0" dirty="0" smtClean="0">
                <a:ln>
                  <a:noFill/>
                </a:ln>
                <a:solidFill>
                  <a:schemeClr val="bg2"/>
                </a:solidFill>
                <a:effectLst/>
                <a:uLnTx/>
                <a:uFillTx/>
              </a:rPr>
              <a:t>www.1ppt.com/tubiao/      </a:t>
            </a:r>
            <a:endParaRPr kumimoji="0" lang="en-US" altLang="zh-CN" sz="100" b="0" i="0" u="none" strike="noStrike" kern="0" cap="none" spc="0" normalizeH="0" baseline="0" noProof="0" dirty="0" smtClean="0">
              <a:ln>
                <a:noFill/>
              </a:ln>
              <a:solidFill>
                <a:schemeClr val="bg2"/>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2"/>
                </a:solidFill>
                <a:effectLst/>
                <a:uLnTx/>
                <a:uFillTx/>
              </a:rPr>
              <a:t>优秀</a:t>
            </a:r>
            <a:r>
              <a:rPr kumimoji="0" lang="en-US" altLang="zh-CN" sz="100" b="0" i="0" u="none" strike="noStrike" kern="0" cap="none" spc="0" normalizeH="0" baseline="0" noProof="0" dirty="0" smtClean="0">
                <a:ln>
                  <a:noFill/>
                </a:ln>
                <a:solidFill>
                  <a:schemeClr val="bg2"/>
                </a:solidFill>
                <a:effectLst/>
                <a:uLnTx/>
                <a:uFillTx/>
              </a:rPr>
              <a:t>PPT</a:t>
            </a:r>
            <a:r>
              <a:rPr kumimoji="0" lang="zh-CN" altLang="en-US" sz="100" b="0" i="0" u="none" strike="noStrike" kern="0" cap="none" spc="0" normalizeH="0" baseline="0" noProof="0" dirty="0" smtClean="0">
                <a:ln>
                  <a:noFill/>
                </a:ln>
                <a:solidFill>
                  <a:schemeClr val="bg2"/>
                </a:solidFill>
                <a:effectLst/>
                <a:uLnTx/>
                <a:uFillTx/>
              </a:rPr>
              <a:t>下载：</a:t>
            </a:r>
            <a:r>
              <a:rPr kumimoji="0" lang="en-US" altLang="zh-CN" sz="100" b="0" i="0" u="none" strike="noStrike" kern="0" cap="none" spc="0" normalizeH="0" baseline="0" noProof="0" dirty="0" smtClean="0">
                <a:ln>
                  <a:noFill/>
                </a:ln>
                <a:solidFill>
                  <a:schemeClr val="bg2"/>
                </a:solidFill>
                <a:effectLst/>
                <a:uLnTx/>
                <a:uFillTx/>
              </a:rPr>
              <a:t>www.1ppt.com/xiazai/        PPT</a:t>
            </a:r>
            <a:r>
              <a:rPr kumimoji="0" lang="zh-CN" altLang="en-US" sz="100" b="0" i="0" u="none" strike="noStrike" kern="0" cap="none" spc="0" normalizeH="0" baseline="0" noProof="0" dirty="0" smtClean="0">
                <a:ln>
                  <a:noFill/>
                </a:ln>
                <a:solidFill>
                  <a:schemeClr val="bg2"/>
                </a:solidFill>
                <a:effectLst/>
                <a:uLnTx/>
                <a:uFillTx/>
              </a:rPr>
              <a:t>教程： </a:t>
            </a:r>
            <a:r>
              <a:rPr kumimoji="0" lang="en-US" altLang="zh-CN" sz="100" b="0" i="0" u="none" strike="noStrike" kern="0" cap="none" spc="0" normalizeH="0" baseline="0" noProof="0" dirty="0" smtClean="0">
                <a:ln>
                  <a:noFill/>
                </a:ln>
                <a:solidFill>
                  <a:schemeClr val="bg2"/>
                </a:solidFill>
                <a:effectLst/>
                <a:uLnTx/>
                <a:uFillTx/>
              </a:rPr>
              <a:t>www.1ppt.com/powerpoint/      </a:t>
            </a:r>
            <a:endParaRPr kumimoji="0" lang="en-US" altLang="zh-CN" sz="100" b="0" i="0" u="none" strike="noStrike" kern="0" cap="none" spc="0" normalizeH="0" baseline="0" noProof="0" dirty="0" smtClean="0">
              <a:ln>
                <a:noFill/>
              </a:ln>
              <a:solidFill>
                <a:schemeClr val="bg2"/>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2"/>
                </a:solidFill>
                <a:effectLst/>
                <a:uLnTx/>
                <a:uFillTx/>
              </a:rPr>
              <a:t>Word</a:t>
            </a:r>
            <a:r>
              <a:rPr kumimoji="0" lang="zh-CN" altLang="en-US" sz="100" b="0" i="0" u="none" strike="noStrike" kern="0" cap="none" spc="0" normalizeH="0" baseline="0" noProof="0" dirty="0" smtClean="0">
                <a:ln>
                  <a:noFill/>
                </a:ln>
                <a:solidFill>
                  <a:schemeClr val="bg2"/>
                </a:solidFill>
                <a:effectLst/>
                <a:uLnTx/>
                <a:uFillTx/>
              </a:rPr>
              <a:t>教程： </a:t>
            </a:r>
            <a:r>
              <a:rPr kumimoji="0" lang="en-US" altLang="zh-CN" sz="100" b="0" i="0" u="none" strike="noStrike" kern="0" cap="none" spc="0" normalizeH="0" baseline="0" noProof="0" dirty="0" smtClean="0">
                <a:ln>
                  <a:noFill/>
                </a:ln>
                <a:solidFill>
                  <a:schemeClr val="bg2"/>
                </a:solidFill>
                <a:effectLst/>
                <a:uLnTx/>
                <a:uFillTx/>
              </a:rPr>
              <a:t>www.1ppt.com/word/              Excel</a:t>
            </a:r>
            <a:r>
              <a:rPr kumimoji="0" lang="zh-CN" altLang="en-US" sz="100" b="0" i="0" u="none" strike="noStrike" kern="0" cap="none" spc="0" normalizeH="0" baseline="0" noProof="0" dirty="0" smtClean="0">
                <a:ln>
                  <a:noFill/>
                </a:ln>
                <a:solidFill>
                  <a:schemeClr val="bg2"/>
                </a:solidFill>
                <a:effectLst/>
                <a:uLnTx/>
                <a:uFillTx/>
              </a:rPr>
              <a:t>教程：</a:t>
            </a:r>
            <a:r>
              <a:rPr kumimoji="0" lang="en-US" altLang="zh-CN" sz="100" b="0" i="0" u="none" strike="noStrike" kern="0" cap="none" spc="0" normalizeH="0" baseline="0" noProof="0" dirty="0" smtClean="0">
                <a:ln>
                  <a:noFill/>
                </a:ln>
                <a:solidFill>
                  <a:schemeClr val="bg2"/>
                </a:solidFill>
                <a:effectLst/>
                <a:uLnTx/>
                <a:uFillTx/>
              </a:rPr>
              <a:t>www.1ppt.com/excel/  </a:t>
            </a:r>
            <a:endParaRPr kumimoji="0" lang="en-US" altLang="zh-CN" sz="100" b="0" i="0" u="none" strike="noStrike" kern="0" cap="none" spc="0" normalizeH="0" baseline="0" noProof="0" dirty="0" smtClean="0">
              <a:ln>
                <a:noFill/>
              </a:ln>
              <a:solidFill>
                <a:schemeClr val="bg2"/>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2"/>
                </a:solidFill>
                <a:effectLst/>
                <a:uLnTx/>
                <a:uFillTx/>
              </a:rPr>
              <a:t>资料下载：</a:t>
            </a:r>
            <a:r>
              <a:rPr kumimoji="0" lang="en-US" altLang="zh-CN" sz="100" b="0" i="0" u="none" strike="noStrike" kern="0" cap="none" spc="0" normalizeH="0" baseline="0" noProof="0" dirty="0" smtClean="0">
                <a:ln>
                  <a:noFill/>
                </a:ln>
                <a:solidFill>
                  <a:schemeClr val="bg2"/>
                </a:solidFill>
                <a:effectLst/>
                <a:uLnTx/>
                <a:uFillTx/>
              </a:rPr>
              <a:t>www.1ppt.com/ziliao/                PPT</a:t>
            </a:r>
            <a:r>
              <a:rPr kumimoji="0" lang="zh-CN" altLang="en-US" sz="100" b="0" i="0" u="none" strike="noStrike" kern="0" cap="none" spc="0" normalizeH="0" baseline="0" noProof="0" dirty="0" smtClean="0">
                <a:ln>
                  <a:noFill/>
                </a:ln>
                <a:solidFill>
                  <a:schemeClr val="bg2"/>
                </a:solidFill>
                <a:effectLst/>
                <a:uLnTx/>
                <a:uFillTx/>
              </a:rPr>
              <a:t>课件下载：</a:t>
            </a:r>
            <a:r>
              <a:rPr kumimoji="0" lang="en-US" altLang="zh-CN" sz="100" b="0" i="0" u="none" strike="noStrike" kern="0" cap="none" spc="0" normalizeH="0" baseline="0" noProof="0" dirty="0" smtClean="0">
                <a:ln>
                  <a:noFill/>
                </a:ln>
                <a:solidFill>
                  <a:schemeClr val="bg2"/>
                </a:solidFill>
                <a:effectLst/>
                <a:uLnTx/>
                <a:uFillTx/>
              </a:rPr>
              <a:t>www.1ppt.com/kejian/ </a:t>
            </a:r>
            <a:endParaRPr kumimoji="0" lang="en-US" altLang="zh-CN" sz="100" b="0" i="0" u="none" strike="noStrike" kern="0" cap="none" spc="0" normalizeH="0" baseline="0" noProof="0" dirty="0" smtClean="0">
              <a:ln>
                <a:noFill/>
              </a:ln>
              <a:solidFill>
                <a:schemeClr val="bg2"/>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2"/>
                </a:solidFill>
                <a:effectLst/>
                <a:uLnTx/>
                <a:uFillTx/>
              </a:rPr>
              <a:t>范文下载：</a:t>
            </a:r>
            <a:r>
              <a:rPr kumimoji="0" lang="en-US" altLang="zh-CN" sz="100" b="0" i="0" u="none" strike="noStrike" kern="0" cap="none" spc="0" normalizeH="0" baseline="0" noProof="0" dirty="0" smtClean="0">
                <a:ln>
                  <a:noFill/>
                </a:ln>
                <a:solidFill>
                  <a:schemeClr val="bg2"/>
                </a:solidFill>
                <a:effectLst/>
                <a:uLnTx/>
                <a:uFillTx/>
              </a:rPr>
              <a:t>www.1ppt.com/fanwen/             </a:t>
            </a:r>
            <a:r>
              <a:rPr kumimoji="0" lang="zh-CN" altLang="en-US" sz="100" b="0" i="0" u="none" strike="noStrike" kern="0" cap="none" spc="0" normalizeH="0" baseline="0" noProof="0" dirty="0" smtClean="0">
                <a:ln>
                  <a:noFill/>
                </a:ln>
                <a:solidFill>
                  <a:schemeClr val="bg2"/>
                </a:solidFill>
                <a:effectLst/>
                <a:uLnTx/>
                <a:uFillTx/>
              </a:rPr>
              <a:t>试卷下载：</a:t>
            </a:r>
            <a:r>
              <a:rPr kumimoji="0" lang="en-US" altLang="zh-CN" sz="100" b="0" i="0" u="none" strike="noStrike" kern="0" cap="none" spc="0" normalizeH="0" baseline="0" noProof="0" dirty="0" smtClean="0">
                <a:ln>
                  <a:noFill/>
                </a:ln>
                <a:solidFill>
                  <a:schemeClr val="bg2"/>
                </a:solidFill>
                <a:effectLst/>
                <a:uLnTx/>
                <a:uFillTx/>
              </a:rPr>
              <a:t>www.1ppt.com/shiti/  </a:t>
            </a:r>
            <a:endParaRPr kumimoji="0" lang="en-US" altLang="zh-CN" sz="100" b="0" i="0" u="none" strike="noStrike" kern="0" cap="none" spc="0" normalizeH="0" baseline="0" noProof="0" dirty="0" smtClean="0">
              <a:ln>
                <a:noFill/>
              </a:ln>
              <a:solidFill>
                <a:schemeClr val="bg2"/>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2"/>
                </a:solidFill>
                <a:effectLst/>
                <a:uLnTx/>
                <a:uFillTx/>
              </a:rPr>
              <a:t>教案下载：</a:t>
            </a:r>
            <a:r>
              <a:rPr kumimoji="0" lang="en-US" altLang="zh-CN" sz="100" b="0" i="0" u="none" strike="noStrike" kern="0" cap="none" spc="0" normalizeH="0" baseline="0" noProof="0" dirty="0" smtClean="0">
                <a:ln>
                  <a:noFill/>
                </a:ln>
                <a:solidFill>
                  <a:schemeClr val="bg2"/>
                </a:solidFill>
                <a:effectLst/>
                <a:uLnTx/>
                <a:uFillTx/>
              </a:rPr>
              <a:t>www.1ppt.com/jiaoan/        </a:t>
            </a:r>
            <a:endParaRPr kumimoji="0" lang="en-US" altLang="zh-CN" sz="100" b="0" i="0" u="none" strike="noStrike" kern="0" cap="none" spc="0" normalizeH="0" baseline="0" noProof="0" dirty="0" smtClean="0">
              <a:ln>
                <a:noFill/>
              </a:ln>
              <a:solidFill>
                <a:schemeClr val="bg2"/>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2"/>
                </a:solidFill>
                <a:effectLst/>
                <a:uLnTx/>
                <a:uFillTx/>
              </a:rPr>
              <a:t>字体下载：</a:t>
            </a:r>
            <a:r>
              <a:rPr kumimoji="0" lang="en-US" altLang="zh-CN" sz="100" b="0" i="0" u="none" strike="noStrike" kern="0" cap="none" spc="0" normalizeH="0" baseline="0" noProof="0" dirty="0" smtClean="0">
                <a:ln>
                  <a:noFill/>
                </a:ln>
                <a:solidFill>
                  <a:schemeClr val="bg2"/>
                </a:solidFill>
                <a:effectLst/>
                <a:uLnTx/>
                <a:uFillTx/>
              </a:rPr>
              <a:t>www.1ppt.com/ziti/</a:t>
            </a:r>
            <a:endParaRPr kumimoji="0" lang="en-US" altLang="zh-CN" sz="100" b="0" i="0" u="none" strike="noStrike" kern="0" cap="none" spc="0" normalizeH="0" baseline="0" noProof="0" dirty="0" smtClean="0">
              <a:ln>
                <a:noFill/>
              </a:ln>
              <a:solidFill>
                <a:schemeClr val="bg2"/>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2"/>
                </a:solidFill>
                <a:effectLst/>
                <a:uLnTx/>
                <a:uFillTx/>
              </a:rPr>
              <a:t> </a:t>
            </a:r>
            <a:endParaRPr kumimoji="0" lang="zh-CN" altLang="en-US" sz="100" b="0" i="0" u="none" strike="noStrike" kern="0" cap="none" spc="0" normalizeH="0" baseline="0" noProof="0" dirty="0" smtClean="0">
              <a:ln>
                <a:noFill/>
              </a:ln>
              <a:solidFill>
                <a:schemeClr val="bg2"/>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522"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200" b="1"/>
            </a:lvl4pPr>
            <a:lvl5pPr marL="2438400" indent="0">
              <a:buNone/>
              <a:defRPr sz="2200" b="1"/>
            </a:lvl5pPr>
            <a:lvl6pPr marL="3048000" indent="0">
              <a:buNone/>
              <a:defRPr sz="2200" b="1"/>
            </a:lvl6pPr>
            <a:lvl7pPr marL="3657600" indent="0">
              <a:buNone/>
              <a:defRPr sz="2200" b="1"/>
            </a:lvl7pPr>
            <a:lvl8pPr marL="4267200" indent="0">
              <a:buNone/>
              <a:defRPr sz="2200" b="1"/>
            </a:lvl8pPr>
            <a:lvl9pPr marL="4876800" indent="0">
              <a:buNone/>
              <a:defRPr sz="2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09522" y="2175380"/>
            <a:ext cx="5386216" cy="3952203"/>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92567"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200" b="1"/>
            </a:lvl4pPr>
            <a:lvl5pPr marL="2438400" indent="0">
              <a:buNone/>
              <a:defRPr sz="2200" b="1"/>
            </a:lvl5pPr>
            <a:lvl6pPr marL="3048000" indent="0">
              <a:buNone/>
              <a:defRPr sz="2200" b="1"/>
            </a:lvl6pPr>
            <a:lvl7pPr marL="3657600" indent="0">
              <a:buNone/>
              <a:defRPr sz="2200" b="1"/>
            </a:lvl7pPr>
            <a:lvl8pPr marL="4267200" indent="0">
              <a:buNone/>
              <a:defRPr sz="2200" b="1"/>
            </a:lvl8pPr>
            <a:lvl9pPr marL="4876800" indent="0">
              <a:buNone/>
              <a:defRPr sz="2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92567" y="2175380"/>
            <a:ext cx="5388332" cy="3952203"/>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0A4318BD-B3C6-4D4B-B871-C29490A2E55A}" type="datetime1">
              <a:rPr lang="en-US" altLang="zh-CN" smtClean="0">
                <a:solidFill>
                  <a:prstClr val="black">
                    <a:tint val="75000"/>
                  </a:prstClr>
                </a:solidFill>
              </a:rPr>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E14CAFC4-799C-4CDE-B92B-8C262F06CF3E}" type="datetime1">
              <a:rPr lang="en-US" altLang="zh-CN" smtClean="0">
                <a:solidFill>
                  <a:prstClr val="black">
                    <a:tint val="75000"/>
                  </a:prstClr>
                </a:solidFill>
              </a:rPr>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圆角矩形 4"/>
          <p:cNvSpPr/>
          <p:nvPr userDrawn="1"/>
        </p:nvSpPr>
        <p:spPr>
          <a:xfrm>
            <a:off x="1139485" y="1031497"/>
            <a:ext cx="9911444" cy="42900"/>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6" name="圆角矩形 5"/>
          <p:cNvSpPr/>
          <p:nvPr userDrawn="1"/>
        </p:nvSpPr>
        <p:spPr>
          <a:xfrm>
            <a:off x="5899289" y="6453393"/>
            <a:ext cx="391838" cy="22015"/>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7" name="日期占位符 6"/>
          <p:cNvSpPr>
            <a:spLocks noGrp="1"/>
          </p:cNvSpPr>
          <p:nvPr>
            <p:ph type="dt" sz="half" idx="10"/>
          </p:nvPr>
        </p:nvSpPr>
        <p:spPr/>
        <p:txBody>
          <a:bodyPr/>
          <a:lstStyle/>
          <a:p>
            <a:pPr>
              <a:defRPr/>
            </a:pPr>
            <a:fld id="{3E729073-8FFE-4F18-B513-07581FC6638E}" type="datetime1">
              <a:rPr lang="en-US" altLang="zh-CN" smtClean="0">
                <a:solidFill>
                  <a:prstClr val="black">
                    <a:tint val="75000"/>
                  </a:prstClr>
                </a:solidFill>
              </a:rPr>
            </a:fld>
            <a:endParaRPr lang="en-US" dirty="0">
              <a:solidFill>
                <a:prstClr val="black">
                  <a:tint val="75000"/>
                </a:prstClr>
              </a:solidFill>
            </a:endParaRPr>
          </a:p>
        </p:txBody>
      </p:sp>
      <p:sp>
        <p:nvSpPr>
          <p:cNvPr id="9" name="灯片编号占位符 8"/>
          <p:cNvSpPr>
            <a:spLocks noGrp="1"/>
          </p:cNvSpPr>
          <p:nvPr>
            <p:ph type="sldNum" sz="quarter" idx="12"/>
          </p:nvPr>
        </p:nvSpPr>
        <p:spPr>
          <a:xfrm>
            <a:off x="4672992" y="6397708"/>
            <a:ext cx="2844430" cy="365210"/>
          </a:xfrm>
        </p:spPr>
        <p:txBody>
          <a:bodyPr/>
          <a:lstStyle>
            <a:lvl1pPr algn="ctr">
              <a:defRPr>
                <a:latin typeface="ITC Avant Garde Std Bk" panose="020B0502020202020204" pitchFamily="34" charset="0"/>
              </a:defRPr>
            </a:lvl1p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screen">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3"/>
            <a:ext cx="10971372" cy="1143265"/>
          </a:xfrm>
          <a:prstGeom prst="rect">
            <a:avLst/>
          </a:prstGeom>
        </p:spPr>
        <p:txBody>
          <a:bodyPr vert="horz" lIns="91436" tIns="45718" rIns="91436" bIns="45718"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521" y="1600572"/>
            <a:ext cx="10971372" cy="4527011"/>
          </a:xfrm>
          <a:prstGeom prst="rect">
            <a:avLst/>
          </a:prstGeom>
        </p:spPr>
        <p:txBody>
          <a:bodyPr vert="horz" lIns="91436" tIns="45718" rIns="91436" bIns="45718"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609521" y="6357825"/>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9196EC2F-0988-4314-AD4B-24FF16D7B45E}" type="datetime1">
              <a:rPr lang="en-US" altLang="zh-CN"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57825"/>
            <a:ext cx="3860297" cy="365210"/>
          </a:xfrm>
          <a:prstGeom prst="rect">
            <a:avLst/>
          </a:prstGeom>
        </p:spPr>
        <p:txBody>
          <a:bodyPr vert="horz" lIns="91436" tIns="45718" rIns="91436" bIns="45718" rtlCol="0" anchor="ctr"/>
          <a:lstStyle>
            <a:lvl1pPr algn="ctr">
              <a:defRPr sz="1600">
                <a:solidFill>
                  <a:schemeClr val="tx1">
                    <a:tint val="75000"/>
                  </a:schemeClr>
                </a:solidFill>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4"/>
          </p:nvPr>
        </p:nvSpPr>
        <p:spPr>
          <a:xfrm>
            <a:off x="8736463" y="6357825"/>
            <a:ext cx="2844430" cy="365210"/>
          </a:xfrm>
          <a:prstGeom prst="rect">
            <a:avLst/>
          </a:prstGeom>
        </p:spPr>
        <p:txBody>
          <a:bodyPr vert="horz" lIns="91436" tIns="45718" rIns="91436" bIns="45718" rtlCol="0" anchor="ctr"/>
          <a:lstStyle>
            <a:lvl1pPr algn="r">
              <a:defRPr sz="1600">
                <a:solidFill>
                  <a:schemeClr val="tx1">
                    <a:tint val="75000"/>
                  </a:schemeClr>
                </a:solidFill>
              </a:defRPr>
            </a:lvl1p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hf hdr="0" ftr="0" dt="0"/>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9.xml"/><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9.xml"/><Relationship Id="rId2" Type="http://schemas.openxmlformats.org/officeDocument/2006/relationships/image" Target="../media/image7.pn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9.xml"/><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a:xfrm>
            <a:off x="4226580" y="1189171"/>
            <a:ext cx="1875836" cy="1875836"/>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837697" y="1493629"/>
            <a:ext cx="1875836" cy="1875836"/>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143260" y="1402351"/>
            <a:ext cx="1920268" cy="1920268"/>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0" b="1" dirty="0">
                <a:latin typeface="微软雅黑" panose="020B0503020204020204" pitchFamily="34" charset="-122"/>
                <a:ea typeface="微软雅黑" panose="020B0503020204020204" pitchFamily="34" charset="-122"/>
              </a:rPr>
              <a:t>H</a:t>
            </a:r>
            <a:endParaRPr lang="en-US" altLang="zh-CN" sz="11800" b="1" dirty="0">
              <a:latin typeface="微软雅黑" panose="020B0503020204020204" pitchFamily="34" charset="-122"/>
              <a:ea typeface="微软雅黑" panose="020B0503020204020204" pitchFamily="34" charset="-122"/>
            </a:endParaRPr>
          </a:p>
        </p:txBody>
      </p:sp>
      <p:sp>
        <p:nvSpPr>
          <p:cNvPr id="19" name="椭圆 18"/>
          <p:cNvSpPr/>
          <p:nvPr/>
        </p:nvSpPr>
        <p:spPr>
          <a:xfrm>
            <a:off x="4608300" y="637882"/>
            <a:ext cx="1920268" cy="1920268"/>
          </a:xfrm>
          <a:prstGeom prst="ellipse">
            <a:avLst/>
          </a:prstGeom>
          <a:solidFill>
            <a:srgbClr val="028985">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0" b="1" dirty="0">
                <a:latin typeface="微软雅黑" panose="020B0503020204020204" pitchFamily="34" charset="-122"/>
                <a:ea typeface="微软雅黑" panose="020B0503020204020204" pitchFamily="34" charset="-122"/>
              </a:rPr>
              <a:t>T</a:t>
            </a:r>
            <a:endParaRPr lang="en-US" altLang="zh-CN" sz="11800" b="1" dirty="0">
              <a:latin typeface="微软雅黑" panose="020B0503020204020204" pitchFamily="34" charset="-122"/>
              <a:ea typeface="微软雅黑" panose="020B0503020204020204" pitchFamily="34" charset="-122"/>
            </a:endParaRPr>
          </a:p>
        </p:txBody>
      </p:sp>
      <p:sp>
        <p:nvSpPr>
          <p:cNvPr id="20" name="椭圆 19"/>
          <p:cNvSpPr/>
          <p:nvPr/>
        </p:nvSpPr>
        <p:spPr>
          <a:xfrm>
            <a:off x="5696111" y="1981155"/>
            <a:ext cx="1920268" cy="1920268"/>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0" b="1" dirty="0">
                <a:latin typeface="微软雅黑" panose="020B0503020204020204" pitchFamily="34" charset="-122"/>
                <a:ea typeface="微软雅黑" panose="020B0503020204020204" pitchFamily="34" charset="-122"/>
              </a:rPr>
              <a:t>M</a:t>
            </a:r>
            <a:endParaRPr lang="en-US" altLang="zh-CN" sz="11800" b="1" dirty="0">
              <a:latin typeface="微软雅黑" panose="020B0503020204020204" pitchFamily="34" charset="-122"/>
              <a:ea typeface="微软雅黑" panose="020B0503020204020204" pitchFamily="34" charset="-122"/>
            </a:endParaRPr>
          </a:p>
        </p:txBody>
      </p:sp>
      <p:sp>
        <p:nvSpPr>
          <p:cNvPr id="21" name="椭圆 20"/>
          <p:cNvSpPr/>
          <p:nvPr/>
        </p:nvSpPr>
        <p:spPr>
          <a:xfrm>
            <a:off x="7082671" y="1106662"/>
            <a:ext cx="1920268" cy="1920268"/>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0" b="1" dirty="0">
                <a:latin typeface="微软雅黑" panose="020B0503020204020204" pitchFamily="34" charset="-122"/>
                <a:ea typeface="微软雅黑" panose="020B0503020204020204" pitchFamily="34" charset="-122"/>
              </a:rPr>
              <a:t>L</a:t>
            </a:r>
            <a:endParaRPr lang="en-US" altLang="zh-CN" sz="11800" b="1" dirty="0">
              <a:latin typeface="微软雅黑" panose="020B0503020204020204" pitchFamily="34" charset="-122"/>
              <a:ea typeface="微软雅黑" panose="020B0503020204020204" pitchFamily="34" charset="-122"/>
            </a:endParaRPr>
          </a:p>
        </p:txBody>
      </p:sp>
      <p:sp>
        <p:nvSpPr>
          <p:cNvPr id="22" name="椭圆 21"/>
          <p:cNvSpPr/>
          <p:nvPr/>
        </p:nvSpPr>
        <p:spPr>
          <a:xfrm>
            <a:off x="7302079" y="535473"/>
            <a:ext cx="330428" cy="330428"/>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359400" y="3767805"/>
            <a:ext cx="546214" cy="546214"/>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776548" y="565986"/>
            <a:ext cx="394156" cy="394156"/>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847400" y="3692042"/>
            <a:ext cx="432256" cy="432256"/>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2598770" y="1567248"/>
            <a:ext cx="228245" cy="228245"/>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2279270" y="700165"/>
            <a:ext cx="93232" cy="93232"/>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1751750" y="1452922"/>
            <a:ext cx="93232" cy="93232"/>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10"/>
          <p:cNvSpPr>
            <a:spLocks noEditPoints="1"/>
          </p:cNvSpPr>
          <p:nvPr/>
        </p:nvSpPr>
        <p:spPr bwMode="auto">
          <a:xfrm>
            <a:off x="4119915" y="5605223"/>
            <a:ext cx="310876" cy="312303"/>
          </a:xfrm>
          <a:custGeom>
            <a:avLst/>
            <a:gdLst>
              <a:gd name="T0" fmla="*/ 245 w 490"/>
              <a:gd name="T1" fmla="*/ 0 h 490"/>
              <a:gd name="T2" fmla="*/ 490 w 490"/>
              <a:gd name="T3" fmla="*/ 245 h 490"/>
              <a:gd name="T4" fmla="*/ 245 w 490"/>
              <a:gd name="T5" fmla="*/ 490 h 490"/>
              <a:gd name="T6" fmla="*/ 0 w 490"/>
              <a:gd name="T7" fmla="*/ 245 h 490"/>
              <a:gd name="T8" fmla="*/ 245 w 490"/>
              <a:gd name="T9" fmla="*/ 0 h 490"/>
              <a:gd name="T10" fmla="*/ 436 w 490"/>
              <a:gd name="T11" fmla="*/ 250 h 490"/>
              <a:gd name="T12" fmla="*/ 427 w 490"/>
              <a:gd name="T13" fmla="*/ 256 h 490"/>
              <a:gd name="T14" fmla="*/ 394 w 490"/>
              <a:gd name="T15" fmla="*/ 256 h 490"/>
              <a:gd name="T16" fmla="*/ 386 w 490"/>
              <a:gd name="T17" fmla="*/ 253 h 490"/>
              <a:gd name="T18" fmla="*/ 245 w 490"/>
              <a:gd name="T19" fmla="*/ 105 h 490"/>
              <a:gd name="T20" fmla="*/ 104 w 490"/>
              <a:gd name="T21" fmla="*/ 253 h 490"/>
              <a:gd name="T22" fmla="*/ 96 w 490"/>
              <a:gd name="T23" fmla="*/ 256 h 490"/>
              <a:gd name="T24" fmla="*/ 63 w 490"/>
              <a:gd name="T25" fmla="*/ 256 h 490"/>
              <a:gd name="T26" fmla="*/ 54 w 490"/>
              <a:gd name="T27" fmla="*/ 250 h 490"/>
              <a:gd name="T28" fmla="*/ 56 w 490"/>
              <a:gd name="T29" fmla="*/ 239 h 490"/>
              <a:gd name="T30" fmla="*/ 236 w 490"/>
              <a:gd name="T31" fmla="*/ 52 h 490"/>
              <a:gd name="T32" fmla="*/ 245 w 490"/>
              <a:gd name="T33" fmla="*/ 48 h 490"/>
              <a:gd name="T34" fmla="*/ 254 w 490"/>
              <a:gd name="T35" fmla="*/ 52 h 490"/>
              <a:gd name="T36" fmla="*/ 434 w 490"/>
              <a:gd name="T37" fmla="*/ 239 h 490"/>
              <a:gd name="T38" fmla="*/ 436 w 490"/>
              <a:gd name="T39" fmla="*/ 250 h 490"/>
              <a:gd name="T40" fmla="*/ 113 w 490"/>
              <a:gd name="T41" fmla="*/ 267 h 490"/>
              <a:gd name="T42" fmla="*/ 113 w 490"/>
              <a:gd name="T43" fmla="*/ 267 h 490"/>
              <a:gd name="T44" fmla="*/ 113 w 490"/>
              <a:gd name="T45" fmla="*/ 379 h 490"/>
              <a:gd name="T46" fmla="*/ 129 w 490"/>
              <a:gd name="T47" fmla="*/ 398 h 490"/>
              <a:gd name="T48" fmla="*/ 202 w 490"/>
              <a:gd name="T49" fmla="*/ 398 h 490"/>
              <a:gd name="T50" fmla="*/ 202 w 490"/>
              <a:gd name="T51" fmla="*/ 276 h 490"/>
              <a:gd name="T52" fmla="*/ 221 w 490"/>
              <a:gd name="T53" fmla="*/ 257 h 490"/>
              <a:gd name="T54" fmla="*/ 269 w 490"/>
              <a:gd name="T55" fmla="*/ 257 h 490"/>
              <a:gd name="T56" fmla="*/ 288 w 490"/>
              <a:gd name="T57" fmla="*/ 276 h 490"/>
              <a:gd name="T58" fmla="*/ 288 w 490"/>
              <a:gd name="T59" fmla="*/ 398 h 490"/>
              <a:gd name="T60" fmla="*/ 361 w 490"/>
              <a:gd name="T61" fmla="*/ 398 h 490"/>
              <a:gd name="T62" fmla="*/ 377 w 490"/>
              <a:gd name="T63" fmla="*/ 379 h 490"/>
              <a:gd name="T64" fmla="*/ 377 w 490"/>
              <a:gd name="T65" fmla="*/ 268 h 490"/>
              <a:gd name="T66" fmla="*/ 245 w 490"/>
              <a:gd name="T67" fmla="*/ 130 h 490"/>
              <a:gd name="T68" fmla="*/ 113 w 490"/>
              <a:gd name="T69" fmla="*/ 26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490">
                <a:moveTo>
                  <a:pt x="245" y="0"/>
                </a:moveTo>
                <a:cubicBezTo>
                  <a:pt x="380" y="0"/>
                  <a:pt x="490" y="110"/>
                  <a:pt x="490" y="245"/>
                </a:cubicBezTo>
                <a:cubicBezTo>
                  <a:pt x="490" y="381"/>
                  <a:pt x="380" y="490"/>
                  <a:pt x="245" y="490"/>
                </a:cubicBezTo>
                <a:cubicBezTo>
                  <a:pt x="110" y="490"/>
                  <a:pt x="0" y="381"/>
                  <a:pt x="0" y="245"/>
                </a:cubicBezTo>
                <a:cubicBezTo>
                  <a:pt x="0" y="110"/>
                  <a:pt x="110" y="0"/>
                  <a:pt x="245" y="0"/>
                </a:cubicBezTo>
                <a:close/>
                <a:moveTo>
                  <a:pt x="436" y="250"/>
                </a:moveTo>
                <a:cubicBezTo>
                  <a:pt x="435" y="254"/>
                  <a:pt x="431" y="256"/>
                  <a:pt x="427" y="256"/>
                </a:cubicBezTo>
                <a:lnTo>
                  <a:pt x="394" y="256"/>
                </a:lnTo>
                <a:cubicBezTo>
                  <a:pt x="391" y="256"/>
                  <a:pt x="388" y="255"/>
                  <a:pt x="386" y="253"/>
                </a:cubicBezTo>
                <a:lnTo>
                  <a:pt x="245" y="105"/>
                </a:lnTo>
                <a:lnTo>
                  <a:pt x="104" y="253"/>
                </a:lnTo>
                <a:cubicBezTo>
                  <a:pt x="102" y="255"/>
                  <a:pt x="99" y="256"/>
                  <a:pt x="96" y="256"/>
                </a:cubicBezTo>
                <a:lnTo>
                  <a:pt x="63" y="256"/>
                </a:lnTo>
                <a:cubicBezTo>
                  <a:pt x="59" y="256"/>
                  <a:pt x="55" y="254"/>
                  <a:pt x="54" y="250"/>
                </a:cubicBezTo>
                <a:cubicBezTo>
                  <a:pt x="52" y="246"/>
                  <a:pt x="53" y="242"/>
                  <a:pt x="56" y="239"/>
                </a:cubicBezTo>
                <a:lnTo>
                  <a:pt x="236" y="52"/>
                </a:lnTo>
                <a:cubicBezTo>
                  <a:pt x="238" y="49"/>
                  <a:pt x="242" y="48"/>
                  <a:pt x="245" y="48"/>
                </a:cubicBezTo>
                <a:cubicBezTo>
                  <a:pt x="248" y="48"/>
                  <a:pt x="252" y="49"/>
                  <a:pt x="254" y="52"/>
                </a:cubicBezTo>
                <a:lnTo>
                  <a:pt x="434" y="239"/>
                </a:lnTo>
                <a:cubicBezTo>
                  <a:pt x="437" y="242"/>
                  <a:pt x="438" y="246"/>
                  <a:pt x="436" y="250"/>
                </a:cubicBezTo>
                <a:close/>
                <a:moveTo>
                  <a:pt x="113" y="267"/>
                </a:moveTo>
                <a:lnTo>
                  <a:pt x="113" y="267"/>
                </a:lnTo>
                <a:lnTo>
                  <a:pt x="113" y="379"/>
                </a:lnTo>
                <a:cubicBezTo>
                  <a:pt x="113" y="389"/>
                  <a:pt x="120" y="398"/>
                  <a:pt x="129" y="398"/>
                </a:cubicBezTo>
                <a:lnTo>
                  <a:pt x="202" y="398"/>
                </a:lnTo>
                <a:lnTo>
                  <a:pt x="202" y="276"/>
                </a:lnTo>
                <a:cubicBezTo>
                  <a:pt x="202" y="266"/>
                  <a:pt x="211" y="257"/>
                  <a:pt x="221" y="257"/>
                </a:cubicBezTo>
                <a:lnTo>
                  <a:pt x="269" y="257"/>
                </a:lnTo>
                <a:cubicBezTo>
                  <a:pt x="279" y="257"/>
                  <a:pt x="288" y="266"/>
                  <a:pt x="288" y="276"/>
                </a:cubicBezTo>
                <a:lnTo>
                  <a:pt x="288" y="398"/>
                </a:lnTo>
                <a:lnTo>
                  <a:pt x="361" y="398"/>
                </a:lnTo>
                <a:cubicBezTo>
                  <a:pt x="370" y="398"/>
                  <a:pt x="377" y="389"/>
                  <a:pt x="377" y="379"/>
                </a:cubicBezTo>
                <a:lnTo>
                  <a:pt x="377" y="268"/>
                </a:lnTo>
                <a:lnTo>
                  <a:pt x="245" y="130"/>
                </a:lnTo>
                <a:lnTo>
                  <a:pt x="113" y="267"/>
                </a:lnTo>
                <a:close/>
              </a:path>
            </a:pathLst>
          </a:custGeom>
          <a:solidFill>
            <a:srgbClr val="00C3D9"/>
          </a:solidFill>
          <a:ln>
            <a:noFill/>
          </a:ln>
        </p:spPr>
        <p:txBody>
          <a:bodyPr vert="horz" wrap="square" lIns="68562" tIns="34281" rIns="68562" bIns="34281" numCol="1" anchor="t" anchorCtr="0" compatLnSpc="1"/>
          <a:lstStyle/>
          <a:p>
            <a:endParaRPr lang="zh-CN" altLang="en-US"/>
          </a:p>
        </p:txBody>
      </p:sp>
      <p:sp>
        <p:nvSpPr>
          <p:cNvPr id="35" name="Rectangle 4"/>
          <p:cNvSpPr txBox="1">
            <a:spLocks noChangeArrowheads="1"/>
          </p:cNvSpPr>
          <p:nvPr/>
        </p:nvSpPr>
        <p:spPr bwMode="auto">
          <a:xfrm>
            <a:off x="4479955" y="5617137"/>
            <a:ext cx="3669602" cy="25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en-US" sz="2100" b="0" dirty="0">
                <a:solidFill>
                  <a:schemeClr val="tx1">
                    <a:lumMod val="50000"/>
                    <a:lumOff val="50000"/>
                  </a:schemeClr>
                </a:solidFill>
                <a:latin typeface="微软雅黑" panose="020B0503020204020204" pitchFamily="34" charset="-122"/>
                <a:ea typeface="微软雅黑" panose="020B0503020204020204" pitchFamily="34" charset="-122"/>
              </a:rPr>
              <a:t>LH</a:t>
            </a:r>
            <a:endParaRPr lang="en-US" sz="21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6" name="Rectangle 3"/>
          <p:cNvSpPr txBox="1">
            <a:spLocks noChangeArrowheads="1"/>
          </p:cNvSpPr>
          <p:nvPr/>
        </p:nvSpPr>
        <p:spPr bwMode="auto">
          <a:xfrm>
            <a:off x="1616294" y="4640983"/>
            <a:ext cx="8996438"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5800" b="1" dirty="0">
                <a:solidFill>
                  <a:srgbClr val="00C3D9"/>
                </a:solidFill>
                <a:latin typeface="微软雅黑" panose="020B0503020204020204" pitchFamily="34" charset="-122"/>
                <a:ea typeface="微软雅黑" panose="020B0503020204020204" pitchFamily="34" charset="-122"/>
              </a:rPr>
              <a:t>书写你的</a:t>
            </a:r>
            <a:r>
              <a:rPr lang="zh-CN" altLang="en-US" sz="5800" b="1" dirty="0">
                <a:solidFill>
                  <a:srgbClr val="00C3D9"/>
                </a:solidFill>
                <a:latin typeface="微软雅黑" panose="020B0503020204020204" pitchFamily="34" charset="-122"/>
                <a:ea typeface="微软雅黑" panose="020B0503020204020204" pitchFamily="34" charset="-122"/>
              </a:rPr>
              <a:t>网页</a:t>
            </a:r>
            <a:endParaRPr lang="zh-CN" altLang="en-US" sz="5800" b="1" dirty="0">
              <a:solidFill>
                <a:srgbClr val="00C3D9"/>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475009" y="6187435"/>
            <a:ext cx="7309443" cy="76200"/>
            <a:chOff x="2475009" y="6173367"/>
            <a:chExt cx="7309443" cy="76200"/>
          </a:xfrm>
        </p:grpSpPr>
        <p:sp>
          <p:nvSpPr>
            <p:cNvPr id="37" name="Rectangle 13"/>
            <p:cNvSpPr/>
            <p:nvPr/>
          </p:nvSpPr>
          <p:spPr>
            <a:xfrm>
              <a:off x="2475009" y="617336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38" name="Rectangle 14"/>
            <p:cNvSpPr/>
            <p:nvPr/>
          </p:nvSpPr>
          <p:spPr>
            <a:xfrm>
              <a:off x="8321412" y="617336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39" name="Rectangle 15"/>
            <p:cNvSpPr/>
            <p:nvPr/>
          </p:nvSpPr>
          <p:spPr>
            <a:xfrm>
              <a:off x="5401089" y="617336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40" name="Rectangle 16"/>
            <p:cNvSpPr/>
            <p:nvPr/>
          </p:nvSpPr>
          <p:spPr>
            <a:xfrm>
              <a:off x="6864129" y="617336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41" name="Rectangle 17"/>
            <p:cNvSpPr/>
            <p:nvPr/>
          </p:nvSpPr>
          <p:spPr>
            <a:xfrm>
              <a:off x="3938049" y="617336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sp>
        <p:nvSpPr>
          <p:cNvPr id="42" name="椭圆 41"/>
          <p:cNvSpPr/>
          <p:nvPr/>
        </p:nvSpPr>
        <p:spPr>
          <a:xfrm>
            <a:off x="3470884" y="3625099"/>
            <a:ext cx="394156" cy="394156"/>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flipH="1">
            <a:off x="2450874" y="2966502"/>
            <a:ext cx="228245" cy="228245"/>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flipH="1">
            <a:off x="1646086" y="2421858"/>
            <a:ext cx="93232" cy="9323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H="1">
            <a:off x="1892926" y="3568038"/>
            <a:ext cx="93232" cy="93232"/>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flipH="1">
            <a:off x="9482336" y="1933284"/>
            <a:ext cx="228245" cy="228245"/>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flipH="1">
            <a:off x="9599880" y="776698"/>
            <a:ext cx="93232" cy="93232"/>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flipH="1">
            <a:off x="10265008" y="1693562"/>
            <a:ext cx="93232" cy="93232"/>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8663692" y="3550504"/>
            <a:ext cx="394156" cy="394156"/>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flipH="1">
            <a:off x="9404790" y="2916636"/>
            <a:ext cx="228245" cy="228245"/>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flipH="1">
            <a:off x="10432228" y="2633623"/>
            <a:ext cx="93232" cy="93232"/>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a:off x="10053327" y="3486475"/>
            <a:ext cx="128180" cy="128180"/>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wipe dir="u"/>
      </p:transition>
    </mc:Choice>
    <mc:Fallback>
      <p:transition>
        <p:wipe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00"/>
                                  </p:stCondLst>
                                  <p:childTnLst>
                                    <p:set>
                                      <p:cBhvr>
                                        <p:cTn id="6" dur="1" fill="hold">
                                          <p:stCondLst>
                                            <p:cond delay="0"/>
                                          </p:stCondLst>
                                        </p:cTn>
                                        <p:tgtEl>
                                          <p:spTgt spid="53"/>
                                        </p:tgtEl>
                                        <p:attrNameLst>
                                          <p:attrName>style.visibility</p:attrName>
                                        </p:attrNameLst>
                                      </p:cBhvr>
                                      <p:to>
                                        <p:strVal val="visible"/>
                                      </p:to>
                                    </p:set>
                                    <p:anim calcmode="lin" valueType="num">
                                      <p:cBhvr>
                                        <p:cTn id="7" dur="1000" fill="hold"/>
                                        <p:tgtEl>
                                          <p:spTgt spid="53"/>
                                        </p:tgtEl>
                                        <p:attrNameLst>
                                          <p:attrName>ppt_w</p:attrName>
                                        </p:attrNameLst>
                                      </p:cBhvr>
                                      <p:tavLst>
                                        <p:tav tm="0">
                                          <p:val>
                                            <p:fltVal val="0"/>
                                          </p:val>
                                        </p:tav>
                                        <p:tav tm="100000">
                                          <p:val>
                                            <p:strVal val="#ppt_w"/>
                                          </p:val>
                                        </p:tav>
                                      </p:tavLst>
                                    </p:anim>
                                    <p:anim calcmode="lin" valueType="num">
                                      <p:cBhvr>
                                        <p:cTn id="8" dur="1000" fill="hold"/>
                                        <p:tgtEl>
                                          <p:spTgt spid="53"/>
                                        </p:tgtEl>
                                        <p:attrNameLst>
                                          <p:attrName>ppt_h</p:attrName>
                                        </p:attrNameLst>
                                      </p:cBhvr>
                                      <p:tavLst>
                                        <p:tav tm="0">
                                          <p:val>
                                            <p:fltVal val="0"/>
                                          </p:val>
                                        </p:tav>
                                        <p:tav tm="100000">
                                          <p:val>
                                            <p:strVal val="#ppt_h"/>
                                          </p:val>
                                        </p:tav>
                                      </p:tavLst>
                                    </p:anim>
                                    <p:animEffect transition="in" filter="fade">
                                      <p:cBhvr>
                                        <p:cTn id="9" dur="1000"/>
                                        <p:tgtEl>
                                          <p:spTgt spid="53"/>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6"/>
                                        </p:tgtEl>
                                        <p:attrNameLst>
                                          <p:attrName>style.visibility</p:attrName>
                                        </p:attrNameLst>
                                      </p:cBhvr>
                                      <p:to>
                                        <p:strVal val="visible"/>
                                      </p:to>
                                    </p:set>
                                    <p:anim calcmode="lin" valueType="num">
                                      <p:cBhvr>
                                        <p:cTn id="12" dur="1000" fill="hold"/>
                                        <p:tgtEl>
                                          <p:spTgt spid="16"/>
                                        </p:tgtEl>
                                        <p:attrNameLst>
                                          <p:attrName>ppt_w</p:attrName>
                                        </p:attrNameLst>
                                      </p:cBhvr>
                                      <p:tavLst>
                                        <p:tav tm="0">
                                          <p:val>
                                            <p:fltVal val="0"/>
                                          </p:val>
                                        </p:tav>
                                        <p:tav tm="100000">
                                          <p:val>
                                            <p:strVal val="#ppt_w"/>
                                          </p:val>
                                        </p:tav>
                                      </p:tavLst>
                                    </p:anim>
                                    <p:anim calcmode="lin" valueType="num">
                                      <p:cBhvr>
                                        <p:cTn id="13" dur="1000" fill="hold"/>
                                        <p:tgtEl>
                                          <p:spTgt spid="16"/>
                                        </p:tgtEl>
                                        <p:attrNameLst>
                                          <p:attrName>ppt_h</p:attrName>
                                        </p:attrNameLst>
                                      </p:cBhvr>
                                      <p:tavLst>
                                        <p:tav tm="0">
                                          <p:val>
                                            <p:fltVal val="0"/>
                                          </p:val>
                                        </p:tav>
                                        <p:tav tm="100000">
                                          <p:val>
                                            <p:strVal val="#ppt_h"/>
                                          </p:val>
                                        </p:tav>
                                      </p:tavLst>
                                    </p:anim>
                                    <p:animEffect transition="in" filter="fade">
                                      <p:cBhvr>
                                        <p:cTn id="14" dur="1000"/>
                                        <p:tgtEl>
                                          <p:spTgt spid="16"/>
                                        </p:tgtEl>
                                      </p:cBhvr>
                                    </p:animEffect>
                                  </p:childTnLst>
                                </p:cTn>
                              </p:par>
                              <p:par>
                                <p:cTn id="15" presetID="53" presetClass="entr" presetSubtype="16" fill="hold" grpId="0" nodeType="withEffect">
                                  <p:stCondLst>
                                    <p:cond delay="200"/>
                                  </p:stCondLst>
                                  <p:childTnLst>
                                    <p:set>
                                      <p:cBhvr>
                                        <p:cTn id="16" dur="1" fill="hold">
                                          <p:stCondLst>
                                            <p:cond delay="0"/>
                                          </p:stCondLst>
                                        </p:cTn>
                                        <p:tgtEl>
                                          <p:spTgt spid="17"/>
                                        </p:tgtEl>
                                        <p:attrNameLst>
                                          <p:attrName>style.visibility</p:attrName>
                                        </p:attrNameLst>
                                      </p:cBhvr>
                                      <p:to>
                                        <p:strVal val="visible"/>
                                      </p:to>
                                    </p:set>
                                    <p:anim calcmode="lin" valueType="num">
                                      <p:cBhvr>
                                        <p:cTn id="17" dur="1000" fill="hold"/>
                                        <p:tgtEl>
                                          <p:spTgt spid="17"/>
                                        </p:tgtEl>
                                        <p:attrNameLst>
                                          <p:attrName>ppt_w</p:attrName>
                                        </p:attrNameLst>
                                      </p:cBhvr>
                                      <p:tavLst>
                                        <p:tav tm="0">
                                          <p:val>
                                            <p:fltVal val="0"/>
                                          </p:val>
                                        </p:tav>
                                        <p:tav tm="100000">
                                          <p:val>
                                            <p:strVal val="#ppt_w"/>
                                          </p:val>
                                        </p:tav>
                                      </p:tavLst>
                                    </p:anim>
                                    <p:anim calcmode="lin" valueType="num">
                                      <p:cBhvr>
                                        <p:cTn id="18" dur="1000" fill="hold"/>
                                        <p:tgtEl>
                                          <p:spTgt spid="17"/>
                                        </p:tgtEl>
                                        <p:attrNameLst>
                                          <p:attrName>ppt_h</p:attrName>
                                        </p:attrNameLst>
                                      </p:cBhvr>
                                      <p:tavLst>
                                        <p:tav tm="0">
                                          <p:val>
                                            <p:fltVal val="0"/>
                                          </p:val>
                                        </p:tav>
                                        <p:tav tm="100000">
                                          <p:val>
                                            <p:strVal val="#ppt_h"/>
                                          </p:val>
                                        </p:tav>
                                      </p:tavLst>
                                    </p:anim>
                                    <p:animEffect transition="in" filter="fade">
                                      <p:cBhvr>
                                        <p:cTn id="19" dur="1000"/>
                                        <p:tgtEl>
                                          <p:spTgt spid="17"/>
                                        </p:tgtEl>
                                      </p:cBhvr>
                                    </p:animEffect>
                                  </p:childTnLst>
                                </p:cTn>
                              </p:par>
                              <p:par>
                                <p:cTn id="20" presetID="53" presetClass="entr" presetSubtype="16" fill="hold" grpId="0" nodeType="withEffect">
                                  <p:stCondLst>
                                    <p:cond delay="100"/>
                                  </p:stCondLst>
                                  <p:childTnLst>
                                    <p:set>
                                      <p:cBhvr>
                                        <p:cTn id="21" dur="1" fill="hold">
                                          <p:stCondLst>
                                            <p:cond delay="0"/>
                                          </p:stCondLst>
                                        </p:cTn>
                                        <p:tgtEl>
                                          <p:spTgt spid="19"/>
                                        </p:tgtEl>
                                        <p:attrNameLst>
                                          <p:attrName>style.visibility</p:attrName>
                                        </p:attrNameLst>
                                      </p:cBhvr>
                                      <p:to>
                                        <p:strVal val="visible"/>
                                      </p:to>
                                    </p:set>
                                    <p:anim calcmode="lin" valueType="num">
                                      <p:cBhvr>
                                        <p:cTn id="22" dur="1000" fill="hold"/>
                                        <p:tgtEl>
                                          <p:spTgt spid="19"/>
                                        </p:tgtEl>
                                        <p:attrNameLst>
                                          <p:attrName>ppt_w</p:attrName>
                                        </p:attrNameLst>
                                      </p:cBhvr>
                                      <p:tavLst>
                                        <p:tav tm="0">
                                          <p:val>
                                            <p:fltVal val="0"/>
                                          </p:val>
                                        </p:tav>
                                        <p:tav tm="100000">
                                          <p:val>
                                            <p:strVal val="#ppt_w"/>
                                          </p:val>
                                        </p:tav>
                                      </p:tavLst>
                                    </p:anim>
                                    <p:anim calcmode="lin" valueType="num">
                                      <p:cBhvr>
                                        <p:cTn id="23" dur="1000" fill="hold"/>
                                        <p:tgtEl>
                                          <p:spTgt spid="19"/>
                                        </p:tgtEl>
                                        <p:attrNameLst>
                                          <p:attrName>ppt_h</p:attrName>
                                        </p:attrNameLst>
                                      </p:cBhvr>
                                      <p:tavLst>
                                        <p:tav tm="0">
                                          <p:val>
                                            <p:fltVal val="0"/>
                                          </p:val>
                                        </p:tav>
                                        <p:tav tm="100000">
                                          <p:val>
                                            <p:strVal val="#ppt_h"/>
                                          </p:val>
                                        </p:tav>
                                      </p:tavLst>
                                    </p:anim>
                                    <p:animEffect transition="in" filter="fade">
                                      <p:cBhvr>
                                        <p:cTn id="24" dur="1000"/>
                                        <p:tgtEl>
                                          <p:spTgt spid="19"/>
                                        </p:tgtEl>
                                      </p:cBhvr>
                                    </p:animEffect>
                                  </p:childTnLst>
                                </p:cTn>
                              </p:par>
                              <p:par>
                                <p:cTn id="25" presetID="53" presetClass="entr" presetSubtype="16" fill="hold" grpId="0" nodeType="withEffect">
                                  <p:stCondLst>
                                    <p:cond delay="200"/>
                                  </p:stCondLst>
                                  <p:childTnLst>
                                    <p:set>
                                      <p:cBhvr>
                                        <p:cTn id="26" dur="1" fill="hold">
                                          <p:stCondLst>
                                            <p:cond delay="0"/>
                                          </p:stCondLst>
                                        </p:cTn>
                                        <p:tgtEl>
                                          <p:spTgt spid="20"/>
                                        </p:tgtEl>
                                        <p:attrNameLst>
                                          <p:attrName>style.visibility</p:attrName>
                                        </p:attrNameLst>
                                      </p:cBhvr>
                                      <p:to>
                                        <p:strVal val="visible"/>
                                      </p:to>
                                    </p:set>
                                    <p:anim calcmode="lin" valueType="num">
                                      <p:cBhvr>
                                        <p:cTn id="27" dur="1000" fill="hold"/>
                                        <p:tgtEl>
                                          <p:spTgt spid="20"/>
                                        </p:tgtEl>
                                        <p:attrNameLst>
                                          <p:attrName>ppt_w</p:attrName>
                                        </p:attrNameLst>
                                      </p:cBhvr>
                                      <p:tavLst>
                                        <p:tav tm="0">
                                          <p:val>
                                            <p:fltVal val="0"/>
                                          </p:val>
                                        </p:tav>
                                        <p:tav tm="100000">
                                          <p:val>
                                            <p:strVal val="#ppt_w"/>
                                          </p:val>
                                        </p:tav>
                                      </p:tavLst>
                                    </p:anim>
                                    <p:anim calcmode="lin" valueType="num">
                                      <p:cBhvr>
                                        <p:cTn id="28" dur="1000" fill="hold"/>
                                        <p:tgtEl>
                                          <p:spTgt spid="20"/>
                                        </p:tgtEl>
                                        <p:attrNameLst>
                                          <p:attrName>ppt_h</p:attrName>
                                        </p:attrNameLst>
                                      </p:cBhvr>
                                      <p:tavLst>
                                        <p:tav tm="0">
                                          <p:val>
                                            <p:fltVal val="0"/>
                                          </p:val>
                                        </p:tav>
                                        <p:tav tm="100000">
                                          <p:val>
                                            <p:strVal val="#ppt_h"/>
                                          </p:val>
                                        </p:tav>
                                      </p:tavLst>
                                    </p:anim>
                                    <p:animEffect transition="in" filter="fade">
                                      <p:cBhvr>
                                        <p:cTn id="29" dur="1000"/>
                                        <p:tgtEl>
                                          <p:spTgt spid="20"/>
                                        </p:tgtEl>
                                      </p:cBhvr>
                                    </p:animEffect>
                                  </p:childTnLst>
                                </p:cTn>
                              </p:par>
                              <p:par>
                                <p:cTn id="30" presetID="53" presetClass="entr" presetSubtype="16" fill="hold" grpId="0" nodeType="withEffect">
                                  <p:stCondLst>
                                    <p:cond delay="100"/>
                                  </p:stCondLst>
                                  <p:childTnLst>
                                    <p:set>
                                      <p:cBhvr>
                                        <p:cTn id="31" dur="1" fill="hold">
                                          <p:stCondLst>
                                            <p:cond delay="0"/>
                                          </p:stCondLst>
                                        </p:cTn>
                                        <p:tgtEl>
                                          <p:spTgt spid="21"/>
                                        </p:tgtEl>
                                        <p:attrNameLst>
                                          <p:attrName>style.visibility</p:attrName>
                                        </p:attrNameLst>
                                      </p:cBhvr>
                                      <p:to>
                                        <p:strVal val="visible"/>
                                      </p:to>
                                    </p:set>
                                    <p:anim calcmode="lin" valueType="num">
                                      <p:cBhvr>
                                        <p:cTn id="32" dur="1000" fill="hold"/>
                                        <p:tgtEl>
                                          <p:spTgt spid="21"/>
                                        </p:tgtEl>
                                        <p:attrNameLst>
                                          <p:attrName>ppt_w</p:attrName>
                                        </p:attrNameLst>
                                      </p:cBhvr>
                                      <p:tavLst>
                                        <p:tav tm="0">
                                          <p:val>
                                            <p:fltVal val="0"/>
                                          </p:val>
                                        </p:tav>
                                        <p:tav tm="100000">
                                          <p:val>
                                            <p:strVal val="#ppt_w"/>
                                          </p:val>
                                        </p:tav>
                                      </p:tavLst>
                                    </p:anim>
                                    <p:anim calcmode="lin" valueType="num">
                                      <p:cBhvr>
                                        <p:cTn id="33" dur="1000" fill="hold"/>
                                        <p:tgtEl>
                                          <p:spTgt spid="21"/>
                                        </p:tgtEl>
                                        <p:attrNameLst>
                                          <p:attrName>ppt_h</p:attrName>
                                        </p:attrNameLst>
                                      </p:cBhvr>
                                      <p:tavLst>
                                        <p:tav tm="0">
                                          <p:val>
                                            <p:fltVal val="0"/>
                                          </p:val>
                                        </p:tav>
                                        <p:tav tm="100000">
                                          <p:val>
                                            <p:strVal val="#ppt_h"/>
                                          </p:val>
                                        </p:tav>
                                      </p:tavLst>
                                    </p:anim>
                                    <p:animEffect transition="in" filter="fade">
                                      <p:cBhvr>
                                        <p:cTn id="34" dur="1000"/>
                                        <p:tgtEl>
                                          <p:spTgt spid="2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1000" fill="hold"/>
                                        <p:tgtEl>
                                          <p:spTgt spid="22"/>
                                        </p:tgtEl>
                                        <p:attrNameLst>
                                          <p:attrName>ppt_w</p:attrName>
                                        </p:attrNameLst>
                                      </p:cBhvr>
                                      <p:tavLst>
                                        <p:tav tm="0">
                                          <p:val>
                                            <p:fltVal val="0"/>
                                          </p:val>
                                        </p:tav>
                                        <p:tav tm="100000">
                                          <p:val>
                                            <p:strVal val="#ppt_w"/>
                                          </p:val>
                                        </p:tav>
                                      </p:tavLst>
                                    </p:anim>
                                    <p:anim calcmode="lin" valueType="num">
                                      <p:cBhvr>
                                        <p:cTn id="38" dur="1000" fill="hold"/>
                                        <p:tgtEl>
                                          <p:spTgt spid="22"/>
                                        </p:tgtEl>
                                        <p:attrNameLst>
                                          <p:attrName>ppt_h</p:attrName>
                                        </p:attrNameLst>
                                      </p:cBhvr>
                                      <p:tavLst>
                                        <p:tav tm="0">
                                          <p:val>
                                            <p:fltVal val="0"/>
                                          </p:val>
                                        </p:tav>
                                        <p:tav tm="100000">
                                          <p:val>
                                            <p:strVal val="#ppt_h"/>
                                          </p:val>
                                        </p:tav>
                                      </p:tavLst>
                                    </p:anim>
                                    <p:animEffect transition="in" filter="fade">
                                      <p:cBhvr>
                                        <p:cTn id="39" dur="1000"/>
                                        <p:tgtEl>
                                          <p:spTgt spid="22"/>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23"/>
                                        </p:tgtEl>
                                        <p:attrNameLst>
                                          <p:attrName>style.visibility</p:attrName>
                                        </p:attrNameLst>
                                      </p:cBhvr>
                                      <p:to>
                                        <p:strVal val="visible"/>
                                      </p:to>
                                    </p:set>
                                    <p:anim calcmode="lin" valueType="num">
                                      <p:cBhvr>
                                        <p:cTn id="42" dur="1000" fill="hold"/>
                                        <p:tgtEl>
                                          <p:spTgt spid="23"/>
                                        </p:tgtEl>
                                        <p:attrNameLst>
                                          <p:attrName>ppt_w</p:attrName>
                                        </p:attrNameLst>
                                      </p:cBhvr>
                                      <p:tavLst>
                                        <p:tav tm="0">
                                          <p:val>
                                            <p:fltVal val="0"/>
                                          </p:val>
                                        </p:tav>
                                        <p:tav tm="100000">
                                          <p:val>
                                            <p:strVal val="#ppt_w"/>
                                          </p:val>
                                        </p:tav>
                                      </p:tavLst>
                                    </p:anim>
                                    <p:anim calcmode="lin" valueType="num">
                                      <p:cBhvr>
                                        <p:cTn id="43" dur="1000" fill="hold"/>
                                        <p:tgtEl>
                                          <p:spTgt spid="23"/>
                                        </p:tgtEl>
                                        <p:attrNameLst>
                                          <p:attrName>ppt_h</p:attrName>
                                        </p:attrNameLst>
                                      </p:cBhvr>
                                      <p:tavLst>
                                        <p:tav tm="0">
                                          <p:val>
                                            <p:fltVal val="0"/>
                                          </p:val>
                                        </p:tav>
                                        <p:tav tm="100000">
                                          <p:val>
                                            <p:strVal val="#ppt_h"/>
                                          </p:val>
                                        </p:tav>
                                      </p:tavLst>
                                    </p:anim>
                                    <p:animEffect transition="in" filter="fade">
                                      <p:cBhvr>
                                        <p:cTn id="44" dur="1000"/>
                                        <p:tgtEl>
                                          <p:spTgt spid="2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p:cTn id="47" dur="1000" fill="hold"/>
                                        <p:tgtEl>
                                          <p:spTgt spid="25"/>
                                        </p:tgtEl>
                                        <p:attrNameLst>
                                          <p:attrName>ppt_w</p:attrName>
                                        </p:attrNameLst>
                                      </p:cBhvr>
                                      <p:tavLst>
                                        <p:tav tm="0">
                                          <p:val>
                                            <p:fltVal val="0"/>
                                          </p:val>
                                        </p:tav>
                                        <p:tav tm="100000">
                                          <p:val>
                                            <p:strVal val="#ppt_w"/>
                                          </p:val>
                                        </p:tav>
                                      </p:tavLst>
                                    </p:anim>
                                    <p:anim calcmode="lin" valueType="num">
                                      <p:cBhvr>
                                        <p:cTn id="48" dur="1000" fill="hold"/>
                                        <p:tgtEl>
                                          <p:spTgt spid="25"/>
                                        </p:tgtEl>
                                        <p:attrNameLst>
                                          <p:attrName>ppt_h</p:attrName>
                                        </p:attrNameLst>
                                      </p:cBhvr>
                                      <p:tavLst>
                                        <p:tav tm="0">
                                          <p:val>
                                            <p:fltVal val="0"/>
                                          </p:val>
                                        </p:tav>
                                        <p:tav tm="100000">
                                          <p:val>
                                            <p:strVal val="#ppt_h"/>
                                          </p:val>
                                        </p:tav>
                                      </p:tavLst>
                                    </p:anim>
                                    <p:animEffect transition="in" filter="fade">
                                      <p:cBhvr>
                                        <p:cTn id="49" dur="1000"/>
                                        <p:tgtEl>
                                          <p:spTgt spid="25"/>
                                        </p:tgtEl>
                                      </p:cBhvr>
                                    </p:animEffect>
                                  </p:childTnLst>
                                </p:cTn>
                              </p:par>
                              <p:par>
                                <p:cTn id="50" presetID="53" presetClass="entr" presetSubtype="16" fill="hold" grpId="0" nodeType="withEffect">
                                  <p:stCondLst>
                                    <p:cond delay="200"/>
                                  </p:stCondLst>
                                  <p:childTnLst>
                                    <p:set>
                                      <p:cBhvr>
                                        <p:cTn id="51" dur="1" fill="hold">
                                          <p:stCondLst>
                                            <p:cond delay="0"/>
                                          </p:stCondLst>
                                        </p:cTn>
                                        <p:tgtEl>
                                          <p:spTgt spid="26"/>
                                        </p:tgtEl>
                                        <p:attrNameLst>
                                          <p:attrName>style.visibility</p:attrName>
                                        </p:attrNameLst>
                                      </p:cBhvr>
                                      <p:to>
                                        <p:strVal val="visible"/>
                                      </p:to>
                                    </p:set>
                                    <p:anim calcmode="lin" valueType="num">
                                      <p:cBhvr>
                                        <p:cTn id="52" dur="1000" fill="hold"/>
                                        <p:tgtEl>
                                          <p:spTgt spid="26"/>
                                        </p:tgtEl>
                                        <p:attrNameLst>
                                          <p:attrName>ppt_w</p:attrName>
                                        </p:attrNameLst>
                                      </p:cBhvr>
                                      <p:tavLst>
                                        <p:tav tm="0">
                                          <p:val>
                                            <p:fltVal val="0"/>
                                          </p:val>
                                        </p:tav>
                                        <p:tav tm="100000">
                                          <p:val>
                                            <p:strVal val="#ppt_w"/>
                                          </p:val>
                                        </p:tav>
                                      </p:tavLst>
                                    </p:anim>
                                    <p:anim calcmode="lin" valueType="num">
                                      <p:cBhvr>
                                        <p:cTn id="53" dur="1000" fill="hold"/>
                                        <p:tgtEl>
                                          <p:spTgt spid="26"/>
                                        </p:tgtEl>
                                        <p:attrNameLst>
                                          <p:attrName>ppt_h</p:attrName>
                                        </p:attrNameLst>
                                      </p:cBhvr>
                                      <p:tavLst>
                                        <p:tav tm="0">
                                          <p:val>
                                            <p:fltVal val="0"/>
                                          </p:val>
                                        </p:tav>
                                        <p:tav tm="100000">
                                          <p:val>
                                            <p:strVal val="#ppt_h"/>
                                          </p:val>
                                        </p:tav>
                                      </p:tavLst>
                                    </p:anim>
                                    <p:animEffect transition="in" filter="fade">
                                      <p:cBhvr>
                                        <p:cTn id="54" dur="1000"/>
                                        <p:tgtEl>
                                          <p:spTgt spid="26"/>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 calcmode="lin" valueType="num">
                                      <p:cBhvr>
                                        <p:cTn id="57" dur="1000" fill="hold"/>
                                        <p:tgtEl>
                                          <p:spTgt spid="27"/>
                                        </p:tgtEl>
                                        <p:attrNameLst>
                                          <p:attrName>ppt_w</p:attrName>
                                        </p:attrNameLst>
                                      </p:cBhvr>
                                      <p:tavLst>
                                        <p:tav tm="0">
                                          <p:val>
                                            <p:fltVal val="0"/>
                                          </p:val>
                                        </p:tav>
                                        <p:tav tm="100000">
                                          <p:val>
                                            <p:strVal val="#ppt_w"/>
                                          </p:val>
                                        </p:tav>
                                      </p:tavLst>
                                    </p:anim>
                                    <p:anim calcmode="lin" valueType="num">
                                      <p:cBhvr>
                                        <p:cTn id="58" dur="1000" fill="hold"/>
                                        <p:tgtEl>
                                          <p:spTgt spid="27"/>
                                        </p:tgtEl>
                                        <p:attrNameLst>
                                          <p:attrName>ppt_h</p:attrName>
                                        </p:attrNameLst>
                                      </p:cBhvr>
                                      <p:tavLst>
                                        <p:tav tm="0">
                                          <p:val>
                                            <p:fltVal val="0"/>
                                          </p:val>
                                        </p:tav>
                                        <p:tav tm="100000">
                                          <p:val>
                                            <p:strVal val="#ppt_h"/>
                                          </p:val>
                                        </p:tav>
                                      </p:tavLst>
                                    </p:anim>
                                    <p:animEffect transition="in" filter="fade">
                                      <p:cBhvr>
                                        <p:cTn id="59" dur="1000"/>
                                        <p:tgtEl>
                                          <p:spTgt spid="27"/>
                                        </p:tgtEl>
                                      </p:cBhvr>
                                    </p:animEffect>
                                  </p:childTnLst>
                                </p:cTn>
                              </p:par>
                              <p:par>
                                <p:cTn id="60" presetID="53" presetClass="entr" presetSubtype="16" fill="hold" grpId="0" nodeType="withEffect">
                                  <p:stCondLst>
                                    <p:cond delay="100"/>
                                  </p:stCondLst>
                                  <p:childTnLst>
                                    <p:set>
                                      <p:cBhvr>
                                        <p:cTn id="61" dur="1" fill="hold">
                                          <p:stCondLst>
                                            <p:cond delay="0"/>
                                          </p:stCondLst>
                                        </p:cTn>
                                        <p:tgtEl>
                                          <p:spTgt spid="28"/>
                                        </p:tgtEl>
                                        <p:attrNameLst>
                                          <p:attrName>style.visibility</p:attrName>
                                        </p:attrNameLst>
                                      </p:cBhvr>
                                      <p:to>
                                        <p:strVal val="visible"/>
                                      </p:to>
                                    </p:set>
                                    <p:anim calcmode="lin" valueType="num">
                                      <p:cBhvr>
                                        <p:cTn id="62" dur="1000" fill="hold"/>
                                        <p:tgtEl>
                                          <p:spTgt spid="28"/>
                                        </p:tgtEl>
                                        <p:attrNameLst>
                                          <p:attrName>ppt_w</p:attrName>
                                        </p:attrNameLst>
                                      </p:cBhvr>
                                      <p:tavLst>
                                        <p:tav tm="0">
                                          <p:val>
                                            <p:fltVal val="0"/>
                                          </p:val>
                                        </p:tav>
                                        <p:tav tm="100000">
                                          <p:val>
                                            <p:strVal val="#ppt_w"/>
                                          </p:val>
                                        </p:tav>
                                      </p:tavLst>
                                    </p:anim>
                                    <p:anim calcmode="lin" valueType="num">
                                      <p:cBhvr>
                                        <p:cTn id="63" dur="1000" fill="hold"/>
                                        <p:tgtEl>
                                          <p:spTgt spid="28"/>
                                        </p:tgtEl>
                                        <p:attrNameLst>
                                          <p:attrName>ppt_h</p:attrName>
                                        </p:attrNameLst>
                                      </p:cBhvr>
                                      <p:tavLst>
                                        <p:tav tm="0">
                                          <p:val>
                                            <p:fltVal val="0"/>
                                          </p:val>
                                        </p:tav>
                                        <p:tav tm="100000">
                                          <p:val>
                                            <p:strVal val="#ppt_h"/>
                                          </p:val>
                                        </p:tav>
                                      </p:tavLst>
                                    </p:anim>
                                    <p:animEffect transition="in" filter="fade">
                                      <p:cBhvr>
                                        <p:cTn id="64" dur="1000"/>
                                        <p:tgtEl>
                                          <p:spTgt spid="28"/>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p:cTn id="67" dur="1000" fill="hold"/>
                                        <p:tgtEl>
                                          <p:spTgt spid="29"/>
                                        </p:tgtEl>
                                        <p:attrNameLst>
                                          <p:attrName>ppt_w</p:attrName>
                                        </p:attrNameLst>
                                      </p:cBhvr>
                                      <p:tavLst>
                                        <p:tav tm="0">
                                          <p:val>
                                            <p:fltVal val="0"/>
                                          </p:val>
                                        </p:tav>
                                        <p:tav tm="100000">
                                          <p:val>
                                            <p:strVal val="#ppt_w"/>
                                          </p:val>
                                        </p:tav>
                                      </p:tavLst>
                                    </p:anim>
                                    <p:anim calcmode="lin" valueType="num">
                                      <p:cBhvr>
                                        <p:cTn id="68" dur="1000" fill="hold"/>
                                        <p:tgtEl>
                                          <p:spTgt spid="29"/>
                                        </p:tgtEl>
                                        <p:attrNameLst>
                                          <p:attrName>ppt_h</p:attrName>
                                        </p:attrNameLst>
                                      </p:cBhvr>
                                      <p:tavLst>
                                        <p:tav tm="0">
                                          <p:val>
                                            <p:fltVal val="0"/>
                                          </p:val>
                                        </p:tav>
                                        <p:tav tm="100000">
                                          <p:val>
                                            <p:strVal val="#ppt_h"/>
                                          </p:val>
                                        </p:tav>
                                      </p:tavLst>
                                    </p:anim>
                                    <p:animEffect transition="in" filter="fade">
                                      <p:cBhvr>
                                        <p:cTn id="69" dur="1000"/>
                                        <p:tgtEl>
                                          <p:spTgt spid="29"/>
                                        </p:tgtEl>
                                      </p:cBhvr>
                                    </p:animEffect>
                                  </p:childTnLst>
                                </p:cTn>
                              </p:par>
                              <p:par>
                                <p:cTn id="70" presetID="53" presetClass="entr" presetSubtype="16" fill="hold" grpId="0" nodeType="withEffect">
                                  <p:stCondLst>
                                    <p:cond delay="200"/>
                                  </p:stCondLst>
                                  <p:childTnLst>
                                    <p:set>
                                      <p:cBhvr>
                                        <p:cTn id="71" dur="1" fill="hold">
                                          <p:stCondLst>
                                            <p:cond delay="0"/>
                                          </p:stCondLst>
                                        </p:cTn>
                                        <p:tgtEl>
                                          <p:spTgt spid="42"/>
                                        </p:tgtEl>
                                        <p:attrNameLst>
                                          <p:attrName>style.visibility</p:attrName>
                                        </p:attrNameLst>
                                      </p:cBhvr>
                                      <p:to>
                                        <p:strVal val="visible"/>
                                      </p:to>
                                    </p:set>
                                    <p:anim calcmode="lin" valueType="num">
                                      <p:cBhvr>
                                        <p:cTn id="72" dur="1000" fill="hold"/>
                                        <p:tgtEl>
                                          <p:spTgt spid="42"/>
                                        </p:tgtEl>
                                        <p:attrNameLst>
                                          <p:attrName>ppt_w</p:attrName>
                                        </p:attrNameLst>
                                      </p:cBhvr>
                                      <p:tavLst>
                                        <p:tav tm="0">
                                          <p:val>
                                            <p:fltVal val="0"/>
                                          </p:val>
                                        </p:tav>
                                        <p:tav tm="100000">
                                          <p:val>
                                            <p:strVal val="#ppt_w"/>
                                          </p:val>
                                        </p:tav>
                                      </p:tavLst>
                                    </p:anim>
                                    <p:anim calcmode="lin" valueType="num">
                                      <p:cBhvr>
                                        <p:cTn id="73" dur="1000" fill="hold"/>
                                        <p:tgtEl>
                                          <p:spTgt spid="42"/>
                                        </p:tgtEl>
                                        <p:attrNameLst>
                                          <p:attrName>ppt_h</p:attrName>
                                        </p:attrNameLst>
                                      </p:cBhvr>
                                      <p:tavLst>
                                        <p:tav tm="0">
                                          <p:val>
                                            <p:fltVal val="0"/>
                                          </p:val>
                                        </p:tav>
                                        <p:tav tm="100000">
                                          <p:val>
                                            <p:strVal val="#ppt_h"/>
                                          </p:val>
                                        </p:tav>
                                      </p:tavLst>
                                    </p:anim>
                                    <p:animEffect transition="in" filter="fade">
                                      <p:cBhvr>
                                        <p:cTn id="74" dur="1000"/>
                                        <p:tgtEl>
                                          <p:spTgt spid="42"/>
                                        </p:tgtEl>
                                      </p:cBhvr>
                                    </p:animEffect>
                                  </p:childTnLst>
                                </p:cTn>
                              </p:par>
                              <p:par>
                                <p:cTn id="75" presetID="53" presetClass="entr" presetSubtype="16" fill="hold" grpId="0" nodeType="withEffect">
                                  <p:stCondLst>
                                    <p:cond delay="200"/>
                                  </p:stCondLst>
                                  <p:childTnLst>
                                    <p:set>
                                      <p:cBhvr>
                                        <p:cTn id="76" dur="1" fill="hold">
                                          <p:stCondLst>
                                            <p:cond delay="0"/>
                                          </p:stCondLst>
                                        </p:cTn>
                                        <p:tgtEl>
                                          <p:spTgt spid="43"/>
                                        </p:tgtEl>
                                        <p:attrNameLst>
                                          <p:attrName>style.visibility</p:attrName>
                                        </p:attrNameLst>
                                      </p:cBhvr>
                                      <p:to>
                                        <p:strVal val="visible"/>
                                      </p:to>
                                    </p:set>
                                    <p:anim calcmode="lin" valueType="num">
                                      <p:cBhvr>
                                        <p:cTn id="77" dur="1000" fill="hold"/>
                                        <p:tgtEl>
                                          <p:spTgt spid="43"/>
                                        </p:tgtEl>
                                        <p:attrNameLst>
                                          <p:attrName>ppt_w</p:attrName>
                                        </p:attrNameLst>
                                      </p:cBhvr>
                                      <p:tavLst>
                                        <p:tav tm="0">
                                          <p:val>
                                            <p:fltVal val="0"/>
                                          </p:val>
                                        </p:tav>
                                        <p:tav tm="100000">
                                          <p:val>
                                            <p:strVal val="#ppt_w"/>
                                          </p:val>
                                        </p:tav>
                                      </p:tavLst>
                                    </p:anim>
                                    <p:anim calcmode="lin" valueType="num">
                                      <p:cBhvr>
                                        <p:cTn id="78" dur="1000" fill="hold"/>
                                        <p:tgtEl>
                                          <p:spTgt spid="43"/>
                                        </p:tgtEl>
                                        <p:attrNameLst>
                                          <p:attrName>ppt_h</p:attrName>
                                        </p:attrNameLst>
                                      </p:cBhvr>
                                      <p:tavLst>
                                        <p:tav tm="0">
                                          <p:val>
                                            <p:fltVal val="0"/>
                                          </p:val>
                                        </p:tav>
                                        <p:tav tm="100000">
                                          <p:val>
                                            <p:strVal val="#ppt_h"/>
                                          </p:val>
                                        </p:tav>
                                      </p:tavLst>
                                    </p:anim>
                                    <p:animEffect transition="in" filter="fade">
                                      <p:cBhvr>
                                        <p:cTn id="79" dur="1000"/>
                                        <p:tgtEl>
                                          <p:spTgt spid="43"/>
                                        </p:tgtEl>
                                      </p:cBhvr>
                                    </p:animEffect>
                                  </p:childTnLst>
                                </p:cTn>
                              </p:par>
                              <p:par>
                                <p:cTn id="80" presetID="53" presetClass="entr" presetSubtype="16" fill="hold" grpId="0" nodeType="withEffect">
                                  <p:stCondLst>
                                    <p:cond delay="300"/>
                                  </p:stCondLst>
                                  <p:childTnLst>
                                    <p:set>
                                      <p:cBhvr>
                                        <p:cTn id="81" dur="1" fill="hold">
                                          <p:stCondLst>
                                            <p:cond delay="0"/>
                                          </p:stCondLst>
                                        </p:cTn>
                                        <p:tgtEl>
                                          <p:spTgt spid="44"/>
                                        </p:tgtEl>
                                        <p:attrNameLst>
                                          <p:attrName>style.visibility</p:attrName>
                                        </p:attrNameLst>
                                      </p:cBhvr>
                                      <p:to>
                                        <p:strVal val="visible"/>
                                      </p:to>
                                    </p:set>
                                    <p:anim calcmode="lin" valueType="num">
                                      <p:cBhvr>
                                        <p:cTn id="82" dur="1000" fill="hold"/>
                                        <p:tgtEl>
                                          <p:spTgt spid="44"/>
                                        </p:tgtEl>
                                        <p:attrNameLst>
                                          <p:attrName>ppt_w</p:attrName>
                                        </p:attrNameLst>
                                      </p:cBhvr>
                                      <p:tavLst>
                                        <p:tav tm="0">
                                          <p:val>
                                            <p:fltVal val="0"/>
                                          </p:val>
                                        </p:tav>
                                        <p:tav tm="100000">
                                          <p:val>
                                            <p:strVal val="#ppt_w"/>
                                          </p:val>
                                        </p:tav>
                                      </p:tavLst>
                                    </p:anim>
                                    <p:anim calcmode="lin" valueType="num">
                                      <p:cBhvr>
                                        <p:cTn id="83" dur="1000" fill="hold"/>
                                        <p:tgtEl>
                                          <p:spTgt spid="44"/>
                                        </p:tgtEl>
                                        <p:attrNameLst>
                                          <p:attrName>ppt_h</p:attrName>
                                        </p:attrNameLst>
                                      </p:cBhvr>
                                      <p:tavLst>
                                        <p:tav tm="0">
                                          <p:val>
                                            <p:fltVal val="0"/>
                                          </p:val>
                                        </p:tav>
                                        <p:tav tm="100000">
                                          <p:val>
                                            <p:strVal val="#ppt_h"/>
                                          </p:val>
                                        </p:tav>
                                      </p:tavLst>
                                    </p:anim>
                                    <p:animEffect transition="in" filter="fade">
                                      <p:cBhvr>
                                        <p:cTn id="84" dur="1000"/>
                                        <p:tgtEl>
                                          <p:spTgt spid="44"/>
                                        </p:tgtEl>
                                      </p:cBhvr>
                                    </p:animEffect>
                                  </p:childTnLst>
                                </p:cTn>
                              </p:par>
                              <p:par>
                                <p:cTn id="85" presetID="53" presetClass="entr" presetSubtype="16" fill="hold" grpId="0" nodeType="withEffect">
                                  <p:stCondLst>
                                    <p:cond delay="100"/>
                                  </p:stCondLst>
                                  <p:childTnLst>
                                    <p:set>
                                      <p:cBhvr>
                                        <p:cTn id="86" dur="1" fill="hold">
                                          <p:stCondLst>
                                            <p:cond delay="0"/>
                                          </p:stCondLst>
                                        </p:cTn>
                                        <p:tgtEl>
                                          <p:spTgt spid="45"/>
                                        </p:tgtEl>
                                        <p:attrNameLst>
                                          <p:attrName>style.visibility</p:attrName>
                                        </p:attrNameLst>
                                      </p:cBhvr>
                                      <p:to>
                                        <p:strVal val="visible"/>
                                      </p:to>
                                    </p:set>
                                    <p:anim calcmode="lin" valueType="num">
                                      <p:cBhvr>
                                        <p:cTn id="87" dur="1000" fill="hold"/>
                                        <p:tgtEl>
                                          <p:spTgt spid="45"/>
                                        </p:tgtEl>
                                        <p:attrNameLst>
                                          <p:attrName>ppt_w</p:attrName>
                                        </p:attrNameLst>
                                      </p:cBhvr>
                                      <p:tavLst>
                                        <p:tav tm="0">
                                          <p:val>
                                            <p:fltVal val="0"/>
                                          </p:val>
                                        </p:tav>
                                        <p:tav tm="100000">
                                          <p:val>
                                            <p:strVal val="#ppt_w"/>
                                          </p:val>
                                        </p:tav>
                                      </p:tavLst>
                                    </p:anim>
                                    <p:anim calcmode="lin" valueType="num">
                                      <p:cBhvr>
                                        <p:cTn id="88" dur="1000" fill="hold"/>
                                        <p:tgtEl>
                                          <p:spTgt spid="45"/>
                                        </p:tgtEl>
                                        <p:attrNameLst>
                                          <p:attrName>ppt_h</p:attrName>
                                        </p:attrNameLst>
                                      </p:cBhvr>
                                      <p:tavLst>
                                        <p:tav tm="0">
                                          <p:val>
                                            <p:fltVal val="0"/>
                                          </p:val>
                                        </p:tav>
                                        <p:tav tm="100000">
                                          <p:val>
                                            <p:strVal val="#ppt_h"/>
                                          </p:val>
                                        </p:tav>
                                      </p:tavLst>
                                    </p:anim>
                                    <p:animEffect transition="in" filter="fade">
                                      <p:cBhvr>
                                        <p:cTn id="89" dur="1000"/>
                                        <p:tgtEl>
                                          <p:spTgt spid="45"/>
                                        </p:tgtEl>
                                      </p:cBhvr>
                                    </p:animEffect>
                                  </p:childTnLst>
                                </p:cTn>
                              </p:par>
                              <p:par>
                                <p:cTn id="90" presetID="53" presetClass="entr" presetSubtype="16" fill="hold" grpId="0" nodeType="withEffect">
                                  <p:stCondLst>
                                    <p:cond delay="200"/>
                                  </p:stCondLst>
                                  <p:childTnLst>
                                    <p:set>
                                      <p:cBhvr>
                                        <p:cTn id="91" dur="1" fill="hold">
                                          <p:stCondLst>
                                            <p:cond delay="0"/>
                                          </p:stCondLst>
                                        </p:cTn>
                                        <p:tgtEl>
                                          <p:spTgt spid="46"/>
                                        </p:tgtEl>
                                        <p:attrNameLst>
                                          <p:attrName>style.visibility</p:attrName>
                                        </p:attrNameLst>
                                      </p:cBhvr>
                                      <p:to>
                                        <p:strVal val="visible"/>
                                      </p:to>
                                    </p:set>
                                    <p:anim calcmode="lin" valueType="num">
                                      <p:cBhvr>
                                        <p:cTn id="92" dur="1000" fill="hold"/>
                                        <p:tgtEl>
                                          <p:spTgt spid="46"/>
                                        </p:tgtEl>
                                        <p:attrNameLst>
                                          <p:attrName>ppt_w</p:attrName>
                                        </p:attrNameLst>
                                      </p:cBhvr>
                                      <p:tavLst>
                                        <p:tav tm="0">
                                          <p:val>
                                            <p:fltVal val="0"/>
                                          </p:val>
                                        </p:tav>
                                        <p:tav tm="100000">
                                          <p:val>
                                            <p:strVal val="#ppt_w"/>
                                          </p:val>
                                        </p:tav>
                                      </p:tavLst>
                                    </p:anim>
                                    <p:anim calcmode="lin" valueType="num">
                                      <p:cBhvr>
                                        <p:cTn id="93" dur="1000" fill="hold"/>
                                        <p:tgtEl>
                                          <p:spTgt spid="46"/>
                                        </p:tgtEl>
                                        <p:attrNameLst>
                                          <p:attrName>ppt_h</p:attrName>
                                        </p:attrNameLst>
                                      </p:cBhvr>
                                      <p:tavLst>
                                        <p:tav tm="0">
                                          <p:val>
                                            <p:fltVal val="0"/>
                                          </p:val>
                                        </p:tav>
                                        <p:tav tm="100000">
                                          <p:val>
                                            <p:strVal val="#ppt_h"/>
                                          </p:val>
                                        </p:tav>
                                      </p:tavLst>
                                    </p:anim>
                                    <p:animEffect transition="in" filter="fade">
                                      <p:cBhvr>
                                        <p:cTn id="94" dur="1000"/>
                                        <p:tgtEl>
                                          <p:spTgt spid="46"/>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47"/>
                                        </p:tgtEl>
                                        <p:attrNameLst>
                                          <p:attrName>style.visibility</p:attrName>
                                        </p:attrNameLst>
                                      </p:cBhvr>
                                      <p:to>
                                        <p:strVal val="visible"/>
                                      </p:to>
                                    </p:set>
                                    <p:anim calcmode="lin" valueType="num">
                                      <p:cBhvr>
                                        <p:cTn id="97" dur="1000" fill="hold"/>
                                        <p:tgtEl>
                                          <p:spTgt spid="47"/>
                                        </p:tgtEl>
                                        <p:attrNameLst>
                                          <p:attrName>ppt_w</p:attrName>
                                        </p:attrNameLst>
                                      </p:cBhvr>
                                      <p:tavLst>
                                        <p:tav tm="0">
                                          <p:val>
                                            <p:fltVal val="0"/>
                                          </p:val>
                                        </p:tav>
                                        <p:tav tm="100000">
                                          <p:val>
                                            <p:strVal val="#ppt_w"/>
                                          </p:val>
                                        </p:tav>
                                      </p:tavLst>
                                    </p:anim>
                                    <p:anim calcmode="lin" valueType="num">
                                      <p:cBhvr>
                                        <p:cTn id="98" dur="1000" fill="hold"/>
                                        <p:tgtEl>
                                          <p:spTgt spid="47"/>
                                        </p:tgtEl>
                                        <p:attrNameLst>
                                          <p:attrName>ppt_h</p:attrName>
                                        </p:attrNameLst>
                                      </p:cBhvr>
                                      <p:tavLst>
                                        <p:tav tm="0">
                                          <p:val>
                                            <p:fltVal val="0"/>
                                          </p:val>
                                        </p:tav>
                                        <p:tav tm="100000">
                                          <p:val>
                                            <p:strVal val="#ppt_h"/>
                                          </p:val>
                                        </p:tav>
                                      </p:tavLst>
                                    </p:anim>
                                    <p:animEffect transition="in" filter="fade">
                                      <p:cBhvr>
                                        <p:cTn id="99" dur="1000"/>
                                        <p:tgtEl>
                                          <p:spTgt spid="47"/>
                                        </p:tgtEl>
                                      </p:cBhvr>
                                    </p:animEffect>
                                  </p:childTnLst>
                                </p:cTn>
                              </p:par>
                              <p:par>
                                <p:cTn id="100" presetID="53" presetClass="entr" presetSubtype="16" fill="hold" grpId="0" nodeType="withEffect">
                                  <p:stCondLst>
                                    <p:cond delay="300"/>
                                  </p:stCondLst>
                                  <p:childTnLst>
                                    <p:set>
                                      <p:cBhvr>
                                        <p:cTn id="101" dur="1" fill="hold">
                                          <p:stCondLst>
                                            <p:cond delay="0"/>
                                          </p:stCondLst>
                                        </p:cTn>
                                        <p:tgtEl>
                                          <p:spTgt spid="48"/>
                                        </p:tgtEl>
                                        <p:attrNameLst>
                                          <p:attrName>style.visibility</p:attrName>
                                        </p:attrNameLst>
                                      </p:cBhvr>
                                      <p:to>
                                        <p:strVal val="visible"/>
                                      </p:to>
                                    </p:set>
                                    <p:anim calcmode="lin" valueType="num">
                                      <p:cBhvr>
                                        <p:cTn id="102" dur="1000" fill="hold"/>
                                        <p:tgtEl>
                                          <p:spTgt spid="48"/>
                                        </p:tgtEl>
                                        <p:attrNameLst>
                                          <p:attrName>ppt_w</p:attrName>
                                        </p:attrNameLst>
                                      </p:cBhvr>
                                      <p:tavLst>
                                        <p:tav tm="0">
                                          <p:val>
                                            <p:fltVal val="0"/>
                                          </p:val>
                                        </p:tav>
                                        <p:tav tm="100000">
                                          <p:val>
                                            <p:strVal val="#ppt_w"/>
                                          </p:val>
                                        </p:tav>
                                      </p:tavLst>
                                    </p:anim>
                                    <p:anim calcmode="lin" valueType="num">
                                      <p:cBhvr>
                                        <p:cTn id="103" dur="1000" fill="hold"/>
                                        <p:tgtEl>
                                          <p:spTgt spid="48"/>
                                        </p:tgtEl>
                                        <p:attrNameLst>
                                          <p:attrName>ppt_h</p:attrName>
                                        </p:attrNameLst>
                                      </p:cBhvr>
                                      <p:tavLst>
                                        <p:tav tm="0">
                                          <p:val>
                                            <p:fltVal val="0"/>
                                          </p:val>
                                        </p:tav>
                                        <p:tav tm="100000">
                                          <p:val>
                                            <p:strVal val="#ppt_h"/>
                                          </p:val>
                                        </p:tav>
                                      </p:tavLst>
                                    </p:anim>
                                    <p:animEffect transition="in" filter="fade">
                                      <p:cBhvr>
                                        <p:cTn id="104" dur="1000"/>
                                        <p:tgtEl>
                                          <p:spTgt spid="48"/>
                                        </p:tgtEl>
                                      </p:cBhvr>
                                    </p:animEffect>
                                  </p:childTnLst>
                                </p:cTn>
                              </p:par>
                              <p:par>
                                <p:cTn id="105" presetID="53" presetClass="entr" presetSubtype="16" fill="hold" grpId="0" nodeType="withEffect">
                                  <p:stCondLst>
                                    <p:cond delay="100"/>
                                  </p:stCondLst>
                                  <p:childTnLst>
                                    <p:set>
                                      <p:cBhvr>
                                        <p:cTn id="106" dur="1" fill="hold">
                                          <p:stCondLst>
                                            <p:cond delay="0"/>
                                          </p:stCondLst>
                                        </p:cTn>
                                        <p:tgtEl>
                                          <p:spTgt spid="49"/>
                                        </p:tgtEl>
                                        <p:attrNameLst>
                                          <p:attrName>style.visibility</p:attrName>
                                        </p:attrNameLst>
                                      </p:cBhvr>
                                      <p:to>
                                        <p:strVal val="visible"/>
                                      </p:to>
                                    </p:set>
                                    <p:anim calcmode="lin" valueType="num">
                                      <p:cBhvr>
                                        <p:cTn id="107" dur="1000" fill="hold"/>
                                        <p:tgtEl>
                                          <p:spTgt spid="49"/>
                                        </p:tgtEl>
                                        <p:attrNameLst>
                                          <p:attrName>ppt_w</p:attrName>
                                        </p:attrNameLst>
                                      </p:cBhvr>
                                      <p:tavLst>
                                        <p:tav tm="0">
                                          <p:val>
                                            <p:fltVal val="0"/>
                                          </p:val>
                                        </p:tav>
                                        <p:tav tm="100000">
                                          <p:val>
                                            <p:strVal val="#ppt_w"/>
                                          </p:val>
                                        </p:tav>
                                      </p:tavLst>
                                    </p:anim>
                                    <p:anim calcmode="lin" valueType="num">
                                      <p:cBhvr>
                                        <p:cTn id="108" dur="1000" fill="hold"/>
                                        <p:tgtEl>
                                          <p:spTgt spid="49"/>
                                        </p:tgtEl>
                                        <p:attrNameLst>
                                          <p:attrName>ppt_h</p:attrName>
                                        </p:attrNameLst>
                                      </p:cBhvr>
                                      <p:tavLst>
                                        <p:tav tm="0">
                                          <p:val>
                                            <p:fltVal val="0"/>
                                          </p:val>
                                        </p:tav>
                                        <p:tav tm="100000">
                                          <p:val>
                                            <p:strVal val="#ppt_h"/>
                                          </p:val>
                                        </p:tav>
                                      </p:tavLst>
                                    </p:anim>
                                    <p:animEffect transition="in" filter="fade">
                                      <p:cBhvr>
                                        <p:cTn id="109" dur="1000"/>
                                        <p:tgtEl>
                                          <p:spTgt spid="49"/>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50"/>
                                        </p:tgtEl>
                                        <p:attrNameLst>
                                          <p:attrName>style.visibility</p:attrName>
                                        </p:attrNameLst>
                                      </p:cBhvr>
                                      <p:to>
                                        <p:strVal val="visible"/>
                                      </p:to>
                                    </p:set>
                                    <p:anim calcmode="lin" valueType="num">
                                      <p:cBhvr>
                                        <p:cTn id="112" dur="1000" fill="hold"/>
                                        <p:tgtEl>
                                          <p:spTgt spid="50"/>
                                        </p:tgtEl>
                                        <p:attrNameLst>
                                          <p:attrName>ppt_w</p:attrName>
                                        </p:attrNameLst>
                                      </p:cBhvr>
                                      <p:tavLst>
                                        <p:tav tm="0">
                                          <p:val>
                                            <p:fltVal val="0"/>
                                          </p:val>
                                        </p:tav>
                                        <p:tav tm="100000">
                                          <p:val>
                                            <p:strVal val="#ppt_w"/>
                                          </p:val>
                                        </p:tav>
                                      </p:tavLst>
                                    </p:anim>
                                    <p:anim calcmode="lin" valueType="num">
                                      <p:cBhvr>
                                        <p:cTn id="113" dur="1000" fill="hold"/>
                                        <p:tgtEl>
                                          <p:spTgt spid="50"/>
                                        </p:tgtEl>
                                        <p:attrNameLst>
                                          <p:attrName>ppt_h</p:attrName>
                                        </p:attrNameLst>
                                      </p:cBhvr>
                                      <p:tavLst>
                                        <p:tav tm="0">
                                          <p:val>
                                            <p:fltVal val="0"/>
                                          </p:val>
                                        </p:tav>
                                        <p:tav tm="100000">
                                          <p:val>
                                            <p:strVal val="#ppt_h"/>
                                          </p:val>
                                        </p:tav>
                                      </p:tavLst>
                                    </p:anim>
                                    <p:animEffect transition="in" filter="fade">
                                      <p:cBhvr>
                                        <p:cTn id="114" dur="1000"/>
                                        <p:tgtEl>
                                          <p:spTgt spid="50"/>
                                        </p:tgtEl>
                                      </p:cBhvr>
                                    </p:animEffect>
                                  </p:childTnLst>
                                </p:cTn>
                              </p:par>
                              <p:par>
                                <p:cTn id="115" presetID="53" presetClass="entr" presetSubtype="16" fill="hold" grpId="0" nodeType="withEffect">
                                  <p:stCondLst>
                                    <p:cond delay="200"/>
                                  </p:stCondLst>
                                  <p:childTnLst>
                                    <p:set>
                                      <p:cBhvr>
                                        <p:cTn id="116" dur="1" fill="hold">
                                          <p:stCondLst>
                                            <p:cond delay="0"/>
                                          </p:stCondLst>
                                        </p:cTn>
                                        <p:tgtEl>
                                          <p:spTgt spid="51"/>
                                        </p:tgtEl>
                                        <p:attrNameLst>
                                          <p:attrName>style.visibility</p:attrName>
                                        </p:attrNameLst>
                                      </p:cBhvr>
                                      <p:to>
                                        <p:strVal val="visible"/>
                                      </p:to>
                                    </p:set>
                                    <p:anim calcmode="lin" valueType="num">
                                      <p:cBhvr>
                                        <p:cTn id="117" dur="1000" fill="hold"/>
                                        <p:tgtEl>
                                          <p:spTgt spid="51"/>
                                        </p:tgtEl>
                                        <p:attrNameLst>
                                          <p:attrName>ppt_w</p:attrName>
                                        </p:attrNameLst>
                                      </p:cBhvr>
                                      <p:tavLst>
                                        <p:tav tm="0">
                                          <p:val>
                                            <p:fltVal val="0"/>
                                          </p:val>
                                        </p:tav>
                                        <p:tav tm="100000">
                                          <p:val>
                                            <p:strVal val="#ppt_w"/>
                                          </p:val>
                                        </p:tav>
                                      </p:tavLst>
                                    </p:anim>
                                    <p:anim calcmode="lin" valueType="num">
                                      <p:cBhvr>
                                        <p:cTn id="118" dur="1000" fill="hold"/>
                                        <p:tgtEl>
                                          <p:spTgt spid="51"/>
                                        </p:tgtEl>
                                        <p:attrNameLst>
                                          <p:attrName>ppt_h</p:attrName>
                                        </p:attrNameLst>
                                      </p:cBhvr>
                                      <p:tavLst>
                                        <p:tav tm="0">
                                          <p:val>
                                            <p:fltVal val="0"/>
                                          </p:val>
                                        </p:tav>
                                        <p:tav tm="100000">
                                          <p:val>
                                            <p:strVal val="#ppt_h"/>
                                          </p:val>
                                        </p:tav>
                                      </p:tavLst>
                                    </p:anim>
                                    <p:animEffect transition="in" filter="fade">
                                      <p:cBhvr>
                                        <p:cTn id="119" dur="1000"/>
                                        <p:tgtEl>
                                          <p:spTgt spid="51"/>
                                        </p:tgtEl>
                                      </p:cBhvr>
                                    </p:animEffect>
                                  </p:childTnLst>
                                </p:cTn>
                              </p:par>
                              <p:par>
                                <p:cTn id="120" presetID="53" presetClass="entr" presetSubtype="16" fill="hold" grpId="0" nodeType="withEffect">
                                  <p:stCondLst>
                                    <p:cond delay="100"/>
                                  </p:stCondLst>
                                  <p:childTnLst>
                                    <p:set>
                                      <p:cBhvr>
                                        <p:cTn id="121" dur="1" fill="hold">
                                          <p:stCondLst>
                                            <p:cond delay="0"/>
                                          </p:stCondLst>
                                        </p:cTn>
                                        <p:tgtEl>
                                          <p:spTgt spid="52"/>
                                        </p:tgtEl>
                                        <p:attrNameLst>
                                          <p:attrName>style.visibility</p:attrName>
                                        </p:attrNameLst>
                                      </p:cBhvr>
                                      <p:to>
                                        <p:strVal val="visible"/>
                                      </p:to>
                                    </p:set>
                                    <p:anim calcmode="lin" valueType="num">
                                      <p:cBhvr>
                                        <p:cTn id="122" dur="1000" fill="hold"/>
                                        <p:tgtEl>
                                          <p:spTgt spid="52"/>
                                        </p:tgtEl>
                                        <p:attrNameLst>
                                          <p:attrName>ppt_w</p:attrName>
                                        </p:attrNameLst>
                                      </p:cBhvr>
                                      <p:tavLst>
                                        <p:tav tm="0">
                                          <p:val>
                                            <p:fltVal val="0"/>
                                          </p:val>
                                        </p:tav>
                                        <p:tav tm="100000">
                                          <p:val>
                                            <p:strVal val="#ppt_w"/>
                                          </p:val>
                                        </p:tav>
                                      </p:tavLst>
                                    </p:anim>
                                    <p:anim calcmode="lin" valueType="num">
                                      <p:cBhvr>
                                        <p:cTn id="123" dur="1000" fill="hold"/>
                                        <p:tgtEl>
                                          <p:spTgt spid="52"/>
                                        </p:tgtEl>
                                        <p:attrNameLst>
                                          <p:attrName>ppt_h</p:attrName>
                                        </p:attrNameLst>
                                      </p:cBhvr>
                                      <p:tavLst>
                                        <p:tav tm="0">
                                          <p:val>
                                            <p:fltVal val="0"/>
                                          </p:val>
                                        </p:tav>
                                        <p:tav tm="100000">
                                          <p:val>
                                            <p:strVal val="#ppt_h"/>
                                          </p:val>
                                        </p:tav>
                                      </p:tavLst>
                                    </p:anim>
                                    <p:animEffect transition="in" filter="fade">
                                      <p:cBhvr>
                                        <p:cTn id="124" dur="1000"/>
                                        <p:tgtEl>
                                          <p:spTgt spid="52"/>
                                        </p:tgtEl>
                                      </p:cBhvr>
                                    </p:animEffect>
                                  </p:childTnLst>
                                </p:cTn>
                              </p:par>
                            </p:childTnLst>
                          </p:cTn>
                        </p:par>
                        <p:par>
                          <p:cTn id="125" fill="hold">
                            <p:stCondLst>
                              <p:cond delay="1100"/>
                            </p:stCondLst>
                            <p:childTnLst>
                              <p:par>
                                <p:cTn id="126" presetID="56" presetClass="entr" presetSubtype="0" fill="hold" grpId="0" nodeType="afterEffect">
                                  <p:stCondLst>
                                    <p:cond delay="0"/>
                                  </p:stCondLst>
                                  <p:iterate type="lt">
                                    <p:tmPct val="10000"/>
                                  </p:iterate>
                                  <p:childTnLst>
                                    <p:set>
                                      <p:cBhvr>
                                        <p:cTn id="127" dur="1" fill="hold">
                                          <p:stCondLst>
                                            <p:cond delay="0"/>
                                          </p:stCondLst>
                                        </p:cTn>
                                        <p:tgtEl>
                                          <p:spTgt spid="36"/>
                                        </p:tgtEl>
                                        <p:attrNameLst>
                                          <p:attrName>style.visibility</p:attrName>
                                        </p:attrNameLst>
                                      </p:cBhvr>
                                      <p:to>
                                        <p:strVal val="visible"/>
                                      </p:to>
                                    </p:set>
                                    <p:anim by="(-#ppt_w*2)" calcmode="lin" valueType="num">
                                      <p:cBhvr rctx="PPT">
                                        <p:cTn id="128" dur="500" autoRev="1" fill="hold">
                                          <p:stCondLst>
                                            <p:cond delay="0"/>
                                          </p:stCondLst>
                                        </p:cTn>
                                        <p:tgtEl>
                                          <p:spTgt spid="36"/>
                                        </p:tgtEl>
                                        <p:attrNameLst>
                                          <p:attrName>ppt_w</p:attrName>
                                        </p:attrNameLst>
                                      </p:cBhvr>
                                    </p:anim>
                                    <p:anim by="(#ppt_w*0.50)" calcmode="lin" valueType="num">
                                      <p:cBhvr>
                                        <p:cTn id="129" dur="500" decel="50000" autoRev="1" fill="hold">
                                          <p:stCondLst>
                                            <p:cond delay="0"/>
                                          </p:stCondLst>
                                        </p:cTn>
                                        <p:tgtEl>
                                          <p:spTgt spid="36"/>
                                        </p:tgtEl>
                                        <p:attrNameLst>
                                          <p:attrName>ppt_x</p:attrName>
                                        </p:attrNameLst>
                                      </p:cBhvr>
                                    </p:anim>
                                    <p:anim from="(-#ppt_h/2)" to="(#ppt_y)" calcmode="lin" valueType="num">
                                      <p:cBhvr>
                                        <p:cTn id="130" dur="1000" fill="hold">
                                          <p:stCondLst>
                                            <p:cond delay="0"/>
                                          </p:stCondLst>
                                        </p:cTn>
                                        <p:tgtEl>
                                          <p:spTgt spid="36"/>
                                        </p:tgtEl>
                                        <p:attrNameLst>
                                          <p:attrName>ppt_y</p:attrName>
                                        </p:attrNameLst>
                                      </p:cBhvr>
                                    </p:anim>
                                    <p:animRot by="21600000">
                                      <p:cBhvr>
                                        <p:cTn id="131" dur="1000" fill="hold">
                                          <p:stCondLst>
                                            <p:cond delay="0"/>
                                          </p:stCondLst>
                                        </p:cTn>
                                        <p:tgtEl>
                                          <p:spTgt spid="36"/>
                                        </p:tgtEl>
                                        <p:attrNameLst>
                                          <p:attrName>r</p:attrName>
                                        </p:attrNameLst>
                                      </p:cBhvr>
                                    </p:animRot>
                                  </p:childTnLst>
                                </p:cTn>
                              </p:par>
                            </p:childTnLst>
                          </p:cTn>
                        </p:par>
                        <p:par>
                          <p:cTn id="132" fill="hold">
                            <p:stCondLst>
                              <p:cond delay="1500"/>
                            </p:stCondLst>
                            <p:childTnLst>
                              <p:par>
                                <p:cTn id="133" presetID="2" presetClass="entr" presetSubtype="6" fill="hold" grpId="0" nodeType="afterEffect">
                                  <p:stCondLst>
                                    <p:cond delay="0"/>
                                  </p:stCondLst>
                                  <p:childTnLst>
                                    <p:set>
                                      <p:cBhvr>
                                        <p:cTn id="134" dur="1" fill="hold">
                                          <p:stCondLst>
                                            <p:cond delay="0"/>
                                          </p:stCondLst>
                                        </p:cTn>
                                        <p:tgtEl>
                                          <p:spTgt spid="34"/>
                                        </p:tgtEl>
                                        <p:attrNameLst>
                                          <p:attrName>style.visibility</p:attrName>
                                        </p:attrNameLst>
                                      </p:cBhvr>
                                      <p:to>
                                        <p:strVal val="visible"/>
                                      </p:to>
                                    </p:set>
                                    <p:anim calcmode="lin" valueType="num">
                                      <p:cBhvr additive="base">
                                        <p:cTn id="135" dur="500" fill="hold"/>
                                        <p:tgtEl>
                                          <p:spTgt spid="34"/>
                                        </p:tgtEl>
                                        <p:attrNameLst>
                                          <p:attrName>ppt_x</p:attrName>
                                        </p:attrNameLst>
                                      </p:cBhvr>
                                      <p:tavLst>
                                        <p:tav tm="0">
                                          <p:val>
                                            <p:strVal val="1+#ppt_w/2"/>
                                          </p:val>
                                        </p:tav>
                                        <p:tav tm="100000">
                                          <p:val>
                                            <p:strVal val="#ppt_x"/>
                                          </p:val>
                                        </p:tav>
                                      </p:tavLst>
                                    </p:anim>
                                    <p:anim calcmode="lin" valueType="num">
                                      <p:cBhvr additive="base">
                                        <p:cTn id="136" dur="500" fill="hold"/>
                                        <p:tgtEl>
                                          <p:spTgt spid="34"/>
                                        </p:tgtEl>
                                        <p:attrNameLst>
                                          <p:attrName>ppt_y</p:attrName>
                                        </p:attrNameLst>
                                      </p:cBhvr>
                                      <p:tavLst>
                                        <p:tav tm="0">
                                          <p:val>
                                            <p:strVal val="1+#ppt_h/2"/>
                                          </p:val>
                                        </p:tav>
                                        <p:tav tm="100000">
                                          <p:val>
                                            <p:strVal val="#ppt_y"/>
                                          </p:val>
                                        </p:tav>
                                      </p:tavLst>
                                    </p:anim>
                                  </p:childTnLst>
                                </p:cTn>
                              </p:par>
                            </p:childTnLst>
                          </p:cTn>
                        </p:par>
                        <p:par>
                          <p:cTn id="137" fill="hold">
                            <p:stCondLst>
                              <p:cond delay="2000"/>
                            </p:stCondLst>
                            <p:childTnLst>
                              <p:par>
                                <p:cTn id="138" presetID="22" presetClass="entr" presetSubtype="8" fill="hold" grpId="0" nodeType="afterEffect">
                                  <p:stCondLst>
                                    <p:cond delay="0"/>
                                  </p:stCondLst>
                                  <p:childTnLst>
                                    <p:set>
                                      <p:cBhvr>
                                        <p:cTn id="139" dur="1" fill="hold">
                                          <p:stCondLst>
                                            <p:cond delay="0"/>
                                          </p:stCondLst>
                                        </p:cTn>
                                        <p:tgtEl>
                                          <p:spTgt spid="35"/>
                                        </p:tgtEl>
                                        <p:attrNameLst>
                                          <p:attrName>style.visibility</p:attrName>
                                        </p:attrNameLst>
                                      </p:cBhvr>
                                      <p:to>
                                        <p:strVal val="visible"/>
                                      </p:to>
                                    </p:set>
                                    <p:animEffect transition="in" filter="wipe(left)">
                                      <p:cBhvr>
                                        <p:cTn id="140" dur="500"/>
                                        <p:tgtEl>
                                          <p:spTgt spid="35"/>
                                        </p:tgtEl>
                                      </p:cBhvr>
                                    </p:animEffect>
                                  </p:childTnLst>
                                </p:cTn>
                              </p:par>
                              <p:par>
                                <p:cTn id="141" presetID="22" presetClass="entr" presetSubtype="8" fill="hold" nodeType="withEffect">
                                  <p:stCondLst>
                                    <p:cond delay="250"/>
                                  </p:stCondLst>
                                  <p:childTnLst>
                                    <p:set>
                                      <p:cBhvr>
                                        <p:cTn id="142" dur="1" fill="hold">
                                          <p:stCondLst>
                                            <p:cond delay="0"/>
                                          </p:stCondLst>
                                        </p:cTn>
                                        <p:tgtEl>
                                          <p:spTgt spid="7"/>
                                        </p:tgtEl>
                                        <p:attrNameLst>
                                          <p:attrName>style.visibility</p:attrName>
                                        </p:attrNameLst>
                                      </p:cBhvr>
                                      <p:to>
                                        <p:strVal val="visible"/>
                                      </p:to>
                                    </p:set>
                                    <p:animEffect transition="in" filter="wipe(left)">
                                      <p:cBhvr>
                                        <p:cTn id="143"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16" grpId="0" animBg="1"/>
      <p:bldP spid="17" grpId="0" animBg="1"/>
      <p:bldP spid="19" grpId="0" animBg="1"/>
      <p:bldP spid="20" grpId="0" animBg="1"/>
      <p:bldP spid="21" grpId="0" animBg="1"/>
      <p:bldP spid="22" grpId="0" animBg="1"/>
      <p:bldP spid="23" grpId="0" animBg="1"/>
      <p:bldP spid="25" grpId="0" animBg="1"/>
      <p:bldP spid="26" grpId="0" animBg="1"/>
      <p:bldP spid="27" grpId="0" animBg="1"/>
      <p:bldP spid="28" grpId="0" animBg="1"/>
      <p:bldP spid="29" grpId="0" animBg="1"/>
      <p:bldP spid="34" grpId="0" animBg="1"/>
      <p:bldP spid="35" grpId="0"/>
      <p:bldP spid="36" grpId="0" autoUpdateAnimBg="0"/>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054131" y="444122"/>
            <a:ext cx="4141470" cy="739452"/>
            <a:chOff x="3879320" y="484463"/>
            <a:chExt cx="4141470" cy="739452"/>
          </a:xfrm>
        </p:grpSpPr>
        <p:sp>
          <p:nvSpPr>
            <p:cNvPr id="2" name="椭圆 1"/>
            <p:cNvSpPr/>
            <p:nvPr/>
          </p:nvSpPr>
          <p:spPr>
            <a:xfrm>
              <a:off x="3879320" y="484463"/>
              <a:ext cx="710452" cy="71045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solidFill>
                    <a:schemeClr val="bg1"/>
                  </a:solidFill>
                  <a:latin typeface="微软雅黑" panose="020B0503020204020204" pitchFamily="34" charset="-122"/>
                  <a:ea typeface="微软雅黑" panose="020B0503020204020204" pitchFamily="34" charset="-122"/>
                </a:rPr>
                <a:t>2</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3" name="Copyright Notice"/>
            <p:cNvSpPr/>
            <p:nvPr/>
          </p:nvSpPr>
          <p:spPr bwMode="auto">
            <a:xfrm>
              <a:off x="4678150" y="495893"/>
              <a:ext cx="3342640" cy="43370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b="1" cap="small" dirty="0" smtClean="0">
                  <a:solidFill>
                    <a:srgbClr val="00C3D9"/>
                  </a:solidFill>
                  <a:latin typeface="微软雅黑" panose="020B0503020204020204" pitchFamily="34" charset="-122"/>
                  <a:ea typeface="微软雅黑" panose="020B0503020204020204" pitchFamily="34" charset="-122"/>
                </a:rPr>
                <a:t>回</a:t>
              </a:r>
              <a:r>
                <a:rPr lang="zh-CN" altLang="en-US" sz="2400" b="1" cap="small" dirty="0" smtClean="0">
                  <a:solidFill>
                    <a:srgbClr val="00C3D9"/>
                  </a:solidFill>
                  <a:latin typeface="微软雅黑" panose="020B0503020204020204" pitchFamily="34" charset="-122"/>
                  <a:ea typeface="微软雅黑" panose="020B0503020204020204" pitchFamily="34" charset="-122"/>
                </a:rPr>
                <a:t>看我们的第一个网页</a:t>
              </a:r>
              <a:endParaRPr lang="zh-CN" altLang="en-US" sz="2400" b="1" cap="small" dirty="0" smtClean="0">
                <a:solidFill>
                  <a:srgbClr val="00C3D9"/>
                </a:solidFill>
                <a:latin typeface="微软雅黑" panose="020B0503020204020204" pitchFamily="34" charset="-122"/>
                <a:ea typeface="微软雅黑" panose="020B0503020204020204" pitchFamily="34" charset="-122"/>
              </a:endParaRPr>
            </a:p>
          </p:txBody>
        </p:sp>
        <p:sp>
          <p:nvSpPr>
            <p:cNvPr id="4" name="文本框 12"/>
            <p:cNvSpPr txBox="1"/>
            <p:nvPr/>
          </p:nvSpPr>
          <p:spPr>
            <a:xfrm>
              <a:off x="4678301" y="855615"/>
              <a:ext cx="3068997"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solidFill>
                  <a:schemeClr val="bg1">
                    <a:lumMod val="50000"/>
                  </a:schemeClr>
                </a:solidFill>
              </a:endParaRPr>
            </a:p>
          </p:txBody>
        </p:sp>
      </p:grpSp>
      <p:grpSp>
        <p:nvGrpSpPr>
          <p:cNvPr id="11" name="组合 10"/>
          <p:cNvGrpSpPr/>
          <p:nvPr/>
        </p:nvGrpSpPr>
        <p:grpSpPr>
          <a:xfrm>
            <a:off x="2424953" y="1265191"/>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cxnSp>
        <p:nvCxnSpPr>
          <p:cNvPr id="14" name="直接连接符 13"/>
          <p:cNvCxnSpPr/>
          <p:nvPr/>
        </p:nvCxnSpPr>
        <p:spPr bwMode="auto">
          <a:xfrm>
            <a:off x="6241910" y="3770712"/>
            <a:ext cx="0" cy="1754605"/>
          </a:xfrm>
          <a:prstGeom prst="line">
            <a:avLst/>
          </a:prstGeom>
          <a:solidFill>
            <a:schemeClr val="accent1"/>
          </a:solidFill>
          <a:ln w="9525" cap="flat" cmpd="sng" algn="ctr">
            <a:solidFill>
              <a:srgbClr val="E94E6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椭圆 14"/>
          <p:cNvSpPr/>
          <p:nvPr/>
        </p:nvSpPr>
        <p:spPr bwMode="auto">
          <a:xfrm>
            <a:off x="5749390" y="2785028"/>
            <a:ext cx="985043" cy="985683"/>
          </a:xfrm>
          <a:prstGeom prst="ellipse">
            <a:avLst/>
          </a:prstGeom>
          <a:solidFill>
            <a:srgbClr val="E94E60"/>
          </a:solidFill>
          <a:ln w="9525" cap="flat" cmpd="sng" algn="ctr">
            <a:solidFill>
              <a:srgbClr val="F8F8F8"/>
            </a:solidFill>
            <a:prstDash val="solid"/>
            <a:round/>
            <a:headEnd type="none" w="med" len="med"/>
            <a:tailEnd type="none" w="med" len="med"/>
          </a:ln>
          <a:effectLst/>
        </p:spPr>
        <p:txBody>
          <a:bodyPr vert="horz" wrap="square" lIns="91434" tIns="45717" rIns="91434" bIns="45717" numCol="1" rtlCol="0" anchor="t" anchorCtr="0" compatLnSpc="1"/>
          <a:lstStyle/>
          <a:p>
            <a:pPr defTabSz="914400"/>
            <a:endParaRPr lang="zh-CN" altLang="en-US" sz="1200"/>
          </a:p>
        </p:txBody>
      </p:sp>
      <p:sp>
        <p:nvSpPr>
          <p:cNvPr id="16" name="TextBox 15"/>
          <p:cNvSpPr txBox="1"/>
          <p:nvPr/>
        </p:nvSpPr>
        <p:spPr>
          <a:xfrm>
            <a:off x="3436620" y="2295525"/>
            <a:ext cx="1939925" cy="367030"/>
          </a:xfrm>
          <a:prstGeom prst="rect">
            <a:avLst/>
          </a:prstGeom>
          <a:solidFill>
            <a:srgbClr val="00C3D9"/>
          </a:solidFill>
        </p:spPr>
        <p:txBody>
          <a:bodyPr wrap="square" lIns="91434" tIns="45717" rIns="91434" bIns="45717" rtlCol="0">
            <a:spAutoFit/>
          </a:bodyPr>
          <a:lstStyle/>
          <a:p>
            <a:pPr algn="l"/>
            <a:r>
              <a:rPr lang="zh-CN" altLang="en-US" b="1" dirty="0" smtClean="0">
                <a:solidFill>
                  <a:schemeClr val="bg1"/>
                </a:solidFill>
                <a:latin typeface="+mn-ea"/>
              </a:rPr>
              <a:t>&lt;!DOCTYPE html&gt;</a:t>
            </a:r>
            <a:endParaRPr lang="zh-CN" altLang="en-US" b="1" dirty="0" smtClean="0">
              <a:solidFill>
                <a:schemeClr val="bg1"/>
              </a:solidFill>
              <a:latin typeface="+mn-ea"/>
            </a:endParaRPr>
          </a:p>
        </p:txBody>
      </p:sp>
      <p:sp>
        <p:nvSpPr>
          <p:cNvPr id="17" name="TextBox 16"/>
          <p:cNvSpPr txBox="1"/>
          <p:nvPr/>
        </p:nvSpPr>
        <p:spPr>
          <a:xfrm>
            <a:off x="7067297" y="2295642"/>
            <a:ext cx="3989070" cy="367030"/>
          </a:xfrm>
          <a:prstGeom prst="rect">
            <a:avLst/>
          </a:prstGeom>
          <a:solidFill>
            <a:srgbClr val="DE6E00"/>
          </a:solidFill>
        </p:spPr>
        <p:txBody>
          <a:bodyPr wrap="none" lIns="91434" tIns="45717" rIns="91434" bIns="45717" rtlCol="0">
            <a:spAutoFit/>
          </a:bodyPr>
          <a:lstStyle/>
          <a:p>
            <a:pPr algn="l"/>
            <a:r>
              <a:rPr lang="zh-CN" altLang="en-US" b="1" dirty="0">
                <a:solidFill>
                  <a:schemeClr val="bg1"/>
                </a:solidFill>
                <a:latin typeface="+mn-ea"/>
              </a:rPr>
              <a:t>&lt;!DOCTYPE html&gt; 声明为 HTML5 文档</a:t>
            </a:r>
            <a:endParaRPr lang="zh-CN" altLang="en-US" b="1" dirty="0">
              <a:solidFill>
                <a:schemeClr val="bg1"/>
              </a:solidFill>
              <a:latin typeface="+mn-ea"/>
            </a:endParaRPr>
          </a:p>
        </p:txBody>
      </p:sp>
      <p:sp>
        <p:nvSpPr>
          <p:cNvPr id="18" name="TextBox 17"/>
          <p:cNvSpPr txBox="1"/>
          <p:nvPr/>
        </p:nvSpPr>
        <p:spPr>
          <a:xfrm>
            <a:off x="1361440" y="2810510"/>
            <a:ext cx="4149090" cy="1075055"/>
          </a:xfrm>
          <a:prstGeom prst="rect">
            <a:avLst/>
          </a:prstGeom>
          <a:noFill/>
        </p:spPr>
        <p:txBody>
          <a:bodyPr wrap="square" lIns="91434" tIns="45717" rIns="91434" bIns="45717" rtlCol="0">
            <a:spAutoFit/>
          </a:bodyPr>
          <a:lstStyle/>
          <a:p>
            <a:pPr algn="r"/>
            <a:r>
              <a:rPr lang="zh-CN" altLang="en-US" sz="1600" dirty="0">
                <a:solidFill>
                  <a:schemeClr val="tx1">
                    <a:lumMod val="50000"/>
                    <a:lumOff val="50000"/>
                  </a:schemeClr>
                </a:solidFill>
                <a:latin typeface="+mj-ea"/>
                <a:ea typeface="+mj-ea"/>
              </a:rPr>
              <a:t>不区分大小写</a:t>
            </a:r>
            <a:endParaRPr lang="zh-CN" altLang="en-US" sz="1600" dirty="0">
              <a:solidFill>
                <a:schemeClr val="tx1">
                  <a:lumMod val="50000"/>
                  <a:lumOff val="50000"/>
                </a:schemeClr>
              </a:solidFill>
              <a:latin typeface="+mj-ea"/>
              <a:ea typeface="+mj-ea"/>
            </a:endParaRPr>
          </a:p>
          <a:p>
            <a:pPr algn="r"/>
            <a:r>
              <a:rPr lang="zh-CN" altLang="en-US" sz="1600" dirty="0">
                <a:solidFill>
                  <a:schemeClr val="tx1">
                    <a:lumMod val="50000"/>
                    <a:lumOff val="50000"/>
                  </a:schemeClr>
                </a:solidFill>
                <a:latin typeface="+mj-ea"/>
                <a:ea typeface="+mj-ea"/>
              </a:rPr>
              <a:t>&lt;!DOCTYPE HTML PUBLIC "-//W3C//DTD HTML 4.01 Transitional//EN"</a:t>
            </a:r>
            <a:endParaRPr lang="zh-CN" altLang="en-US" sz="1600" dirty="0">
              <a:solidFill>
                <a:schemeClr val="tx1">
                  <a:lumMod val="50000"/>
                  <a:lumOff val="50000"/>
                </a:schemeClr>
              </a:solidFill>
              <a:latin typeface="+mj-ea"/>
              <a:ea typeface="+mj-ea"/>
            </a:endParaRPr>
          </a:p>
          <a:p>
            <a:pPr algn="r"/>
            <a:r>
              <a:rPr lang="zh-CN" altLang="en-US" sz="1600" dirty="0">
                <a:solidFill>
                  <a:schemeClr val="tx1">
                    <a:lumMod val="50000"/>
                    <a:lumOff val="50000"/>
                  </a:schemeClr>
                </a:solidFill>
                <a:latin typeface="+mj-ea"/>
                <a:ea typeface="+mj-ea"/>
              </a:rPr>
              <a:t>"http://www.w3.org/TR/html4/loose.dtd"&gt;</a:t>
            </a:r>
            <a:endParaRPr lang="zh-CN" altLang="en-US" sz="1600" dirty="0">
              <a:solidFill>
                <a:schemeClr val="tx1">
                  <a:lumMod val="50000"/>
                  <a:lumOff val="50000"/>
                </a:schemeClr>
              </a:solidFill>
              <a:latin typeface="+mj-ea"/>
              <a:ea typeface="+mj-ea"/>
            </a:endParaRPr>
          </a:p>
        </p:txBody>
      </p:sp>
      <p:sp>
        <p:nvSpPr>
          <p:cNvPr id="19" name="TextBox 18"/>
          <p:cNvSpPr txBox="1"/>
          <p:nvPr/>
        </p:nvSpPr>
        <p:spPr>
          <a:xfrm>
            <a:off x="7067550" y="2810510"/>
            <a:ext cx="3988435" cy="828675"/>
          </a:xfrm>
          <a:prstGeom prst="rect">
            <a:avLst/>
          </a:prstGeom>
          <a:noFill/>
          <a:ln>
            <a:noFill/>
          </a:ln>
        </p:spPr>
        <p:txBody>
          <a:bodyPr wrap="square" lIns="91434" tIns="45717" rIns="91434" bIns="45717" rtlCol="0">
            <a:spAutoFit/>
          </a:bodyPr>
          <a:lstStyle/>
          <a:p>
            <a:r>
              <a:rPr lang="zh-CN" altLang="en-US" sz="1600" dirty="0">
                <a:solidFill>
                  <a:schemeClr val="tx1">
                    <a:lumMod val="50000"/>
                    <a:lumOff val="50000"/>
                  </a:schemeClr>
                </a:solidFill>
                <a:latin typeface="+mj-ea"/>
                <a:ea typeface="+mj-ea"/>
              </a:rPr>
              <a:t>HTML5是HTML最新的修订版本，2014年10月由万维网联盟（W3C）完成标准制定。</a:t>
            </a:r>
            <a:endParaRPr lang="zh-CN" altLang="en-US" sz="1600" dirty="0">
              <a:solidFill>
                <a:schemeClr val="tx1">
                  <a:lumMod val="50000"/>
                  <a:lumOff val="50000"/>
                </a:schemeClr>
              </a:solidFill>
              <a:latin typeface="+mj-ea"/>
              <a:ea typeface="+mj-ea"/>
            </a:endParaRPr>
          </a:p>
          <a:p>
            <a:r>
              <a:rPr lang="zh-CN" altLang="en-US" sz="1600" dirty="0">
                <a:solidFill>
                  <a:schemeClr val="tx1">
                    <a:lumMod val="50000"/>
                    <a:lumOff val="50000"/>
                  </a:schemeClr>
                </a:solidFill>
                <a:latin typeface="+mj-ea"/>
                <a:ea typeface="+mj-ea"/>
              </a:rPr>
              <a:t>HTML5 是最新</a:t>
            </a:r>
            <a:r>
              <a:rPr lang="zh-CN" altLang="en-US" sz="1600" dirty="0">
                <a:solidFill>
                  <a:schemeClr val="tx1">
                    <a:lumMod val="50000"/>
                    <a:lumOff val="50000"/>
                  </a:schemeClr>
                </a:solidFill>
                <a:latin typeface="+mj-ea"/>
                <a:ea typeface="+mj-ea"/>
              </a:rPr>
              <a:t>一代 HTML 标准。</a:t>
            </a:r>
            <a:endParaRPr lang="zh-CN" altLang="en-US" sz="1600" dirty="0">
              <a:solidFill>
                <a:schemeClr val="tx1">
                  <a:lumMod val="50000"/>
                  <a:lumOff val="50000"/>
                </a:schemeClr>
              </a:solidFill>
              <a:latin typeface="+mj-ea"/>
              <a:ea typeface="+mj-ea"/>
            </a:endParaRPr>
          </a:p>
        </p:txBody>
      </p:sp>
      <p:sp>
        <p:nvSpPr>
          <p:cNvPr id="20" name="矩形 19"/>
          <p:cNvSpPr/>
          <p:nvPr/>
        </p:nvSpPr>
        <p:spPr bwMode="auto">
          <a:xfrm>
            <a:off x="3437456" y="3922737"/>
            <a:ext cx="1938898" cy="318480"/>
          </a:xfrm>
          <a:prstGeom prst="rect">
            <a:avLst/>
          </a:prstGeom>
          <a:solidFill>
            <a:srgbClr val="028985"/>
          </a:solidFill>
          <a:ln w="34925">
            <a:solidFill>
              <a:schemeClr val="bg1"/>
            </a:solidFill>
          </a:ln>
          <a:effectLst>
            <a:outerShdw blurRad="63500" dist="38100" dir="16500000" algn="tl" rotWithShape="0">
              <a:prstClr val="black">
                <a:alpha val="22000"/>
              </a:prstClr>
            </a:outerShdw>
          </a:effectLst>
        </p:spPr>
        <p:style>
          <a:lnRef idx="1">
            <a:schemeClr val="accent5"/>
          </a:lnRef>
          <a:fillRef idx="3">
            <a:schemeClr val="accent5"/>
          </a:fillRef>
          <a:effectRef idx="2">
            <a:schemeClr val="accent5"/>
          </a:effectRef>
          <a:fontRef idx="minor">
            <a:schemeClr val="lt1"/>
          </a:fontRef>
        </p:style>
        <p:txBody>
          <a:bodyPr lIns="92350" tIns="46175" rIns="92350" bIns="46175" spcCol="0" rtlCol="0" anchor="ctr"/>
          <a:lstStyle/>
          <a:p>
            <a:pPr algn="r"/>
            <a:r>
              <a:rPr sz="1600" dirty="0"/>
              <a:t>&lt;html&gt;&lt;/html&gt;</a:t>
            </a:r>
            <a:endParaRPr sz="1600" dirty="0"/>
          </a:p>
        </p:txBody>
      </p:sp>
      <p:sp>
        <p:nvSpPr>
          <p:cNvPr id="21" name="矩形 20"/>
          <p:cNvSpPr/>
          <p:nvPr/>
        </p:nvSpPr>
        <p:spPr bwMode="auto">
          <a:xfrm>
            <a:off x="3436620" y="4323715"/>
            <a:ext cx="1939925" cy="318770"/>
          </a:xfrm>
          <a:prstGeom prst="rect">
            <a:avLst/>
          </a:prstGeom>
          <a:solidFill>
            <a:srgbClr val="E94E60"/>
          </a:solidFill>
          <a:ln w="34925">
            <a:solidFill>
              <a:schemeClr val="bg1"/>
            </a:solidFill>
          </a:ln>
          <a:effectLst>
            <a:outerShdw blurRad="63500" dist="38100" dir="16500000" algn="tl" rotWithShape="0">
              <a:prstClr val="black">
                <a:alpha val="22000"/>
              </a:prstClr>
            </a:outerShdw>
          </a:effectLst>
        </p:spPr>
        <p:style>
          <a:lnRef idx="1">
            <a:schemeClr val="accent5"/>
          </a:lnRef>
          <a:fillRef idx="3">
            <a:schemeClr val="accent5"/>
          </a:fillRef>
          <a:effectRef idx="2">
            <a:schemeClr val="accent5"/>
          </a:effectRef>
          <a:fontRef idx="minor">
            <a:schemeClr val="lt1"/>
          </a:fontRef>
        </p:style>
        <p:txBody>
          <a:bodyPr lIns="92350" tIns="46175" rIns="92350" bIns="46175" spcCol="0" rtlCol="0" anchor="ctr"/>
          <a:lstStyle/>
          <a:p>
            <a:pPr algn="r"/>
            <a:r>
              <a:rPr sz="1600" dirty="0"/>
              <a:t>&lt;head&gt;&lt;/head&gt;</a:t>
            </a:r>
            <a:endParaRPr sz="1600" dirty="0"/>
          </a:p>
        </p:txBody>
      </p:sp>
      <p:sp>
        <p:nvSpPr>
          <p:cNvPr id="22" name="矩形 21"/>
          <p:cNvSpPr/>
          <p:nvPr/>
        </p:nvSpPr>
        <p:spPr bwMode="auto">
          <a:xfrm>
            <a:off x="3436620" y="4770755"/>
            <a:ext cx="1939925" cy="318770"/>
          </a:xfrm>
          <a:prstGeom prst="rect">
            <a:avLst/>
          </a:prstGeom>
          <a:solidFill>
            <a:srgbClr val="00C3D9"/>
          </a:solidFill>
          <a:ln w="34925">
            <a:solidFill>
              <a:schemeClr val="bg1"/>
            </a:solidFill>
          </a:ln>
          <a:effectLst>
            <a:outerShdw blurRad="63500" dist="38100" dir="16500000" algn="tl" rotWithShape="0">
              <a:prstClr val="black">
                <a:alpha val="22000"/>
              </a:prstClr>
            </a:outerShdw>
          </a:effectLst>
        </p:spPr>
        <p:style>
          <a:lnRef idx="1">
            <a:schemeClr val="accent5"/>
          </a:lnRef>
          <a:fillRef idx="3">
            <a:schemeClr val="accent5"/>
          </a:fillRef>
          <a:effectRef idx="2">
            <a:schemeClr val="accent5"/>
          </a:effectRef>
          <a:fontRef idx="minor">
            <a:schemeClr val="lt1"/>
          </a:fontRef>
        </p:style>
        <p:txBody>
          <a:bodyPr lIns="92350" tIns="46175" rIns="92350" bIns="46175" spcCol="0" rtlCol="0" anchor="ctr"/>
          <a:lstStyle/>
          <a:p>
            <a:pPr algn="r"/>
            <a:r>
              <a:rPr sz="1600" dirty="0"/>
              <a:t>&lt;title&gt;&lt;/title&gt;</a:t>
            </a:r>
            <a:endParaRPr sz="1600" dirty="0"/>
          </a:p>
        </p:txBody>
      </p:sp>
      <p:sp>
        <p:nvSpPr>
          <p:cNvPr id="23" name="矩形 22"/>
          <p:cNvSpPr/>
          <p:nvPr/>
        </p:nvSpPr>
        <p:spPr bwMode="auto">
          <a:xfrm>
            <a:off x="3436620" y="5215890"/>
            <a:ext cx="1939290" cy="318770"/>
          </a:xfrm>
          <a:prstGeom prst="rect">
            <a:avLst/>
          </a:prstGeom>
          <a:solidFill>
            <a:srgbClr val="DE6E00"/>
          </a:solidFill>
          <a:ln w="34925">
            <a:solidFill>
              <a:schemeClr val="bg1"/>
            </a:solidFill>
          </a:ln>
          <a:effectLst>
            <a:outerShdw blurRad="63500" dist="38100" dir="16500000" algn="tl" rotWithShape="0">
              <a:prstClr val="black">
                <a:alpha val="22000"/>
              </a:prstClr>
            </a:outerShdw>
          </a:effectLst>
        </p:spPr>
        <p:style>
          <a:lnRef idx="1">
            <a:schemeClr val="accent5"/>
          </a:lnRef>
          <a:fillRef idx="3">
            <a:schemeClr val="accent5"/>
          </a:fillRef>
          <a:effectRef idx="2">
            <a:schemeClr val="accent5"/>
          </a:effectRef>
          <a:fontRef idx="minor">
            <a:schemeClr val="lt1"/>
          </a:fontRef>
        </p:style>
        <p:txBody>
          <a:bodyPr lIns="92350" tIns="46175" rIns="92350" bIns="46175" spcCol="0" rtlCol="0" anchor="ctr"/>
          <a:lstStyle/>
          <a:p>
            <a:pPr algn="r"/>
            <a:r>
              <a:rPr lang="zh-CN" altLang="en-US" sz="1600" dirty="0"/>
              <a:t>&lt;body&gt;&lt;/body&gt;</a:t>
            </a:r>
            <a:endParaRPr lang="zh-CN" altLang="en-US" sz="1600" dirty="0"/>
          </a:p>
        </p:txBody>
      </p:sp>
      <p:sp>
        <p:nvSpPr>
          <p:cNvPr id="24" name="矩形 23"/>
          <p:cNvSpPr/>
          <p:nvPr/>
        </p:nvSpPr>
        <p:spPr bwMode="auto">
          <a:xfrm>
            <a:off x="7068185" y="3923030"/>
            <a:ext cx="3988435" cy="318770"/>
          </a:xfrm>
          <a:prstGeom prst="rect">
            <a:avLst/>
          </a:prstGeom>
          <a:solidFill>
            <a:srgbClr val="E94E60"/>
          </a:solidFill>
          <a:ln w="34925">
            <a:solidFill>
              <a:schemeClr val="bg1"/>
            </a:solidFill>
          </a:ln>
          <a:effectLst>
            <a:outerShdw blurRad="63500" dist="38100" dir="16500000" algn="tl" rotWithShape="0">
              <a:prstClr val="black">
                <a:alpha val="22000"/>
              </a:prstClr>
            </a:outerShdw>
          </a:effectLst>
        </p:spPr>
        <p:style>
          <a:lnRef idx="1">
            <a:schemeClr val="accent5"/>
          </a:lnRef>
          <a:fillRef idx="3">
            <a:schemeClr val="accent5"/>
          </a:fillRef>
          <a:effectRef idx="2">
            <a:schemeClr val="accent5"/>
          </a:effectRef>
          <a:fontRef idx="minor">
            <a:schemeClr val="lt1"/>
          </a:fontRef>
        </p:style>
        <p:txBody>
          <a:bodyPr lIns="92350" tIns="46175" rIns="92350" bIns="46175" spcCol="0" rtlCol="0" anchor="ctr"/>
          <a:lstStyle/>
          <a:p>
            <a:r>
              <a:rPr sz="1600" dirty="0"/>
              <a:t>&lt;html&gt; 元素是 HTML 页面的根元素</a:t>
            </a:r>
            <a:endParaRPr sz="1600" dirty="0"/>
          </a:p>
        </p:txBody>
      </p:sp>
      <p:sp>
        <p:nvSpPr>
          <p:cNvPr id="25" name="矩形 24"/>
          <p:cNvSpPr/>
          <p:nvPr/>
        </p:nvSpPr>
        <p:spPr bwMode="auto">
          <a:xfrm>
            <a:off x="7068185" y="4323715"/>
            <a:ext cx="3987800" cy="318770"/>
          </a:xfrm>
          <a:prstGeom prst="rect">
            <a:avLst/>
          </a:prstGeom>
          <a:solidFill>
            <a:srgbClr val="DE6E00"/>
          </a:solidFill>
          <a:ln w="34925">
            <a:solidFill>
              <a:schemeClr val="bg1"/>
            </a:solidFill>
          </a:ln>
          <a:effectLst>
            <a:outerShdw blurRad="63500" dist="38100" dir="16500000" algn="tl" rotWithShape="0">
              <a:prstClr val="black">
                <a:alpha val="22000"/>
              </a:prstClr>
            </a:outerShdw>
          </a:effectLst>
        </p:spPr>
        <p:style>
          <a:lnRef idx="1">
            <a:schemeClr val="accent5"/>
          </a:lnRef>
          <a:fillRef idx="3">
            <a:schemeClr val="accent5"/>
          </a:fillRef>
          <a:effectRef idx="2">
            <a:schemeClr val="accent5"/>
          </a:effectRef>
          <a:fontRef idx="minor">
            <a:schemeClr val="lt1"/>
          </a:fontRef>
        </p:style>
        <p:txBody>
          <a:bodyPr lIns="92350" tIns="46175" rIns="92350" bIns="46175" spcCol="0" rtlCol="0" anchor="ctr"/>
          <a:lstStyle/>
          <a:p>
            <a:r>
              <a:rPr sz="1600" dirty="0"/>
              <a:t>&lt;head&gt; 元素包含了文档的元</a:t>
            </a:r>
            <a:r>
              <a:rPr lang="en-US" sz="1600" dirty="0"/>
              <a:t>(meta)</a:t>
            </a:r>
            <a:r>
              <a:rPr sz="1600" dirty="0"/>
              <a:t>数据</a:t>
            </a:r>
            <a:endParaRPr sz="1600" dirty="0"/>
          </a:p>
        </p:txBody>
      </p:sp>
      <p:sp>
        <p:nvSpPr>
          <p:cNvPr id="26" name="矩形 25"/>
          <p:cNvSpPr/>
          <p:nvPr/>
        </p:nvSpPr>
        <p:spPr bwMode="auto">
          <a:xfrm>
            <a:off x="7068820" y="4770755"/>
            <a:ext cx="3987165" cy="318770"/>
          </a:xfrm>
          <a:prstGeom prst="rect">
            <a:avLst/>
          </a:prstGeom>
          <a:solidFill>
            <a:srgbClr val="028985"/>
          </a:solidFill>
          <a:ln w="34925">
            <a:solidFill>
              <a:schemeClr val="bg1"/>
            </a:solidFill>
          </a:ln>
          <a:effectLst>
            <a:outerShdw blurRad="63500" dist="38100" dir="16500000" algn="tl" rotWithShape="0">
              <a:prstClr val="black">
                <a:alpha val="22000"/>
              </a:prstClr>
            </a:outerShdw>
          </a:effectLst>
        </p:spPr>
        <p:style>
          <a:lnRef idx="1">
            <a:schemeClr val="accent5"/>
          </a:lnRef>
          <a:fillRef idx="3">
            <a:schemeClr val="accent5"/>
          </a:fillRef>
          <a:effectRef idx="2">
            <a:schemeClr val="accent5"/>
          </a:effectRef>
          <a:fontRef idx="minor">
            <a:schemeClr val="lt1"/>
          </a:fontRef>
        </p:style>
        <p:txBody>
          <a:bodyPr lIns="92350" tIns="46175" rIns="92350" bIns="46175" spcCol="0" rtlCol="0" anchor="ctr"/>
          <a:lstStyle/>
          <a:p>
            <a:r>
              <a:rPr sz="1600" dirty="0"/>
              <a:t>&lt;title&gt; 元素描述了文档的标题</a:t>
            </a:r>
            <a:endParaRPr sz="1600" dirty="0"/>
          </a:p>
        </p:txBody>
      </p:sp>
      <p:sp>
        <p:nvSpPr>
          <p:cNvPr id="27" name="矩形 26"/>
          <p:cNvSpPr/>
          <p:nvPr/>
        </p:nvSpPr>
        <p:spPr bwMode="auto">
          <a:xfrm>
            <a:off x="7068185" y="5215890"/>
            <a:ext cx="3987165" cy="318770"/>
          </a:xfrm>
          <a:prstGeom prst="rect">
            <a:avLst/>
          </a:prstGeom>
          <a:solidFill>
            <a:srgbClr val="00C3D9"/>
          </a:solidFill>
          <a:ln w="34925">
            <a:solidFill>
              <a:schemeClr val="bg1"/>
            </a:solidFill>
          </a:ln>
          <a:effectLst>
            <a:outerShdw blurRad="63500" dist="38100" dir="16500000" algn="tl" rotWithShape="0">
              <a:prstClr val="black">
                <a:alpha val="22000"/>
              </a:prstClr>
            </a:outerShdw>
          </a:effectLst>
        </p:spPr>
        <p:style>
          <a:lnRef idx="1">
            <a:schemeClr val="accent5"/>
          </a:lnRef>
          <a:fillRef idx="3">
            <a:schemeClr val="accent5"/>
          </a:fillRef>
          <a:effectRef idx="2">
            <a:schemeClr val="accent5"/>
          </a:effectRef>
          <a:fontRef idx="minor">
            <a:schemeClr val="lt1"/>
          </a:fontRef>
        </p:style>
        <p:txBody>
          <a:bodyPr lIns="92350" tIns="46175" rIns="92350" bIns="46175" spcCol="0" rtlCol="0" anchor="ctr"/>
          <a:lstStyle/>
          <a:p>
            <a:r>
              <a:rPr lang="zh-CN" altLang="en-US" sz="1600" dirty="0"/>
              <a:t>&lt;body&gt; 元素包含了可见的页面内容</a:t>
            </a:r>
            <a:endParaRPr lang="zh-CN" altLang="en-US" sz="1600" dirty="0"/>
          </a:p>
        </p:txBody>
      </p:sp>
      <p:sp>
        <p:nvSpPr>
          <p:cNvPr id="28" name="TextBox 27"/>
          <p:cNvSpPr txBox="1"/>
          <p:nvPr/>
        </p:nvSpPr>
        <p:spPr>
          <a:xfrm>
            <a:off x="6006786" y="2986961"/>
            <a:ext cx="588010" cy="582295"/>
          </a:xfrm>
          <a:prstGeom prst="rect">
            <a:avLst/>
          </a:prstGeom>
          <a:noFill/>
        </p:spPr>
        <p:txBody>
          <a:bodyPr wrap="none" lIns="91434" tIns="45717" rIns="91434" bIns="45717" rtlCol="0">
            <a:spAutoFit/>
          </a:bodyPr>
          <a:lstStyle/>
          <a:p>
            <a:r>
              <a:rPr lang="zh-CN" altLang="en-US" sz="3200" dirty="0">
                <a:solidFill>
                  <a:srgbClr val="F8F8F8"/>
                </a:solidFill>
              </a:rPr>
              <a:t>？</a:t>
            </a:r>
            <a:endParaRPr lang="zh-CN" altLang="en-US" sz="3200" dirty="0">
              <a:solidFill>
                <a:srgbClr val="F8F8F8"/>
              </a:solidFill>
            </a:endParaRPr>
          </a:p>
        </p:txBody>
      </p:sp>
    </p:spTree>
  </p:cSld>
  <p:clrMapOvr>
    <a:masterClrMapping/>
  </p:clrMapOvr>
  <mc:AlternateContent xmlns:mc="http://schemas.openxmlformats.org/markup-compatibility/2006">
    <mc:Choice xmlns:p14="http://schemas.microsoft.com/office/powerpoint/2010/main" Requires="p14">
      <p:transition p14:dur="500">
        <p:wipe dir="u"/>
      </p:transition>
    </mc:Choice>
    <mc:Fallback>
      <p:transition>
        <p:wipe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500" fill="hold"/>
                                        <p:tgtEl>
                                          <p:spTgt spid="15"/>
                                        </p:tgtEl>
                                        <p:attrNameLst>
                                          <p:attrName>ppt_x</p:attrName>
                                        </p:attrNameLst>
                                      </p:cBhvr>
                                      <p:tavLst>
                                        <p:tav tm="0">
                                          <p:val>
                                            <p:strVal val="#ppt_x"/>
                                          </p:val>
                                        </p:tav>
                                        <p:tav tm="100000">
                                          <p:val>
                                            <p:strVal val="#ppt_x"/>
                                          </p:val>
                                        </p:tav>
                                      </p:tavLst>
                                    </p:anim>
                                    <p:anim calcmode="lin" valueType="num">
                                      <p:cBhvr additive="base">
                                        <p:cTn id="15" dur="500" fill="hold"/>
                                        <p:tgtEl>
                                          <p:spTgt spid="15"/>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42"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750"/>
                                        <p:tgtEl>
                                          <p:spTgt spid="18"/>
                                        </p:tgtEl>
                                      </p:cBhvr>
                                    </p:animEffect>
                                    <p:anim calcmode="lin" valueType="num">
                                      <p:cBhvr>
                                        <p:cTn id="33" dur="750" fill="hold"/>
                                        <p:tgtEl>
                                          <p:spTgt spid="18"/>
                                        </p:tgtEl>
                                        <p:attrNameLst>
                                          <p:attrName>ppt_x</p:attrName>
                                        </p:attrNameLst>
                                      </p:cBhvr>
                                      <p:tavLst>
                                        <p:tav tm="0">
                                          <p:val>
                                            <p:strVal val="#ppt_x"/>
                                          </p:val>
                                        </p:tav>
                                        <p:tav tm="100000">
                                          <p:val>
                                            <p:strVal val="#ppt_x"/>
                                          </p:val>
                                        </p:tav>
                                      </p:tavLst>
                                    </p:anim>
                                    <p:anim calcmode="lin" valueType="num">
                                      <p:cBhvr>
                                        <p:cTn id="34" dur="75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750"/>
                                        <p:tgtEl>
                                          <p:spTgt spid="19"/>
                                        </p:tgtEl>
                                      </p:cBhvr>
                                    </p:animEffect>
                                    <p:anim calcmode="lin" valueType="num">
                                      <p:cBhvr>
                                        <p:cTn id="38" dur="750" fill="hold"/>
                                        <p:tgtEl>
                                          <p:spTgt spid="19"/>
                                        </p:tgtEl>
                                        <p:attrNameLst>
                                          <p:attrName>ppt_x</p:attrName>
                                        </p:attrNameLst>
                                      </p:cBhvr>
                                      <p:tavLst>
                                        <p:tav tm="0">
                                          <p:val>
                                            <p:strVal val="#ppt_x"/>
                                          </p:val>
                                        </p:tav>
                                        <p:tav tm="100000">
                                          <p:val>
                                            <p:strVal val="#ppt_x"/>
                                          </p:val>
                                        </p:tav>
                                      </p:tavLst>
                                    </p:anim>
                                    <p:anim calcmode="lin" valueType="num">
                                      <p:cBhvr>
                                        <p:cTn id="39" dur="750" fill="hold"/>
                                        <p:tgtEl>
                                          <p:spTgt spid="19"/>
                                        </p:tgtEl>
                                        <p:attrNameLst>
                                          <p:attrName>ppt_y</p:attrName>
                                        </p:attrNameLst>
                                      </p:cBhvr>
                                      <p:tavLst>
                                        <p:tav tm="0">
                                          <p:val>
                                            <p:strVal val="#ppt_y+.1"/>
                                          </p:val>
                                        </p:tav>
                                        <p:tav tm="100000">
                                          <p:val>
                                            <p:strVal val="#ppt_y"/>
                                          </p:val>
                                        </p:tav>
                                      </p:tavLst>
                                    </p:anim>
                                  </p:childTnLst>
                                </p:cTn>
                              </p:par>
                            </p:childTnLst>
                          </p:cTn>
                        </p:par>
                        <p:par>
                          <p:cTn id="40" fill="hold">
                            <p:stCondLst>
                              <p:cond delay="2500"/>
                            </p:stCondLst>
                            <p:childTnLst>
                              <p:par>
                                <p:cTn id="41" presetID="22" presetClass="entr" presetSubtype="2"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right)">
                                      <p:cBhvr>
                                        <p:cTn id="43" dur="500"/>
                                        <p:tgtEl>
                                          <p:spTgt spid="20"/>
                                        </p:tgtEl>
                                      </p:cBhvr>
                                    </p:animEffect>
                                  </p:childTnLst>
                                </p:cTn>
                              </p:par>
                            </p:childTnLst>
                          </p:cTn>
                        </p:par>
                        <p:par>
                          <p:cTn id="44" fill="hold">
                            <p:stCondLst>
                              <p:cond delay="3000"/>
                            </p:stCondLst>
                            <p:childTnLst>
                              <p:par>
                                <p:cTn id="45" presetID="22" presetClass="entr" presetSubtype="2"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right)">
                                      <p:cBhvr>
                                        <p:cTn id="47" dur="500"/>
                                        <p:tgtEl>
                                          <p:spTgt spid="21"/>
                                        </p:tgtEl>
                                      </p:cBhvr>
                                    </p:animEffect>
                                  </p:childTnLst>
                                </p:cTn>
                              </p:par>
                            </p:childTnLst>
                          </p:cTn>
                        </p:par>
                        <p:par>
                          <p:cTn id="48" fill="hold">
                            <p:stCondLst>
                              <p:cond delay="3500"/>
                            </p:stCondLst>
                            <p:childTnLst>
                              <p:par>
                                <p:cTn id="49" presetID="22" presetClass="entr" presetSubtype="2" fill="hold" grpId="0"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right)">
                                      <p:cBhvr>
                                        <p:cTn id="51" dur="500"/>
                                        <p:tgtEl>
                                          <p:spTgt spid="22"/>
                                        </p:tgtEl>
                                      </p:cBhvr>
                                    </p:animEffect>
                                  </p:childTnLst>
                                </p:cTn>
                              </p:par>
                            </p:childTnLst>
                          </p:cTn>
                        </p:par>
                        <p:par>
                          <p:cTn id="52" fill="hold">
                            <p:stCondLst>
                              <p:cond delay="4000"/>
                            </p:stCondLst>
                            <p:childTnLst>
                              <p:par>
                                <p:cTn id="53" presetID="22" presetClass="entr" presetSubtype="2"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right)">
                                      <p:cBhvr>
                                        <p:cTn id="55" dur="500"/>
                                        <p:tgtEl>
                                          <p:spTgt spid="23"/>
                                        </p:tgtEl>
                                      </p:cBhvr>
                                    </p:animEffect>
                                  </p:childTnLst>
                                </p:cTn>
                              </p:par>
                            </p:childTnLst>
                          </p:cTn>
                        </p:par>
                        <p:par>
                          <p:cTn id="56" fill="hold">
                            <p:stCondLst>
                              <p:cond delay="4500"/>
                            </p:stCondLst>
                            <p:childTnLst>
                              <p:par>
                                <p:cTn id="57" presetID="22" presetClass="entr" presetSubtype="8" fill="hold" grpId="0"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left)">
                                      <p:cBhvr>
                                        <p:cTn id="59" dur="500"/>
                                        <p:tgtEl>
                                          <p:spTgt spid="24"/>
                                        </p:tgtEl>
                                      </p:cBhvr>
                                    </p:animEffect>
                                  </p:childTnLst>
                                </p:cTn>
                              </p:par>
                            </p:childTnLst>
                          </p:cTn>
                        </p:par>
                        <p:par>
                          <p:cTn id="60" fill="hold">
                            <p:stCondLst>
                              <p:cond delay="5000"/>
                            </p:stCondLst>
                            <p:childTnLst>
                              <p:par>
                                <p:cTn id="61" presetID="22" presetClass="entr" presetSubtype="8" fill="hold" grpId="0"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left)">
                                      <p:cBhvr>
                                        <p:cTn id="63" dur="500"/>
                                        <p:tgtEl>
                                          <p:spTgt spid="25"/>
                                        </p:tgtEl>
                                      </p:cBhvr>
                                    </p:animEffect>
                                  </p:childTnLst>
                                </p:cTn>
                              </p:par>
                            </p:childTnLst>
                          </p:cTn>
                        </p:par>
                        <p:par>
                          <p:cTn id="64" fill="hold">
                            <p:stCondLst>
                              <p:cond delay="5500"/>
                            </p:stCondLst>
                            <p:childTnLst>
                              <p:par>
                                <p:cTn id="65" presetID="22" presetClass="entr" presetSubtype="8"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left)">
                                      <p:cBhvr>
                                        <p:cTn id="67" dur="500"/>
                                        <p:tgtEl>
                                          <p:spTgt spid="26"/>
                                        </p:tgtEl>
                                      </p:cBhvr>
                                    </p:animEffect>
                                  </p:childTnLst>
                                </p:cTn>
                              </p:par>
                            </p:childTnLst>
                          </p:cTn>
                        </p:par>
                        <p:par>
                          <p:cTn id="68" fill="hold">
                            <p:stCondLst>
                              <p:cond delay="6000"/>
                            </p:stCondLst>
                            <p:childTnLst>
                              <p:par>
                                <p:cTn id="69" presetID="22" presetClass="entr" presetSubtype="8" fill="hold" grpId="0" nodeType="after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wipe(left)">
                                      <p:cBhvr>
                                        <p:cTn id="7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bldLvl="0" animBg="1"/>
      <p:bldP spid="17" grpId="0" bldLvl="0" animBg="1"/>
      <p:bldP spid="18" grpId="0"/>
      <p:bldP spid="19" grpId="0"/>
      <p:bldP spid="20" grpId="0" animBg="1"/>
      <p:bldP spid="21" grpId="0" bldLvl="0" animBg="1"/>
      <p:bldP spid="22" grpId="0" bldLvl="0" animBg="1"/>
      <p:bldP spid="23" grpId="0" bldLvl="0" animBg="1"/>
      <p:bldP spid="24" grpId="0" bldLvl="0" animBg="1"/>
      <p:bldP spid="25" grpId="0" bldLvl="0" animBg="1"/>
      <p:bldP spid="26" grpId="0" bldLvl="0" animBg="1"/>
      <p:bldP spid="27" grpId="0" bldLvl="0" animBg="1"/>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054131" y="444122"/>
            <a:ext cx="5285105" cy="739452"/>
            <a:chOff x="3879320" y="484463"/>
            <a:chExt cx="5285105" cy="739452"/>
          </a:xfrm>
        </p:grpSpPr>
        <p:sp>
          <p:nvSpPr>
            <p:cNvPr id="2" name="椭圆 1"/>
            <p:cNvSpPr/>
            <p:nvPr/>
          </p:nvSpPr>
          <p:spPr>
            <a:xfrm>
              <a:off x="3879320" y="484463"/>
              <a:ext cx="710452" cy="71045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chemeClr val="bg1"/>
                  </a:solidFill>
                  <a:latin typeface="微软雅黑" panose="020B0503020204020204" pitchFamily="34" charset="-122"/>
                  <a:ea typeface="微软雅黑" panose="020B0503020204020204" pitchFamily="34" charset="-122"/>
                </a:rPr>
                <a:t>3</a:t>
              </a:r>
              <a:endParaRPr lang="en-US" sz="4000" b="1" dirty="0">
                <a:solidFill>
                  <a:schemeClr val="bg1"/>
                </a:solidFill>
                <a:latin typeface="微软雅黑" panose="020B0503020204020204" pitchFamily="34" charset="-122"/>
                <a:ea typeface="微软雅黑" panose="020B0503020204020204" pitchFamily="34" charset="-122"/>
              </a:endParaRPr>
            </a:p>
          </p:txBody>
        </p:sp>
        <p:sp>
          <p:nvSpPr>
            <p:cNvPr id="3" name="Copyright Notice"/>
            <p:cNvSpPr/>
            <p:nvPr/>
          </p:nvSpPr>
          <p:spPr bwMode="auto">
            <a:xfrm>
              <a:off x="4678150" y="495893"/>
              <a:ext cx="4486275" cy="43370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sz="2400" b="1" cap="small" dirty="0">
                  <a:solidFill>
                    <a:srgbClr val="00C3D9"/>
                  </a:solidFill>
                  <a:latin typeface="微软雅黑" panose="020B0503020204020204" pitchFamily="34" charset="-122"/>
                  <a:ea typeface="微软雅黑" panose="020B0503020204020204" pitchFamily="34" charset="-122"/>
                  <a:sym typeface="+mn-ea"/>
                </a:rPr>
                <a:t>尝试修改你的网页标题</a:t>
              </a:r>
              <a:endParaRPr lang="en-US" sz="2400" b="1" cap="small" dirty="0">
                <a:solidFill>
                  <a:srgbClr val="00C3D9"/>
                </a:solidFill>
                <a:latin typeface="微软雅黑" panose="020B0503020204020204" pitchFamily="34" charset="-122"/>
                <a:ea typeface="微软雅黑" panose="020B0503020204020204" pitchFamily="34" charset="-122"/>
              </a:endParaRPr>
            </a:p>
          </p:txBody>
        </p:sp>
        <p:sp>
          <p:nvSpPr>
            <p:cNvPr id="4" name="文本框 12"/>
            <p:cNvSpPr txBox="1"/>
            <p:nvPr/>
          </p:nvSpPr>
          <p:spPr>
            <a:xfrm>
              <a:off x="4678301" y="855615"/>
              <a:ext cx="3068997"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solidFill>
                  <a:schemeClr val="bg1">
                    <a:lumMod val="50000"/>
                  </a:schemeClr>
                </a:solidFill>
              </a:endParaRPr>
            </a:p>
          </p:txBody>
        </p:sp>
      </p:grpSp>
      <p:grpSp>
        <p:nvGrpSpPr>
          <p:cNvPr id="11" name="组合 10"/>
          <p:cNvGrpSpPr/>
          <p:nvPr/>
        </p:nvGrpSpPr>
        <p:grpSpPr>
          <a:xfrm>
            <a:off x="2424953" y="1265191"/>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sp>
        <p:nvSpPr>
          <p:cNvPr id="32" name="矩形 31"/>
          <p:cNvSpPr/>
          <p:nvPr/>
        </p:nvSpPr>
        <p:spPr>
          <a:xfrm>
            <a:off x="756595" y="4639921"/>
            <a:ext cx="3619564" cy="145936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0" dirty="0">
                <a:latin typeface="微软雅黑" panose="020B0503020204020204" pitchFamily="34" charset="-122"/>
                <a:ea typeface="微软雅黑" panose="020B0503020204020204" pitchFamily="34" charset="-122"/>
              </a:rPr>
              <a:t>您的内容打在这里，或通过复制您的文本后在此框中</a:t>
            </a:r>
            <a:r>
              <a:rPr lang="zh-CN" altLang="en-US" sz="1600" b="0" dirty="0" smtClean="0">
                <a:latin typeface="微软雅黑" panose="020B0503020204020204" pitchFamily="34" charset="-122"/>
                <a:ea typeface="微软雅黑" panose="020B0503020204020204" pitchFamily="34" charset="-122"/>
              </a:rPr>
              <a:t>选择或</a:t>
            </a:r>
            <a:r>
              <a:rPr lang="zh-CN" altLang="en-US" sz="1600" b="0" dirty="0">
                <a:latin typeface="微软雅黑" panose="020B0503020204020204" pitchFamily="34" charset="-122"/>
                <a:ea typeface="微软雅黑" panose="020B0503020204020204" pitchFamily="34" charset="-122"/>
              </a:rPr>
              <a:t>通过复制您</a:t>
            </a:r>
            <a:r>
              <a:rPr lang="zh-CN" altLang="en-US" sz="1600" dirty="0">
                <a:latin typeface="微软雅黑" panose="020B0503020204020204" pitchFamily="34" charset="-122"/>
                <a:ea typeface="微软雅黑" panose="020B0503020204020204" pitchFamily="34" charset="-122"/>
              </a:rPr>
              <a:t>的</a:t>
            </a:r>
            <a:r>
              <a:rPr lang="zh-CN" altLang="en-US" sz="1600" dirty="0" smtClean="0">
                <a:latin typeface="微软雅黑" panose="020B0503020204020204" pitchFamily="34" charset="-122"/>
                <a:ea typeface="微软雅黑" panose="020B0503020204020204" pitchFamily="34" charset="-122"/>
              </a:rPr>
              <a:t>文本</a:t>
            </a:r>
            <a:r>
              <a:rPr lang="zh-CN" altLang="en-US" sz="1600" dirty="0">
                <a:latin typeface="微软雅黑" panose="020B0503020204020204" pitchFamily="34" charset="-122"/>
                <a:ea typeface="微软雅黑" panose="020B0503020204020204" pitchFamily="34" charset="-122"/>
              </a:rPr>
              <a:t>文本</a:t>
            </a:r>
            <a:r>
              <a:rPr lang="zh-CN" altLang="en-US" sz="1600" dirty="0" smtClean="0">
                <a:latin typeface="微软雅黑" panose="020B0503020204020204" pitchFamily="34" charset="-122"/>
                <a:ea typeface="微软雅黑" panose="020B0503020204020204" pitchFamily="34" charset="-122"/>
              </a:rPr>
              <a:t>后</a:t>
            </a:r>
            <a:r>
              <a:rPr lang="zh-CN" altLang="en-US" sz="1600" b="0" dirty="0">
                <a:latin typeface="微软雅黑" panose="020B0503020204020204" pitchFamily="34" charset="-122"/>
                <a:ea typeface="微软雅黑" panose="020B0503020204020204" pitchFamily="34" charset="-122"/>
              </a:rPr>
              <a:t>在此框中选择粘贴并</a:t>
            </a:r>
            <a:r>
              <a:rPr lang="zh-CN" altLang="en-US" sz="1600" b="0" dirty="0" smtClean="0">
                <a:latin typeface="微软雅黑" panose="020B0503020204020204" pitchFamily="34" charset="-122"/>
                <a:ea typeface="微软雅黑" panose="020B0503020204020204" pitchFamily="34" charset="-122"/>
              </a:rPr>
              <a:t>选择</a:t>
            </a:r>
            <a:endParaRPr lang="zh-CN" altLang="en-US" sz="1600" b="0" dirty="0">
              <a:latin typeface="微软雅黑" panose="020B0503020204020204" pitchFamily="34" charset="-122"/>
              <a:ea typeface="微软雅黑" panose="020B0503020204020204" pitchFamily="34" charset="-122"/>
            </a:endParaRPr>
          </a:p>
        </p:txBody>
      </p:sp>
      <p:grpSp>
        <p:nvGrpSpPr>
          <p:cNvPr id="33" name="组合 32"/>
          <p:cNvGrpSpPr/>
          <p:nvPr/>
        </p:nvGrpSpPr>
        <p:grpSpPr>
          <a:xfrm>
            <a:off x="6115768" y="2674778"/>
            <a:ext cx="4597610" cy="174940"/>
            <a:chOff x="4906190" y="1416527"/>
            <a:chExt cx="3933010" cy="166280"/>
          </a:xfrm>
          <a:solidFill>
            <a:srgbClr val="DE6E00"/>
          </a:solidFill>
        </p:grpSpPr>
        <p:sp>
          <p:nvSpPr>
            <p:cNvPr id="34" name="矩形 33"/>
            <p:cNvSpPr/>
            <p:nvPr/>
          </p:nvSpPr>
          <p:spPr>
            <a:xfrm>
              <a:off x="4906190" y="1416527"/>
              <a:ext cx="166280" cy="166280"/>
            </a:xfrm>
            <a:prstGeom prst="rect">
              <a:avLst/>
            </a:prstGeom>
            <a:grpFill/>
            <a:ln>
              <a:solidFill>
                <a:srgbClr val="DE6E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b="0"/>
            </a:p>
          </p:txBody>
        </p:sp>
        <p:cxnSp>
          <p:nvCxnSpPr>
            <p:cNvPr id="35" name="直接连接符 34"/>
            <p:cNvCxnSpPr>
              <a:stCxn id="34" idx="3"/>
            </p:cNvCxnSpPr>
            <p:nvPr/>
          </p:nvCxnSpPr>
          <p:spPr>
            <a:xfrm>
              <a:off x="5072470" y="1499667"/>
              <a:ext cx="3766730" cy="0"/>
            </a:xfrm>
            <a:prstGeom prst="line">
              <a:avLst/>
            </a:prstGeom>
            <a:grpFill/>
            <a:ln>
              <a:solidFill>
                <a:srgbClr val="DE6E00"/>
              </a:solidFill>
              <a:prstDash val="sysDot"/>
            </a:ln>
          </p:spPr>
          <p:style>
            <a:lnRef idx="2">
              <a:schemeClr val="accent1">
                <a:shade val="50000"/>
              </a:schemeClr>
            </a:lnRef>
            <a:fillRef idx="1">
              <a:schemeClr val="accent1"/>
            </a:fillRef>
            <a:effectRef idx="0">
              <a:schemeClr val="accent1"/>
            </a:effectRef>
            <a:fontRef idx="minor">
              <a:schemeClr val="lt1"/>
            </a:fontRef>
          </p:style>
        </p:cxnSp>
      </p:grpSp>
      <p:grpSp>
        <p:nvGrpSpPr>
          <p:cNvPr id="36" name="组合 35"/>
          <p:cNvGrpSpPr/>
          <p:nvPr/>
        </p:nvGrpSpPr>
        <p:grpSpPr>
          <a:xfrm>
            <a:off x="6115768" y="3820573"/>
            <a:ext cx="4597610" cy="174940"/>
            <a:chOff x="4906190" y="2727732"/>
            <a:chExt cx="3933010" cy="166280"/>
          </a:xfrm>
          <a:solidFill>
            <a:srgbClr val="028985"/>
          </a:solidFill>
        </p:grpSpPr>
        <p:sp>
          <p:nvSpPr>
            <p:cNvPr id="37" name="矩形 36"/>
            <p:cNvSpPr/>
            <p:nvPr/>
          </p:nvSpPr>
          <p:spPr>
            <a:xfrm>
              <a:off x="4906190" y="2727732"/>
              <a:ext cx="166280" cy="166280"/>
            </a:xfrm>
            <a:prstGeom prst="rect">
              <a:avLst/>
            </a:prstGeom>
            <a:grpFill/>
            <a:ln>
              <a:solidFill>
                <a:srgbClr val="02898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b="0"/>
            </a:p>
          </p:txBody>
        </p:sp>
        <p:cxnSp>
          <p:nvCxnSpPr>
            <p:cNvPr id="38" name="直接连接符 37"/>
            <p:cNvCxnSpPr>
              <a:stCxn id="37" idx="3"/>
            </p:cNvCxnSpPr>
            <p:nvPr/>
          </p:nvCxnSpPr>
          <p:spPr>
            <a:xfrm>
              <a:off x="5072470" y="2810872"/>
              <a:ext cx="3766730" cy="0"/>
            </a:xfrm>
            <a:prstGeom prst="line">
              <a:avLst/>
            </a:prstGeom>
            <a:grpFill/>
            <a:ln>
              <a:solidFill>
                <a:srgbClr val="028985"/>
              </a:solidFill>
              <a:prstDash val="sysDot"/>
            </a:ln>
          </p:spPr>
          <p:style>
            <a:lnRef idx="2">
              <a:schemeClr val="accent1">
                <a:shade val="50000"/>
              </a:schemeClr>
            </a:lnRef>
            <a:fillRef idx="1">
              <a:schemeClr val="accent1"/>
            </a:fillRef>
            <a:effectRef idx="0">
              <a:schemeClr val="accent1"/>
            </a:effectRef>
            <a:fontRef idx="minor">
              <a:schemeClr val="lt1"/>
            </a:fontRef>
          </p:style>
        </p:cxnSp>
      </p:grpSp>
      <p:grpSp>
        <p:nvGrpSpPr>
          <p:cNvPr id="39" name="组合 38"/>
          <p:cNvGrpSpPr/>
          <p:nvPr/>
        </p:nvGrpSpPr>
        <p:grpSpPr>
          <a:xfrm>
            <a:off x="6115768" y="4849273"/>
            <a:ext cx="4597610" cy="174940"/>
            <a:chOff x="4906190" y="3870732"/>
            <a:chExt cx="3933010" cy="166280"/>
          </a:xfrm>
          <a:solidFill>
            <a:srgbClr val="F3C301"/>
          </a:solidFill>
        </p:grpSpPr>
        <p:sp>
          <p:nvSpPr>
            <p:cNvPr id="40" name="矩形 39"/>
            <p:cNvSpPr/>
            <p:nvPr/>
          </p:nvSpPr>
          <p:spPr>
            <a:xfrm>
              <a:off x="4906190" y="3870732"/>
              <a:ext cx="166280" cy="166280"/>
            </a:xfrm>
            <a:prstGeom prst="rect">
              <a:avLst/>
            </a:prstGeom>
            <a:grpFill/>
            <a:ln>
              <a:solidFill>
                <a:srgbClr val="F3C3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b="0"/>
            </a:p>
          </p:txBody>
        </p:sp>
        <p:cxnSp>
          <p:nvCxnSpPr>
            <p:cNvPr id="41" name="直接连接符 40"/>
            <p:cNvCxnSpPr/>
            <p:nvPr/>
          </p:nvCxnSpPr>
          <p:spPr>
            <a:xfrm>
              <a:off x="5072470" y="3941172"/>
              <a:ext cx="3766730" cy="0"/>
            </a:xfrm>
            <a:prstGeom prst="line">
              <a:avLst/>
            </a:prstGeom>
            <a:grpFill/>
            <a:ln>
              <a:solidFill>
                <a:srgbClr val="F3C301"/>
              </a:solidFill>
              <a:prstDash val="sysDot"/>
            </a:ln>
          </p:spPr>
          <p:style>
            <a:lnRef idx="2">
              <a:schemeClr val="accent1">
                <a:shade val="50000"/>
              </a:schemeClr>
            </a:lnRef>
            <a:fillRef idx="1">
              <a:schemeClr val="accent1"/>
            </a:fillRef>
            <a:effectRef idx="0">
              <a:schemeClr val="accent1"/>
            </a:effectRef>
            <a:fontRef idx="minor">
              <a:schemeClr val="lt1"/>
            </a:fontRef>
          </p:style>
        </p:cxnSp>
      </p:grpSp>
      <p:sp>
        <p:nvSpPr>
          <p:cNvPr id="42" name="TextBox 41"/>
          <p:cNvSpPr txBox="1"/>
          <p:nvPr/>
        </p:nvSpPr>
        <p:spPr>
          <a:xfrm>
            <a:off x="6115685" y="2863850"/>
            <a:ext cx="6101715" cy="891540"/>
          </a:xfrm>
          <a:prstGeom prst="rect">
            <a:avLst/>
          </a:prstGeom>
          <a:noFill/>
        </p:spPr>
        <p:txBody>
          <a:bodyPr wrap="square" rtlCol="0">
            <a:spAutoFit/>
          </a:bodyPr>
          <a:lstStyle/>
          <a:p>
            <a:pPr algn="just">
              <a:lnSpc>
                <a:spcPct val="130000"/>
              </a:lnSpc>
            </a:pPr>
            <a:r>
              <a:rPr lang="zh-CN" altLang="en-US" sz="2000" b="0" dirty="0">
                <a:solidFill>
                  <a:schemeClr val="bg1">
                    <a:lumMod val="50000"/>
                  </a:schemeClr>
                </a:solidFill>
                <a:latin typeface="微软雅黑" panose="020B0503020204020204" pitchFamily="34" charset="-122"/>
                <a:ea typeface="微软雅黑" panose="020B0503020204020204" pitchFamily="34" charset="-122"/>
              </a:rPr>
              <a:t>找到</a:t>
            </a:r>
            <a:r>
              <a:rPr lang="en-US" altLang="zh-CN" sz="2000" b="0" dirty="0">
                <a:solidFill>
                  <a:schemeClr val="bg1">
                    <a:lumMod val="50000"/>
                  </a:schemeClr>
                </a:solidFill>
                <a:latin typeface="微软雅黑" panose="020B0503020204020204" pitchFamily="34" charset="-122"/>
                <a:ea typeface="微软雅黑" panose="020B0503020204020204" pitchFamily="34" charset="-122"/>
              </a:rPr>
              <a:t>&lt;head&gt;</a:t>
            </a:r>
            <a:r>
              <a:rPr lang="zh-CN" altLang="en-US" sz="2000" b="0" dirty="0">
                <a:solidFill>
                  <a:schemeClr val="bg1">
                    <a:lumMod val="50000"/>
                  </a:schemeClr>
                </a:solidFill>
                <a:latin typeface="微软雅黑" panose="020B0503020204020204" pitchFamily="34" charset="-122"/>
                <a:ea typeface="微软雅黑" panose="020B0503020204020204" pitchFamily="34" charset="-122"/>
              </a:rPr>
              <a:t>元素中的</a:t>
            </a:r>
            <a:r>
              <a:rPr lang="en-US" altLang="zh-CN" sz="2000" b="0" dirty="0">
                <a:solidFill>
                  <a:schemeClr val="bg1">
                    <a:lumMod val="50000"/>
                  </a:schemeClr>
                </a:solidFill>
                <a:latin typeface="微软雅黑" panose="020B0503020204020204" pitchFamily="34" charset="-122"/>
                <a:ea typeface="微软雅黑" panose="020B0503020204020204" pitchFamily="34" charset="-122"/>
              </a:rPr>
              <a:t>&lt;title&gt;</a:t>
            </a:r>
            <a:r>
              <a:rPr lang="zh-CN" altLang="en-US" sz="2000" b="0" dirty="0">
                <a:solidFill>
                  <a:schemeClr val="bg1">
                    <a:lumMod val="50000"/>
                  </a:schemeClr>
                </a:solidFill>
                <a:latin typeface="微软雅黑" panose="020B0503020204020204" pitchFamily="34" charset="-122"/>
                <a:ea typeface="微软雅黑" panose="020B0503020204020204" pitchFamily="34" charset="-122"/>
              </a:rPr>
              <a:t>元素，在</a:t>
            </a:r>
            <a:r>
              <a:rPr lang="en-US" altLang="zh-CN" sz="2000" b="0" dirty="0">
                <a:solidFill>
                  <a:schemeClr val="bg1">
                    <a:lumMod val="50000"/>
                  </a:schemeClr>
                </a:solidFill>
                <a:latin typeface="微软雅黑" panose="020B0503020204020204" pitchFamily="34" charset="-122"/>
                <a:ea typeface="微软雅黑" panose="020B0503020204020204" pitchFamily="34" charset="-122"/>
              </a:rPr>
              <a:t>&lt;title&gt;</a:t>
            </a:r>
            <a:r>
              <a:rPr lang="zh-CN" altLang="en-US" sz="2000" b="0" dirty="0">
                <a:solidFill>
                  <a:schemeClr val="bg1">
                    <a:lumMod val="50000"/>
                  </a:schemeClr>
                </a:solidFill>
                <a:latin typeface="微软雅黑" panose="020B0503020204020204" pitchFamily="34" charset="-122"/>
                <a:ea typeface="微软雅黑" panose="020B0503020204020204" pitchFamily="34" charset="-122"/>
              </a:rPr>
              <a:t>和</a:t>
            </a:r>
            <a:r>
              <a:rPr lang="en-US" altLang="zh-CN" sz="2000" b="0" dirty="0">
                <a:solidFill>
                  <a:schemeClr val="bg1">
                    <a:lumMod val="50000"/>
                  </a:schemeClr>
                </a:solidFill>
                <a:latin typeface="微软雅黑" panose="020B0503020204020204" pitchFamily="34" charset="-122"/>
                <a:ea typeface="微软雅黑" panose="020B0503020204020204" pitchFamily="34" charset="-122"/>
              </a:rPr>
              <a:t>&lt;/title&gt;</a:t>
            </a:r>
            <a:r>
              <a:rPr lang="zh-CN" altLang="en-US" sz="2000" b="0" dirty="0">
                <a:solidFill>
                  <a:schemeClr val="bg1">
                    <a:lumMod val="50000"/>
                  </a:schemeClr>
                </a:solidFill>
                <a:latin typeface="微软雅黑" panose="020B0503020204020204" pitchFamily="34" charset="-122"/>
                <a:ea typeface="微软雅黑" panose="020B0503020204020204" pitchFamily="34" charset="-122"/>
              </a:rPr>
              <a:t>中间输入你的网页标题</a:t>
            </a:r>
            <a:r>
              <a:rPr lang="en-US" altLang="zh-CN" sz="1600" b="0" dirty="0">
                <a:solidFill>
                  <a:schemeClr val="bg1">
                    <a:lumMod val="50000"/>
                  </a:schemeClr>
                </a:solidFill>
                <a:latin typeface="微软雅黑" panose="020B0503020204020204" pitchFamily="34" charset="-122"/>
                <a:ea typeface="微软雅黑" panose="020B0503020204020204" pitchFamily="34" charset="-122"/>
              </a:rPr>
              <a:t> </a:t>
            </a:r>
            <a:endParaRPr lang="en-US" altLang="zh-CN" sz="1600" b="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3" name="TextBox 42"/>
          <p:cNvSpPr txBox="1"/>
          <p:nvPr/>
        </p:nvSpPr>
        <p:spPr>
          <a:xfrm>
            <a:off x="6115685" y="4003675"/>
            <a:ext cx="6101715" cy="891540"/>
          </a:xfrm>
          <a:prstGeom prst="rect">
            <a:avLst/>
          </a:prstGeom>
          <a:noFill/>
        </p:spPr>
        <p:txBody>
          <a:bodyPr wrap="square" rtlCol="0">
            <a:spAutoFit/>
          </a:bodyPr>
          <a:lstStyle/>
          <a:p>
            <a:pPr algn="just">
              <a:lnSpc>
                <a:spcPct val="130000"/>
              </a:lnSpc>
            </a:pPr>
            <a:r>
              <a:rPr lang="zh-CN" altLang="en-US" sz="2000" b="0" dirty="0">
                <a:solidFill>
                  <a:schemeClr val="bg1">
                    <a:lumMod val="50000"/>
                  </a:schemeClr>
                </a:solidFill>
                <a:latin typeface="微软雅黑" panose="020B0503020204020204" pitchFamily="34" charset="-122"/>
                <a:ea typeface="微软雅黑" panose="020B0503020204020204" pitchFamily="34" charset="-122"/>
              </a:rPr>
              <a:t>标签内容放在开始和结束标签之间，两对尖括号中间</a:t>
            </a:r>
            <a:r>
              <a:rPr lang="en-US" altLang="zh-CN" sz="2000" b="0" dirty="0">
                <a:solidFill>
                  <a:schemeClr val="bg1">
                    <a:lumMod val="50000"/>
                  </a:schemeClr>
                </a:solidFill>
                <a:latin typeface="微软雅黑" panose="020B0503020204020204" pitchFamily="34" charset="-122"/>
                <a:ea typeface="微软雅黑" panose="020B0503020204020204" pitchFamily="34" charset="-122"/>
              </a:rPr>
              <a:t>&lt;</a:t>
            </a:r>
            <a:r>
              <a:rPr lang="zh-CN" altLang="en-US" sz="2000" b="0" dirty="0">
                <a:solidFill>
                  <a:schemeClr val="bg1">
                    <a:lumMod val="50000"/>
                  </a:schemeClr>
                </a:solidFill>
                <a:latin typeface="微软雅黑" panose="020B0503020204020204" pitchFamily="34" charset="-122"/>
                <a:ea typeface="微软雅黑" panose="020B0503020204020204" pitchFamily="34" charset="-122"/>
              </a:rPr>
              <a:t>开始标签</a:t>
            </a:r>
            <a:r>
              <a:rPr lang="en-US" altLang="zh-CN" sz="2000" b="0" dirty="0">
                <a:solidFill>
                  <a:schemeClr val="bg1">
                    <a:lumMod val="50000"/>
                  </a:schemeClr>
                </a:solidFill>
                <a:latin typeface="微软雅黑" panose="020B0503020204020204" pitchFamily="34" charset="-122"/>
                <a:ea typeface="微软雅黑" panose="020B0503020204020204" pitchFamily="34" charset="-122"/>
              </a:rPr>
              <a:t>&gt;</a:t>
            </a:r>
            <a:r>
              <a:rPr lang="zh-CN" altLang="en-US" sz="2000" b="0" dirty="0">
                <a:solidFill>
                  <a:schemeClr val="bg1">
                    <a:lumMod val="50000"/>
                  </a:schemeClr>
                </a:solidFill>
                <a:latin typeface="微软雅黑" panose="020B0503020204020204" pitchFamily="34" charset="-122"/>
                <a:ea typeface="微软雅黑" panose="020B0503020204020204" pitchFamily="34" charset="-122"/>
              </a:rPr>
              <a:t>标签</a:t>
            </a:r>
            <a:r>
              <a:rPr lang="zh-CN" altLang="en-US" sz="2000" b="0" dirty="0">
                <a:solidFill>
                  <a:schemeClr val="bg1">
                    <a:lumMod val="50000"/>
                  </a:schemeClr>
                </a:solidFill>
                <a:latin typeface="微软雅黑" panose="020B0503020204020204" pitchFamily="34" charset="-122"/>
                <a:ea typeface="微软雅黑" panose="020B0503020204020204" pitchFamily="34" charset="-122"/>
              </a:rPr>
              <a:t>内容</a:t>
            </a:r>
            <a:r>
              <a:rPr lang="en-US" altLang="zh-CN" sz="2000" b="0" dirty="0">
                <a:solidFill>
                  <a:schemeClr val="bg1">
                    <a:lumMod val="50000"/>
                  </a:schemeClr>
                </a:solidFill>
                <a:latin typeface="微软雅黑" panose="020B0503020204020204" pitchFamily="34" charset="-122"/>
                <a:ea typeface="微软雅黑" panose="020B0503020204020204" pitchFamily="34" charset="-122"/>
              </a:rPr>
              <a:t>&lt;/</a:t>
            </a:r>
            <a:r>
              <a:rPr lang="zh-CN" altLang="en-US" sz="2000" b="0" dirty="0">
                <a:solidFill>
                  <a:schemeClr val="bg1">
                    <a:lumMod val="50000"/>
                  </a:schemeClr>
                </a:solidFill>
                <a:latin typeface="微软雅黑" panose="020B0503020204020204" pitchFamily="34" charset="-122"/>
                <a:ea typeface="微软雅黑" panose="020B0503020204020204" pitchFamily="34" charset="-122"/>
              </a:rPr>
              <a:t>结束标签</a:t>
            </a:r>
            <a:r>
              <a:rPr lang="en-US" altLang="zh-CN" sz="2000" b="0" dirty="0">
                <a:solidFill>
                  <a:schemeClr val="bg1">
                    <a:lumMod val="50000"/>
                  </a:schemeClr>
                </a:solidFill>
                <a:latin typeface="微软雅黑" panose="020B0503020204020204" pitchFamily="34" charset="-122"/>
                <a:ea typeface="微软雅黑" panose="020B0503020204020204" pitchFamily="34" charset="-122"/>
              </a:rPr>
              <a:t>&gt;</a:t>
            </a:r>
            <a:endParaRPr lang="en-US" altLang="zh-CN" sz="2000" b="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4" name="TextBox 43"/>
          <p:cNvSpPr txBox="1"/>
          <p:nvPr/>
        </p:nvSpPr>
        <p:spPr>
          <a:xfrm>
            <a:off x="6115685" y="5066030"/>
            <a:ext cx="6101715" cy="1291590"/>
          </a:xfrm>
          <a:prstGeom prst="rect">
            <a:avLst/>
          </a:prstGeom>
          <a:noFill/>
        </p:spPr>
        <p:txBody>
          <a:bodyPr wrap="square" rtlCol="0">
            <a:spAutoFit/>
          </a:bodyPr>
          <a:lstStyle/>
          <a:p>
            <a:pPr algn="just">
              <a:lnSpc>
                <a:spcPct val="130000"/>
              </a:lnSpc>
            </a:pPr>
            <a:r>
              <a:rPr lang="zh-CN" altLang="en-US" sz="2000" b="0" dirty="0">
                <a:solidFill>
                  <a:schemeClr val="bg1">
                    <a:lumMod val="50000"/>
                  </a:schemeClr>
                </a:solidFill>
                <a:latin typeface="微软雅黑" panose="020B0503020204020204" pitchFamily="34" charset="-122"/>
                <a:ea typeface="微软雅黑" panose="020B0503020204020204" pitchFamily="34" charset="-122"/>
              </a:rPr>
              <a:t>定义了浏览器工具栏的标题</a:t>
            </a:r>
            <a:endParaRPr lang="zh-CN" altLang="en-US" sz="2000" b="0" dirty="0">
              <a:solidFill>
                <a:schemeClr val="bg1">
                  <a:lumMod val="50000"/>
                </a:schemeClr>
              </a:solidFill>
              <a:latin typeface="微软雅黑" panose="020B0503020204020204" pitchFamily="34" charset="-122"/>
              <a:ea typeface="微软雅黑" panose="020B0503020204020204" pitchFamily="34" charset="-122"/>
            </a:endParaRPr>
          </a:p>
          <a:p>
            <a:pPr algn="just">
              <a:lnSpc>
                <a:spcPct val="130000"/>
              </a:lnSpc>
            </a:pPr>
            <a:r>
              <a:rPr lang="zh-CN" altLang="en-US" sz="2000" b="0" dirty="0">
                <a:solidFill>
                  <a:schemeClr val="bg1">
                    <a:lumMod val="50000"/>
                  </a:schemeClr>
                </a:solidFill>
                <a:latin typeface="微软雅黑" panose="020B0503020204020204" pitchFamily="34" charset="-122"/>
                <a:ea typeface="微软雅黑" panose="020B0503020204020204" pitchFamily="34" charset="-122"/>
              </a:rPr>
              <a:t>当网页添加到收藏夹时，显示在收藏夹中的标题</a:t>
            </a:r>
            <a:endParaRPr lang="zh-CN" altLang="en-US" sz="2000" b="0" dirty="0">
              <a:solidFill>
                <a:schemeClr val="bg1">
                  <a:lumMod val="50000"/>
                </a:schemeClr>
              </a:solidFill>
              <a:latin typeface="微软雅黑" panose="020B0503020204020204" pitchFamily="34" charset="-122"/>
              <a:ea typeface="微软雅黑" panose="020B0503020204020204" pitchFamily="34" charset="-122"/>
            </a:endParaRPr>
          </a:p>
          <a:p>
            <a:pPr algn="just">
              <a:lnSpc>
                <a:spcPct val="130000"/>
              </a:lnSpc>
            </a:pPr>
            <a:r>
              <a:rPr lang="zh-CN" altLang="en-US" sz="2000" b="0" dirty="0">
                <a:solidFill>
                  <a:schemeClr val="bg1">
                    <a:lumMod val="50000"/>
                  </a:schemeClr>
                </a:solidFill>
                <a:latin typeface="微软雅黑" panose="020B0503020204020204" pitchFamily="34" charset="-122"/>
                <a:ea typeface="微软雅黑" panose="020B0503020204020204" pitchFamily="34" charset="-122"/>
              </a:rPr>
              <a:t>显示在搜索引擎结果页面的标题</a:t>
            </a:r>
            <a:endParaRPr lang="zh-CN" altLang="en-US" sz="2000" b="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12" name="图片 11" descr="3"/>
          <p:cNvPicPr>
            <a:picLocks noChangeAspect="1"/>
          </p:cNvPicPr>
          <p:nvPr/>
        </p:nvPicPr>
        <p:blipFill>
          <a:blip r:embed="rId1"/>
          <a:stretch>
            <a:fillRect/>
          </a:stretch>
        </p:blipFill>
        <p:spPr>
          <a:xfrm>
            <a:off x="24130" y="1768475"/>
            <a:ext cx="5083175" cy="993775"/>
          </a:xfrm>
          <a:prstGeom prst="rect">
            <a:avLst/>
          </a:prstGeom>
        </p:spPr>
      </p:pic>
      <p:pic>
        <p:nvPicPr>
          <p:cNvPr id="14" name="图片 13" descr="3"/>
          <p:cNvPicPr>
            <a:picLocks noChangeAspect="1"/>
          </p:cNvPicPr>
          <p:nvPr/>
        </p:nvPicPr>
        <p:blipFill>
          <a:blip r:embed="rId2"/>
          <a:stretch>
            <a:fillRect/>
          </a:stretch>
        </p:blipFill>
        <p:spPr>
          <a:xfrm>
            <a:off x="24130" y="2764790"/>
            <a:ext cx="5083810" cy="18751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wipe dir="u"/>
      </p:transition>
    </mc:Choice>
    <mc:Fallback>
      <p:transition>
        <p:wipe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500"/>
                                        <p:tgtEl>
                                          <p:spTgt spid="32"/>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left)">
                                      <p:cBhvr>
                                        <p:cTn id="18" dur="500"/>
                                        <p:tgtEl>
                                          <p:spTgt spid="33"/>
                                        </p:tgtEl>
                                      </p:cBhvr>
                                    </p:animEffect>
                                  </p:childTnLst>
                                </p:cTn>
                              </p:par>
                            </p:childTnLst>
                          </p:cTn>
                        </p:par>
                        <p:par>
                          <p:cTn id="19" fill="hold">
                            <p:stCondLst>
                              <p:cond delay="2000"/>
                            </p:stCondLst>
                            <p:childTnLst>
                              <p:par>
                                <p:cTn id="20" presetID="16" presetClass="entr" presetSubtype="21" fill="hold" grpId="0" nodeType="after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barn(inVertical)">
                                      <p:cBhvr>
                                        <p:cTn id="22" dur="500"/>
                                        <p:tgtEl>
                                          <p:spTgt spid="42"/>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left)">
                                      <p:cBhvr>
                                        <p:cTn id="26" dur="500"/>
                                        <p:tgtEl>
                                          <p:spTgt spid="36"/>
                                        </p:tgtEl>
                                      </p:cBhvr>
                                    </p:animEffect>
                                  </p:childTnLst>
                                </p:cTn>
                              </p:par>
                            </p:childTnLst>
                          </p:cTn>
                        </p:par>
                        <p:par>
                          <p:cTn id="27" fill="hold">
                            <p:stCondLst>
                              <p:cond delay="3000"/>
                            </p:stCondLst>
                            <p:childTnLst>
                              <p:par>
                                <p:cTn id="28" presetID="16" presetClass="entr" presetSubtype="21" fill="hold" grpId="0" nodeType="after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barn(inVertical)">
                                      <p:cBhvr>
                                        <p:cTn id="30" dur="500"/>
                                        <p:tgtEl>
                                          <p:spTgt spid="43"/>
                                        </p:tgtEl>
                                      </p:cBhvr>
                                    </p:animEffect>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left)">
                                      <p:cBhvr>
                                        <p:cTn id="34" dur="500"/>
                                        <p:tgtEl>
                                          <p:spTgt spid="39"/>
                                        </p:tgtEl>
                                      </p:cBhvr>
                                    </p:animEffect>
                                  </p:childTnLst>
                                </p:cTn>
                              </p:par>
                            </p:childTnLst>
                          </p:cTn>
                        </p:par>
                        <p:par>
                          <p:cTn id="35" fill="hold">
                            <p:stCondLst>
                              <p:cond delay="4000"/>
                            </p:stCondLst>
                            <p:childTnLst>
                              <p:par>
                                <p:cTn id="36" presetID="16" presetClass="entr" presetSubtype="21"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barn(inVertical)">
                                      <p:cBhvr>
                                        <p:cTn id="3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42" grpId="0"/>
      <p:bldP spid="43" grpId="0"/>
      <p:bldP spid="4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flipH="1">
            <a:off x="2870494" y="1857410"/>
            <a:ext cx="77394" cy="77394"/>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108084" y="1844151"/>
            <a:ext cx="1318794" cy="1318794"/>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579697" y="2550304"/>
            <a:ext cx="1350032" cy="1350032"/>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3" name="椭圆 12"/>
          <p:cNvSpPr/>
          <p:nvPr/>
        </p:nvSpPr>
        <p:spPr>
          <a:xfrm>
            <a:off x="5376722" y="1031507"/>
            <a:ext cx="1350032" cy="135003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4" name="椭圆 13"/>
          <p:cNvSpPr/>
          <p:nvPr/>
        </p:nvSpPr>
        <p:spPr>
          <a:xfrm>
            <a:off x="6748624" y="1837300"/>
            <a:ext cx="1350032" cy="1350032"/>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5" name="椭圆 14"/>
          <p:cNvSpPr/>
          <p:nvPr/>
        </p:nvSpPr>
        <p:spPr>
          <a:xfrm>
            <a:off x="7307488" y="1086063"/>
            <a:ext cx="232304" cy="232304"/>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212494" y="1261665"/>
            <a:ext cx="277108" cy="277108"/>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flipH="1">
            <a:off x="3387193" y="2395322"/>
            <a:ext cx="189470" cy="189470"/>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flipH="1">
            <a:off x="3176036" y="1281314"/>
            <a:ext cx="77394" cy="77394"/>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H="1">
            <a:off x="3642221" y="3607857"/>
            <a:ext cx="189470" cy="189470"/>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flipH="1">
            <a:off x="2894610" y="3188976"/>
            <a:ext cx="77394" cy="77394"/>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flipH="1">
            <a:off x="8474876" y="2549186"/>
            <a:ext cx="189470" cy="189470"/>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H="1">
            <a:off x="8404287" y="1401862"/>
            <a:ext cx="77394" cy="77394"/>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9069415" y="2318726"/>
            <a:ext cx="77394" cy="77394"/>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8031195" y="3588147"/>
            <a:ext cx="189470" cy="189470"/>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9048377" y="3285681"/>
            <a:ext cx="77394" cy="77394"/>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5889491" y="2775329"/>
            <a:ext cx="1350032" cy="1350032"/>
          </a:xfrm>
          <a:prstGeom prst="ellipse">
            <a:avLst/>
          </a:prstGeom>
          <a:solidFill>
            <a:srgbClr val="028985">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28" name="椭圆 27"/>
          <p:cNvSpPr/>
          <p:nvPr/>
        </p:nvSpPr>
        <p:spPr>
          <a:xfrm>
            <a:off x="4901123" y="1529599"/>
            <a:ext cx="2247442" cy="224744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b="1" dirty="0" smtClean="0">
                <a:latin typeface="微软雅黑" panose="020B0503020204020204" pitchFamily="34" charset="-122"/>
                <a:ea typeface="微软雅黑" panose="020B0503020204020204" pitchFamily="34" charset="-122"/>
              </a:rPr>
              <a:t>C</a:t>
            </a:r>
            <a:endParaRPr lang="zh-CN" altLang="en-US" sz="9600" b="1" dirty="0">
              <a:latin typeface="微软雅黑" panose="020B0503020204020204" pitchFamily="34" charset="-122"/>
              <a:ea typeface="微软雅黑" panose="020B0503020204020204" pitchFamily="34" charset="-122"/>
            </a:endParaRPr>
          </a:p>
        </p:txBody>
      </p:sp>
      <p:grpSp>
        <p:nvGrpSpPr>
          <p:cNvPr id="34" name="组合 33"/>
          <p:cNvGrpSpPr/>
          <p:nvPr/>
        </p:nvGrpSpPr>
        <p:grpSpPr>
          <a:xfrm>
            <a:off x="2440516" y="5501013"/>
            <a:ext cx="7322890" cy="76200"/>
            <a:chOff x="2424953" y="1238297"/>
            <a:chExt cx="7322890" cy="76200"/>
          </a:xfrm>
        </p:grpSpPr>
        <p:sp>
          <p:nvSpPr>
            <p:cNvPr id="3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3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3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3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3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sp>
        <p:nvSpPr>
          <p:cNvPr id="41" name="Rectangle 3"/>
          <p:cNvSpPr txBox="1">
            <a:spLocks noChangeArrowheads="1"/>
          </p:cNvSpPr>
          <p:nvPr/>
        </p:nvSpPr>
        <p:spPr bwMode="auto">
          <a:xfrm>
            <a:off x="1602847" y="4519339"/>
            <a:ext cx="8996438"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6000" b="1" dirty="0">
                <a:solidFill>
                  <a:srgbClr val="00C3D9"/>
                </a:solidFill>
                <a:latin typeface="微软雅黑" panose="020B0503020204020204" pitchFamily="34" charset="-122"/>
                <a:ea typeface="微软雅黑" panose="020B0503020204020204" pitchFamily="34" charset="-122"/>
              </a:rPr>
              <a:t>学习主要</a:t>
            </a:r>
            <a:r>
              <a:rPr lang="en-US" altLang="zh-CN" sz="6000" b="1" dirty="0">
                <a:solidFill>
                  <a:srgbClr val="00C3D9"/>
                </a:solidFill>
                <a:latin typeface="微软雅黑" panose="020B0503020204020204" pitchFamily="34" charset="-122"/>
                <a:ea typeface="微软雅黑" panose="020B0503020204020204" pitchFamily="34" charset="-122"/>
              </a:rPr>
              <a:t>HTML</a:t>
            </a:r>
            <a:r>
              <a:rPr lang="zh-CN" altLang="en-US" sz="6000" b="1" dirty="0">
                <a:solidFill>
                  <a:srgbClr val="00C3D9"/>
                </a:solidFill>
                <a:latin typeface="微软雅黑" panose="020B0503020204020204" pitchFamily="34" charset="-122"/>
                <a:ea typeface="微软雅黑" panose="020B0503020204020204" pitchFamily="34" charset="-122"/>
              </a:rPr>
              <a:t>元素</a:t>
            </a:r>
            <a:endParaRPr lang="zh-CN" altLang="en-US" sz="6000" b="1" dirty="0">
              <a:solidFill>
                <a:srgbClr val="00C3D9"/>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480310" y="5767705"/>
            <a:ext cx="7239000" cy="706755"/>
          </a:xfrm>
          <a:prstGeom prst="rect">
            <a:avLst/>
          </a:prstGeom>
          <a:noFill/>
        </p:spPr>
        <p:txBody>
          <a:bodyPr wrap="square" rtlCol="0">
            <a:spAutoFit/>
            <a:scene3d>
              <a:camera prst="orthographicFront"/>
              <a:lightRig rig="threePt" dir="t"/>
            </a:scene3d>
          </a:bodyPr>
          <a:p>
            <a:pPr algn="ctr"/>
            <a:r>
              <a:rPr lang="zh-CN" altLang="en-US" sz="4000" b="1">
                <a:solidFill>
                  <a:schemeClr val="accent3">
                    <a:lumMod val="60000"/>
                    <a:lumOff val="40000"/>
                  </a:schemeClr>
                </a:solidFill>
                <a:effectLst/>
              </a:rPr>
              <a:t>故事的内容</a:t>
            </a:r>
            <a:endParaRPr lang="zh-CN" altLang="en-US" sz="4000" b="1">
              <a:solidFill>
                <a:schemeClr val="accent3">
                  <a:lumMod val="60000"/>
                  <a:lumOff val="40000"/>
                </a:schemeClr>
              </a:solidFill>
              <a:effectLst/>
            </a:endParaRPr>
          </a:p>
        </p:txBody>
      </p:sp>
    </p:spTree>
  </p:cSld>
  <p:clrMapOvr>
    <a:masterClrMapping/>
  </p:clrMapOvr>
  <mc:AlternateContent xmlns:mc="http://schemas.openxmlformats.org/markup-compatibility/2006">
    <mc:Choice xmlns:p14="http://schemas.microsoft.com/office/powerpoint/2010/main" Requires="p14">
      <p:transition p14:dur="500">
        <p:wipe dir="u"/>
      </p:transition>
    </mc:Choice>
    <mc:Fallback>
      <p:transition>
        <p:wipe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fltVal val="0"/>
                                          </p:val>
                                        </p:tav>
                                        <p:tav tm="100000">
                                          <p:val>
                                            <p:strVal val="#ppt_w"/>
                                          </p:val>
                                        </p:tav>
                                      </p:tavLst>
                                    </p:anim>
                                    <p:anim calcmode="lin" valueType="num">
                                      <p:cBhvr>
                                        <p:cTn id="8" dur="1000" fill="hold"/>
                                        <p:tgtEl>
                                          <p:spTgt spid="19"/>
                                        </p:tgtEl>
                                        <p:attrNameLst>
                                          <p:attrName>ppt_h</p:attrName>
                                        </p:attrNameLst>
                                      </p:cBhvr>
                                      <p:tavLst>
                                        <p:tav tm="0">
                                          <p:val>
                                            <p:fltVal val="0"/>
                                          </p:val>
                                        </p:tav>
                                        <p:tav tm="100000">
                                          <p:val>
                                            <p:strVal val="#ppt_h"/>
                                          </p:val>
                                        </p:tav>
                                      </p:tavLst>
                                    </p:anim>
                                    <p:animEffect transition="in" filter="fade">
                                      <p:cBhvr>
                                        <p:cTn id="9" dur="1000"/>
                                        <p:tgtEl>
                                          <p:spTgt spid="19"/>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Effect transition="in" filter="fade">
                                      <p:cBhvr>
                                        <p:cTn id="14" dur="1000"/>
                                        <p:tgtEl>
                                          <p:spTgt spid="11"/>
                                        </p:tgtEl>
                                      </p:cBhvr>
                                    </p:animEffect>
                                  </p:childTnLst>
                                </p:cTn>
                              </p:par>
                              <p:par>
                                <p:cTn id="15" presetID="53" presetClass="entr" presetSubtype="16" fill="hold" grpId="0" nodeType="withEffect">
                                  <p:stCondLst>
                                    <p:cond delay="1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Effect transition="in" filter="fade">
                                      <p:cBhvr>
                                        <p:cTn id="19" dur="1000"/>
                                        <p:tgtEl>
                                          <p:spTgt spid="12"/>
                                        </p:tgtEl>
                                      </p:cBhvr>
                                    </p:animEffect>
                                  </p:childTnLst>
                                </p:cTn>
                              </p:par>
                              <p:par>
                                <p:cTn id="20" presetID="53" presetClass="entr" presetSubtype="16" fill="hold" grpId="0" nodeType="withEffect">
                                  <p:stCondLst>
                                    <p:cond delay="100"/>
                                  </p:stCondLst>
                                  <p:childTnLst>
                                    <p:set>
                                      <p:cBhvr>
                                        <p:cTn id="21" dur="1" fill="hold">
                                          <p:stCondLst>
                                            <p:cond delay="0"/>
                                          </p:stCondLst>
                                        </p:cTn>
                                        <p:tgtEl>
                                          <p:spTgt spid="13"/>
                                        </p:tgtEl>
                                        <p:attrNameLst>
                                          <p:attrName>style.visibility</p:attrName>
                                        </p:attrNameLst>
                                      </p:cBhvr>
                                      <p:to>
                                        <p:strVal val="visible"/>
                                      </p:to>
                                    </p:set>
                                    <p:anim calcmode="lin" valueType="num">
                                      <p:cBhvr>
                                        <p:cTn id="22" dur="1000" fill="hold"/>
                                        <p:tgtEl>
                                          <p:spTgt spid="13"/>
                                        </p:tgtEl>
                                        <p:attrNameLst>
                                          <p:attrName>ppt_w</p:attrName>
                                        </p:attrNameLst>
                                      </p:cBhvr>
                                      <p:tavLst>
                                        <p:tav tm="0">
                                          <p:val>
                                            <p:fltVal val="0"/>
                                          </p:val>
                                        </p:tav>
                                        <p:tav tm="100000">
                                          <p:val>
                                            <p:strVal val="#ppt_w"/>
                                          </p:val>
                                        </p:tav>
                                      </p:tavLst>
                                    </p:anim>
                                    <p:anim calcmode="lin" valueType="num">
                                      <p:cBhvr>
                                        <p:cTn id="23" dur="1000" fill="hold"/>
                                        <p:tgtEl>
                                          <p:spTgt spid="13"/>
                                        </p:tgtEl>
                                        <p:attrNameLst>
                                          <p:attrName>ppt_h</p:attrName>
                                        </p:attrNameLst>
                                      </p:cBhvr>
                                      <p:tavLst>
                                        <p:tav tm="0">
                                          <p:val>
                                            <p:fltVal val="0"/>
                                          </p:val>
                                        </p:tav>
                                        <p:tav tm="100000">
                                          <p:val>
                                            <p:strVal val="#ppt_h"/>
                                          </p:val>
                                        </p:tav>
                                      </p:tavLst>
                                    </p:anim>
                                    <p:animEffect transition="in" filter="fade">
                                      <p:cBhvr>
                                        <p:cTn id="24" dur="1000"/>
                                        <p:tgtEl>
                                          <p:spTgt spid="13"/>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14"/>
                                        </p:tgtEl>
                                        <p:attrNameLst>
                                          <p:attrName>style.visibility</p:attrName>
                                        </p:attrNameLst>
                                      </p:cBhvr>
                                      <p:to>
                                        <p:strVal val="visible"/>
                                      </p:to>
                                    </p:set>
                                    <p:anim calcmode="lin" valueType="num">
                                      <p:cBhvr>
                                        <p:cTn id="27" dur="1000" fill="hold"/>
                                        <p:tgtEl>
                                          <p:spTgt spid="14"/>
                                        </p:tgtEl>
                                        <p:attrNameLst>
                                          <p:attrName>ppt_w</p:attrName>
                                        </p:attrNameLst>
                                      </p:cBhvr>
                                      <p:tavLst>
                                        <p:tav tm="0">
                                          <p:val>
                                            <p:fltVal val="0"/>
                                          </p:val>
                                        </p:tav>
                                        <p:tav tm="100000">
                                          <p:val>
                                            <p:strVal val="#ppt_w"/>
                                          </p:val>
                                        </p:tav>
                                      </p:tavLst>
                                    </p:anim>
                                    <p:anim calcmode="lin" valueType="num">
                                      <p:cBhvr>
                                        <p:cTn id="28" dur="1000" fill="hold"/>
                                        <p:tgtEl>
                                          <p:spTgt spid="14"/>
                                        </p:tgtEl>
                                        <p:attrNameLst>
                                          <p:attrName>ppt_h</p:attrName>
                                        </p:attrNameLst>
                                      </p:cBhvr>
                                      <p:tavLst>
                                        <p:tav tm="0">
                                          <p:val>
                                            <p:fltVal val="0"/>
                                          </p:val>
                                        </p:tav>
                                        <p:tav tm="100000">
                                          <p:val>
                                            <p:strVal val="#ppt_h"/>
                                          </p:val>
                                        </p:tav>
                                      </p:tavLst>
                                    </p:anim>
                                    <p:animEffect transition="in" filter="fade">
                                      <p:cBhvr>
                                        <p:cTn id="29" dur="1000"/>
                                        <p:tgtEl>
                                          <p:spTgt spid="14"/>
                                        </p:tgtEl>
                                      </p:cBhvr>
                                    </p:animEffect>
                                  </p:childTnLst>
                                </p:cTn>
                              </p:par>
                              <p:par>
                                <p:cTn id="30" presetID="53" presetClass="entr" presetSubtype="16" fill="hold" grpId="0" nodeType="withEffect">
                                  <p:stCondLst>
                                    <p:cond delay="100"/>
                                  </p:stCondLst>
                                  <p:childTnLst>
                                    <p:set>
                                      <p:cBhvr>
                                        <p:cTn id="31" dur="1" fill="hold">
                                          <p:stCondLst>
                                            <p:cond delay="0"/>
                                          </p:stCondLst>
                                        </p:cTn>
                                        <p:tgtEl>
                                          <p:spTgt spid="15"/>
                                        </p:tgtEl>
                                        <p:attrNameLst>
                                          <p:attrName>style.visibility</p:attrName>
                                        </p:attrNameLst>
                                      </p:cBhvr>
                                      <p:to>
                                        <p:strVal val="visible"/>
                                      </p:to>
                                    </p:set>
                                    <p:anim calcmode="lin" valueType="num">
                                      <p:cBhvr>
                                        <p:cTn id="32" dur="1000" fill="hold"/>
                                        <p:tgtEl>
                                          <p:spTgt spid="15"/>
                                        </p:tgtEl>
                                        <p:attrNameLst>
                                          <p:attrName>ppt_w</p:attrName>
                                        </p:attrNameLst>
                                      </p:cBhvr>
                                      <p:tavLst>
                                        <p:tav tm="0">
                                          <p:val>
                                            <p:fltVal val="0"/>
                                          </p:val>
                                        </p:tav>
                                        <p:tav tm="100000">
                                          <p:val>
                                            <p:strVal val="#ppt_w"/>
                                          </p:val>
                                        </p:tav>
                                      </p:tavLst>
                                    </p:anim>
                                    <p:anim calcmode="lin" valueType="num">
                                      <p:cBhvr>
                                        <p:cTn id="33" dur="1000" fill="hold"/>
                                        <p:tgtEl>
                                          <p:spTgt spid="15"/>
                                        </p:tgtEl>
                                        <p:attrNameLst>
                                          <p:attrName>ppt_h</p:attrName>
                                        </p:attrNameLst>
                                      </p:cBhvr>
                                      <p:tavLst>
                                        <p:tav tm="0">
                                          <p:val>
                                            <p:fltVal val="0"/>
                                          </p:val>
                                        </p:tav>
                                        <p:tav tm="100000">
                                          <p:val>
                                            <p:strVal val="#ppt_h"/>
                                          </p:val>
                                        </p:tav>
                                      </p:tavLst>
                                    </p:anim>
                                    <p:animEffect transition="in" filter="fade">
                                      <p:cBhvr>
                                        <p:cTn id="34" dur="1000"/>
                                        <p:tgtEl>
                                          <p:spTgt spid="1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1000" fill="hold"/>
                                        <p:tgtEl>
                                          <p:spTgt spid="16"/>
                                        </p:tgtEl>
                                        <p:attrNameLst>
                                          <p:attrName>ppt_w</p:attrName>
                                        </p:attrNameLst>
                                      </p:cBhvr>
                                      <p:tavLst>
                                        <p:tav tm="0">
                                          <p:val>
                                            <p:fltVal val="0"/>
                                          </p:val>
                                        </p:tav>
                                        <p:tav tm="100000">
                                          <p:val>
                                            <p:strVal val="#ppt_w"/>
                                          </p:val>
                                        </p:tav>
                                      </p:tavLst>
                                    </p:anim>
                                    <p:anim calcmode="lin" valueType="num">
                                      <p:cBhvr>
                                        <p:cTn id="38" dur="1000" fill="hold"/>
                                        <p:tgtEl>
                                          <p:spTgt spid="16"/>
                                        </p:tgtEl>
                                        <p:attrNameLst>
                                          <p:attrName>ppt_h</p:attrName>
                                        </p:attrNameLst>
                                      </p:cBhvr>
                                      <p:tavLst>
                                        <p:tav tm="0">
                                          <p:val>
                                            <p:fltVal val="0"/>
                                          </p:val>
                                        </p:tav>
                                        <p:tav tm="100000">
                                          <p:val>
                                            <p:strVal val="#ppt_h"/>
                                          </p:val>
                                        </p:tav>
                                      </p:tavLst>
                                    </p:anim>
                                    <p:animEffect transition="in" filter="fade">
                                      <p:cBhvr>
                                        <p:cTn id="39" dur="1000"/>
                                        <p:tgtEl>
                                          <p:spTgt spid="16"/>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17"/>
                                        </p:tgtEl>
                                        <p:attrNameLst>
                                          <p:attrName>style.visibility</p:attrName>
                                        </p:attrNameLst>
                                      </p:cBhvr>
                                      <p:to>
                                        <p:strVal val="visible"/>
                                      </p:to>
                                    </p:set>
                                    <p:anim calcmode="lin" valueType="num">
                                      <p:cBhvr>
                                        <p:cTn id="42" dur="1000" fill="hold"/>
                                        <p:tgtEl>
                                          <p:spTgt spid="17"/>
                                        </p:tgtEl>
                                        <p:attrNameLst>
                                          <p:attrName>ppt_w</p:attrName>
                                        </p:attrNameLst>
                                      </p:cBhvr>
                                      <p:tavLst>
                                        <p:tav tm="0">
                                          <p:val>
                                            <p:fltVal val="0"/>
                                          </p:val>
                                        </p:tav>
                                        <p:tav tm="100000">
                                          <p:val>
                                            <p:strVal val="#ppt_w"/>
                                          </p:val>
                                        </p:tav>
                                      </p:tavLst>
                                    </p:anim>
                                    <p:anim calcmode="lin" valueType="num">
                                      <p:cBhvr>
                                        <p:cTn id="43" dur="1000" fill="hold"/>
                                        <p:tgtEl>
                                          <p:spTgt spid="17"/>
                                        </p:tgtEl>
                                        <p:attrNameLst>
                                          <p:attrName>ppt_h</p:attrName>
                                        </p:attrNameLst>
                                      </p:cBhvr>
                                      <p:tavLst>
                                        <p:tav tm="0">
                                          <p:val>
                                            <p:fltVal val="0"/>
                                          </p:val>
                                        </p:tav>
                                        <p:tav tm="100000">
                                          <p:val>
                                            <p:strVal val="#ppt_h"/>
                                          </p:val>
                                        </p:tav>
                                      </p:tavLst>
                                    </p:anim>
                                    <p:animEffect transition="in" filter="fade">
                                      <p:cBhvr>
                                        <p:cTn id="44" dur="1000"/>
                                        <p:tgtEl>
                                          <p:spTgt spid="17"/>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18"/>
                                        </p:tgtEl>
                                        <p:attrNameLst>
                                          <p:attrName>style.visibility</p:attrName>
                                        </p:attrNameLst>
                                      </p:cBhvr>
                                      <p:to>
                                        <p:strVal val="visible"/>
                                      </p:to>
                                    </p:set>
                                    <p:anim calcmode="lin" valueType="num">
                                      <p:cBhvr>
                                        <p:cTn id="47" dur="1000" fill="hold"/>
                                        <p:tgtEl>
                                          <p:spTgt spid="18"/>
                                        </p:tgtEl>
                                        <p:attrNameLst>
                                          <p:attrName>ppt_w</p:attrName>
                                        </p:attrNameLst>
                                      </p:cBhvr>
                                      <p:tavLst>
                                        <p:tav tm="0">
                                          <p:val>
                                            <p:fltVal val="0"/>
                                          </p:val>
                                        </p:tav>
                                        <p:tav tm="100000">
                                          <p:val>
                                            <p:strVal val="#ppt_w"/>
                                          </p:val>
                                        </p:tav>
                                      </p:tavLst>
                                    </p:anim>
                                    <p:anim calcmode="lin" valueType="num">
                                      <p:cBhvr>
                                        <p:cTn id="48" dur="1000" fill="hold"/>
                                        <p:tgtEl>
                                          <p:spTgt spid="18"/>
                                        </p:tgtEl>
                                        <p:attrNameLst>
                                          <p:attrName>ppt_h</p:attrName>
                                        </p:attrNameLst>
                                      </p:cBhvr>
                                      <p:tavLst>
                                        <p:tav tm="0">
                                          <p:val>
                                            <p:fltVal val="0"/>
                                          </p:val>
                                        </p:tav>
                                        <p:tav tm="100000">
                                          <p:val>
                                            <p:strVal val="#ppt_h"/>
                                          </p:val>
                                        </p:tav>
                                      </p:tavLst>
                                    </p:anim>
                                    <p:animEffect transition="in" filter="fade">
                                      <p:cBhvr>
                                        <p:cTn id="49" dur="1000"/>
                                        <p:tgtEl>
                                          <p:spTgt spid="18"/>
                                        </p:tgtEl>
                                      </p:cBhvr>
                                    </p:animEffect>
                                  </p:childTnLst>
                                </p:cTn>
                              </p:par>
                              <p:par>
                                <p:cTn id="50" presetID="53" presetClass="entr" presetSubtype="16" fill="hold" grpId="0" nodeType="withEffect">
                                  <p:stCondLst>
                                    <p:cond delay="100"/>
                                  </p:stCondLst>
                                  <p:childTnLst>
                                    <p:set>
                                      <p:cBhvr>
                                        <p:cTn id="51" dur="1" fill="hold">
                                          <p:stCondLst>
                                            <p:cond delay="0"/>
                                          </p:stCondLst>
                                        </p:cTn>
                                        <p:tgtEl>
                                          <p:spTgt spid="20"/>
                                        </p:tgtEl>
                                        <p:attrNameLst>
                                          <p:attrName>style.visibility</p:attrName>
                                        </p:attrNameLst>
                                      </p:cBhvr>
                                      <p:to>
                                        <p:strVal val="visible"/>
                                      </p:to>
                                    </p:set>
                                    <p:anim calcmode="lin" valueType="num">
                                      <p:cBhvr>
                                        <p:cTn id="52" dur="1000" fill="hold"/>
                                        <p:tgtEl>
                                          <p:spTgt spid="20"/>
                                        </p:tgtEl>
                                        <p:attrNameLst>
                                          <p:attrName>ppt_w</p:attrName>
                                        </p:attrNameLst>
                                      </p:cBhvr>
                                      <p:tavLst>
                                        <p:tav tm="0">
                                          <p:val>
                                            <p:fltVal val="0"/>
                                          </p:val>
                                        </p:tav>
                                        <p:tav tm="100000">
                                          <p:val>
                                            <p:strVal val="#ppt_w"/>
                                          </p:val>
                                        </p:tav>
                                      </p:tavLst>
                                    </p:anim>
                                    <p:anim calcmode="lin" valueType="num">
                                      <p:cBhvr>
                                        <p:cTn id="53" dur="1000" fill="hold"/>
                                        <p:tgtEl>
                                          <p:spTgt spid="20"/>
                                        </p:tgtEl>
                                        <p:attrNameLst>
                                          <p:attrName>ppt_h</p:attrName>
                                        </p:attrNameLst>
                                      </p:cBhvr>
                                      <p:tavLst>
                                        <p:tav tm="0">
                                          <p:val>
                                            <p:fltVal val="0"/>
                                          </p:val>
                                        </p:tav>
                                        <p:tav tm="100000">
                                          <p:val>
                                            <p:strVal val="#ppt_h"/>
                                          </p:val>
                                        </p:tav>
                                      </p:tavLst>
                                    </p:anim>
                                    <p:animEffect transition="in" filter="fade">
                                      <p:cBhvr>
                                        <p:cTn id="54" dur="1000"/>
                                        <p:tgtEl>
                                          <p:spTgt spid="20"/>
                                        </p:tgtEl>
                                      </p:cBhvr>
                                    </p:animEffect>
                                  </p:childTnLst>
                                </p:cTn>
                              </p:par>
                              <p:par>
                                <p:cTn id="55" presetID="53" presetClass="entr" presetSubtype="16" fill="hold" grpId="0" nodeType="withEffect">
                                  <p:stCondLst>
                                    <p:cond delay="200"/>
                                  </p:stCondLst>
                                  <p:childTnLst>
                                    <p:set>
                                      <p:cBhvr>
                                        <p:cTn id="56" dur="1" fill="hold">
                                          <p:stCondLst>
                                            <p:cond delay="0"/>
                                          </p:stCondLst>
                                        </p:cTn>
                                        <p:tgtEl>
                                          <p:spTgt spid="21"/>
                                        </p:tgtEl>
                                        <p:attrNameLst>
                                          <p:attrName>style.visibility</p:attrName>
                                        </p:attrNameLst>
                                      </p:cBhvr>
                                      <p:to>
                                        <p:strVal val="visible"/>
                                      </p:to>
                                    </p:set>
                                    <p:anim calcmode="lin" valueType="num">
                                      <p:cBhvr>
                                        <p:cTn id="57" dur="1000" fill="hold"/>
                                        <p:tgtEl>
                                          <p:spTgt spid="21"/>
                                        </p:tgtEl>
                                        <p:attrNameLst>
                                          <p:attrName>ppt_w</p:attrName>
                                        </p:attrNameLst>
                                      </p:cBhvr>
                                      <p:tavLst>
                                        <p:tav tm="0">
                                          <p:val>
                                            <p:fltVal val="0"/>
                                          </p:val>
                                        </p:tav>
                                        <p:tav tm="100000">
                                          <p:val>
                                            <p:strVal val="#ppt_w"/>
                                          </p:val>
                                        </p:tav>
                                      </p:tavLst>
                                    </p:anim>
                                    <p:anim calcmode="lin" valueType="num">
                                      <p:cBhvr>
                                        <p:cTn id="58" dur="1000" fill="hold"/>
                                        <p:tgtEl>
                                          <p:spTgt spid="21"/>
                                        </p:tgtEl>
                                        <p:attrNameLst>
                                          <p:attrName>ppt_h</p:attrName>
                                        </p:attrNameLst>
                                      </p:cBhvr>
                                      <p:tavLst>
                                        <p:tav tm="0">
                                          <p:val>
                                            <p:fltVal val="0"/>
                                          </p:val>
                                        </p:tav>
                                        <p:tav tm="100000">
                                          <p:val>
                                            <p:strVal val="#ppt_h"/>
                                          </p:val>
                                        </p:tav>
                                      </p:tavLst>
                                    </p:anim>
                                    <p:animEffect transition="in" filter="fade">
                                      <p:cBhvr>
                                        <p:cTn id="59" dur="1000"/>
                                        <p:tgtEl>
                                          <p:spTgt spid="21"/>
                                        </p:tgtEl>
                                      </p:cBhvr>
                                    </p:animEffect>
                                  </p:childTnLst>
                                </p:cTn>
                              </p:par>
                              <p:par>
                                <p:cTn id="60" presetID="53" presetClass="entr" presetSubtype="16" fill="hold" grpId="0" nodeType="withEffect">
                                  <p:stCondLst>
                                    <p:cond delay="300"/>
                                  </p:stCondLst>
                                  <p:childTnLst>
                                    <p:set>
                                      <p:cBhvr>
                                        <p:cTn id="61" dur="1" fill="hold">
                                          <p:stCondLst>
                                            <p:cond delay="0"/>
                                          </p:stCondLst>
                                        </p:cTn>
                                        <p:tgtEl>
                                          <p:spTgt spid="22"/>
                                        </p:tgtEl>
                                        <p:attrNameLst>
                                          <p:attrName>style.visibility</p:attrName>
                                        </p:attrNameLst>
                                      </p:cBhvr>
                                      <p:to>
                                        <p:strVal val="visible"/>
                                      </p:to>
                                    </p:set>
                                    <p:anim calcmode="lin" valueType="num">
                                      <p:cBhvr>
                                        <p:cTn id="62" dur="1000" fill="hold"/>
                                        <p:tgtEl>
                                          <p:spTgt spid="22"/>
                                        </p:tgtEl>
                                        <p:attrNameLst>
                                          <p:attrName>ppt_w</p:attrName>
                                        </p:attrNameLst>
                                      </p:cBhvr>
                                      <p:tavLst>
                                        <p:tav tm="0">
                                          <p:val>
                                            <p:fltVal val="0"/>
                                          </p:val>
                                        </p:tav>
                                        <p:tav tm="100000">
                                          <p:val>
                                            <p:strVal val="#ppt_w"/>
                                          </p:val>
                                        </p:tav>
                                      </p:tavLst>
                                    </p:anim>
                                    <p:anim calcmode="lin" valueType="num">
                                      <p:cBhvr>
                                        <p:cTn id="63" dur="1000" fill="hold"/>
                                        <p:tgtEl>
                                          <p:spTgt spid="22"/>
                                        </p:tgtEl>
                                        <p:attrNameLst>
                                          <p:attrName>ppt_h</p:attrName>
                                        </p:attrNameLst>
                                      </p:cBhvr>
                                      <p:tavLst>
                                        <p:tav tm="0">
                                          <p:val>
                                            <p:fltVal val="0"/>
                                          </p:val>
                                        </p:tav>
                                        <p:tav tm="100000">
                                          <p:val>
                                            <p:strVal val="#ppt_h"/>
                                          </p:val>
                                        </p:tav>
                                      </p:tavLst>
                                    </p:anim>
                                    <p:animEffect transition="in" filter="fade">
                                      <p:cBhvr>
                                        <p:cTn id="64" dur="1000"/>
                                        <p:tgtEl>
                                          <p:spTgt spid="22"/>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p:cTn id="67" dur="1000" fill="hold"/>
                                        <p:tgtEl>
                                          <p:spTgt spid="23"/>
                                        </p:tgtEl>
                                        <p:attrNameLst>
                                          <p:attrName>ppt_w</p:attrName>
                                        </p:attrNameLst>
                                      </p:cBhvr>
                                      <p:tavLst>
                                        <p:tav tm="0">
                                          <p:val>
                                            <p:fltVal val="0"/>
                                          </p:val>
                                        </p:tav>
                                        <p:tav tm="100000">
                                          <p:val>
                                            <p:strVal val="#ppt_w"/>
                                          </p:val>
                                        </p:tav>
                                      </p:tavLst>
                                    </p:anim>
                                    <p:anim calcmode="lin" valueType="num">
                                      <p:cBhvr>
                                        <p:cTn id="68" dur="1000" fill="hold"/>
                                        <p:tgtEl>
                                          <p:spTgt spid="23"/>
                                        </p:tgtEl>
                                        <p:attrNameLst>
                                          <p:attrName>ppt_h</p:attrName>
                                        </p:attrNameLst>
                                      </p:cBhvr>
                                      <p:tavLst>
                                        <p:tav tm="0">
                                          <p:val>
                                            <p:fltVal val="0"/>
                                          </p:val>
                                        </p:tav>
                                        <p:tav tm="100000">
                                          <p:val>
                                            <p:strVal val="#ppt_h"/>
                                          </p:val>
                                        </p:tav>
                                      </p:tavLst>
                                    </p:anim>
                                    <p:animEffect transition="in" filter="fade">
                                      <p:cBhvr>
                                        <p:cTn id="69" dur="1000"/>
                                        <p:tgtEl>
                                          <p:spTgt spid="23"/>
                                        </p:tgtEl>
                                      </p:cBhvr>
                                    </p:animEffect>
                                  </p:childTnLst>
                                </p:cTn>
                              </p:par>
                              <p:par>
                                <p:cTn id="70" presetID="53" presetClass="entr" presetSubtype="16" fill="hold" grpId="0" nodeType="withEffect">
                                  <p:stCondLst>
                                    <p:cond delay="400"/>
                                  </p:stCondLst>
                                  <p:childTnLst>
                                    <p:set>
                                      <p:cBhvr>
                                        <p:cTn id="71" dur="1" fill="hold">
                                          <p:stCondLst>
                                            <p:cond delay="0"/>
                                          </p:stCondLst>
                                        </p:cTn>
                                        <p:tgtEl>
                                          <p:spTgt spid="24"/>
                                        </p:tgtEl>
                                        <p:attrNameLst>
                                          <p:attrName>style.visibility</p:attrName>
                                        </p:attrNameLst>
                                      </p:cBhvr>
                                      <p:to>
                                        <p:strVal val="visible"/>
                                      </p:to>
                                    </p:set>
                                    <p:anim calcmode="lin" valueType="num">
                                      <p:cBhvr>
                                        <p:cTn id="72" dur="1000" fill="hold"/>
                                        <p:tgtEl>
                                          <p:spTgt spid="24"/>
                                        </p:tgtEl>
                                        <p:attrNameLst>
                                          <p:attrName>ppt_w</p:attrName>
                                        </p:attrNameLst>
                                      </p:cBhvr>
                                      <p:tavLst>
                                        <p:tav tm="0">
                                          <p:val>
                                            <p:fltVal val="0"/>
                                          </p:val>
                                        </p:tav>
                                        <p:tav tm="100000">
                                          <p:val>
                                            <p:strVal val="#ppt_w"/>
                                          </p:val>
                                        </p:tav>
                                      </p:tavLst>
                                    </p:anim>
                                    <p:anim calcmode="lin" valueType="num">
                                      <p:cBhvr>
                                        <p:cTn id="73" dur="1000" fill="hold"/>
                                        <p:tgtEl>
                                          <p:spTgt spid="24"/>
                                        </p:tgtEl>
                                        <p:attrNameLst>
                                          <p:attrName>ppt_h</p:attrName>
                                        </p:attrNameLst>
                                      </p:cBhvr>
                                      <p:tavLst>
                                        <p:tav tm="0">
                                          <p:val>
                                            <p:fltVal val="0"/>
                                          </p:val>
                                        </p:tav>
                                        <p:tav tm="100000">
                                          <p:val>
                                            <p:strVal val="#ppt_h"/>
                                          </p:val>
                                        </p:tav>
                                      </p:tavLst>
                                    </p:anim>
                                    <p:animEffect transition="in" filter="fade">
                                      <p:cBhvr>
                                        <p:cTn id="74" dur="1000"/>
                                        <p:tgtEl>
                                          <p:spTgt spid="24"/>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p:cTn id="77" dur="1000" fill="hold"/>
                                        <p:tgtEl>
                                          <p:spTgt spid="25"/>
                                        </p:tgtEl>
                                        <p:attrNameLst>
                                          <p:attrName>ppt_w</p:attrName>
                                        </p:attrNameLst>
                                      </p:cBhvr>
                                      <p:tavLst>
                                        <p:tav tm="0">
                                          <p:val>
                                            <p:fltVal val="0"/>
                                          </p:val>
                                        </p:tav>
                                        <p:tav tm="100000">
                                          <p:val>
                                            <p:strVal val="#ppt_w"/>
                                          </p:val>
                                        </p:tav>
                                      </p:tavLst>
                                    </p:anim>
                                    <p:anim calcmode="lin" valueType="num">
                                      <p:cBhvr>
                                        <p:cTn id="78" dur="1000" fill="hold"/>
                                        <p:tgtEl>
                                          <p:spTgt spid="25"/>
                                        </p:tgtEl>
                                        <p:attrNameLst>
                                          <p:attrName>ppt_h</p:attrName>
                                        </p:attrNameLst>
                                      </p:cBhvr>
                                      <p:tavLst>
                                        <p:tav tm="0">
                                          <p:val>
                                            <p:fltVal val="0"/>
                                          </p:val>
                                        </p:tav>
                                        <p:tav tm="100000">
                                          <p:val>
                                            <p:strVal val="#ppt_h"/>
                                          </p:val>
                                        </p:tav>
                                      </p:tavLst>
                                    </p:anim>
                                    <p:animEffect transition="in" filter="fade">
                                      <p:cBhvr>
                                        <p:cTn id="79" dur="1000"/>
                                        <p:tgtEl>
                                          <p:spTgt spid="25"/>
                                        </p:tgtEl>
                                      </p:cBhvr>
                                    </p:animEffect>
                                  </p:childTnLst>
                                </p:cTn>
                              </p:par>
                              <p:par>
                                <p:cTn id="80" presetID="53" presetClass="entr" presetSubtype="16" fill="hold" grpId="0" nodeType="withEffect">
                                  <p:stCondLst>
                                    <p:cond delay="100"/>
                                  </p:stCondLst>
                                  <p:childTnLst>
                                    <p:set>
                                      <p:cBhvr>
                                        <p:cTn id="81" dur="1" fill="hold">
                                          <p:stCondLst>
                                            <p:cond delay="0"/>
                                          </p:stCondLst>
                                        </p:cTn>
                                        <p:tgtEl>
                                          <p:spTgt spid="26"/>
                                        </p:tgtEl>
                                        <p:attrNameLst>
                                          <p:attrName>style.visibility</p:attrName>
                                        </p:attrNameLst>
                                      </p:cBhvr>
                                      <p:to>
                                        <p:strVal val="visible"/>
                                      </p:to>
                                    </p:set>
                                    <p:anim calcmode="lin" valueType="num">
                                      <p:cBhvr>
                                        <p:cTn id="82" dur="1000" fill="hold"/>
                                        <p:tgtEl>
                                          <p:spTgt spid="26"/>
                                        </p:tgtEl>
                                        <p:attrNameLst>
                                          <p:attrName>ppt_w</p:attrName>
                                        </p:attrNameLst>
                                      </p:cBhvr>
                                      <p:tavLst>
                                        <p:tav tm="0">
                                          <p:val>
                                            <p:fltVal val="0"/>
                                          </p:val>
                                        </p:tav>
                                        <p:tav tm="100000">
                                          <p:val>
                                            <p:strVal val="#ppt_w"/>
                                          </p:val>
                                        </p:tav>
                                      </p:tavLst>
                                    </p:anim>
                                    <p:anim calcmode="lin" valueType="num">
                                      <p:cBhvr>
                                        <p:cTn id="83" dur="1000" fill="hold"/>
                                        <p:tgtEl>
                                          <p:spTgt spid="26"/>
                                        </p:tgtEl>
                                        <p:attrNameLst>
                                          <p:attrName>ppt_h</p:attrName>
                                        </p:attrNameLst>
                                      </p:cBhvr>
                                      <p:tavLst>
                                        <p:tav tm="0">
                                          <p:val>
                                            <p:fltVal val="0"/>
                                          </p:val>
                                        </p:tav>
                                        <p:tav tm="100000">
                                          <p:val>
                                            <p:strVal val="#ppt_h"/>
                                          </p:val>
                                        </p:tav>
                                      </p:tavLst>
                                    </p:anim>
                                    <p:animEffect transition="in" filter="fade">
                                      <p:cBhvr>
                                        <p:cTn id="84" dur="1000"/>
                                        <p:tgtEl>
                                          <p:spTgt spid="26"/>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anim calcmode="lin" valueType="num">
                                      <p:cBhvr>
                                        <p:cTn id="87" dur="1000" fill="hold"/>
                                        <p:tgtEl>
                                          <p:spTgt spid="27"/>
                                        </p:tgtEl>
                                        <p:attrNameLst>
                                          <p:attrName>ppt_w</p:attrName>
                                        </p:attrNameLst>
                                      </p:cBhvr>
                                      <p:tavLst>
                                        <p:tav tm="0">
                                          <p:val>
                                            <p:fltVal val="0"/>
                                          </p:val>
                                        </p:tav>
                                        <p:tav tm="100000">
                                          <p:val>
                                            <p:strVal val="#ppt_w"/>
                                          </p:val>
                                        </p:tav>
                                      </p:tavLst>
                                    </p:anim>
                                    <p:anim calcmode="lin" valueType="num">
                                      <p:cBhvr>
                                        <p:cTn id="88" dur="1000" fill="hold"/>
                                        <p:tgtEl>
                                          <p:spTgt spid="27"/>
                                        </p:tgtEl>
                                        <p:attrNameLst>
                                          <p:attrName>ppt_h</p:attrName>
                                        </p:attrNameLst>
                                      </p:cBhvr>
                                      <p:tavLst>
                                        <p:tav tm="0">
                                          <p:val>
                                            <p:fltVal val="0"/>
                                          </p:val>
                                        </p:tav>
                                        <p:tav tm="100000">
                                          <p:val>
                                            <p:strVal val="#ppt_h"/>
                                          </p:val>
                                        </p:tav>
                                      </p:tavLst>
                                    </p:anim>
                                    <p:animEffect transition="in" filter="fade">
                                      <p:cBhvr>
                                        <p:cTn id="89" dur="1000"/>
                                        <p:tgtEl>
                                          <p:spTgt spid="27"/>
                                        </p:tgtEl>
                                      </p:cBhvr>
                                    </p:animEffect>
                                  </p:childTnLst>
                                </p:cTn>
                              </p:par>
                              <p:par>
                                <p:cTn id="90" presetID="53" presetClass="entr" presetSubtype="16" fill="hold" grpId="0" nodeType="withEffect">
                                  <p:stCondLst>
                                    <p:cond delay="200"/>
                                  </p:stCondLst>
                                  <p:childTnLst>
                                    <p:set>
                                      <p:cBhvr>
                                        <p:cTn id="91" dur="1" fill="hold">
                                          <p:stCondLst>
                                            <p:cond delay="0"/>
                                          </p:stCondLst>
                                        </p:cTn>
                                        <p:tgtEl>
                                          <p:spTgt spid="28"/>
                                        </p:tgtEl>
                                        <p:attrNameLst>
                                          <p:attrName>style.visibility</p:attrName>
                                        </p:attrNameLst>
                                      </p:cBhvr>
                                      <p:to>
                                        <p:strVal val="visible"/>
                                      </p:to>
                                    </p:set>
                                    <p:anim calcmode="lin" valueType="num">
                                      <p:cBhvr>
                                        <p:cTn id="92" dur="1000" fill="hold"/>
                                        <p:tgtEl>
                                          <p:spTgt spid="28"/>
                                        </p:tgtEl>
                                        <p:attrNameLst>
                                          <p:attrName>ppt_w</p:attrName>
                                        </p:attrNameLst>
                                      </p:cBhvr>
                                      <p:tavLst>
                                        <p:tav tm="0">
                                          <p:val>
                                            <p:fltVal val="0"/>
                                          </p:val>
                                        </p:tav>
                                        <p:tav tm="100000">
                                          <p:val>
                                            <p:strVal val="#ppt_w"/>
                                          </p:val>
                                        </p:tav>
                                      </p:tavLst>
                                    </p:anim>
                                    <p:anim calcmode="lin" valueType="num">
                                      <p:cBhvr>
                                        <p:cTn id="93" dur="1000" fill="hold"/>
                                        <p:tgtEl>
                                          <p:spTgt spid="28"/>
                                        </p:tgtEl>
                                        <p:attrNameLst>
                                          <p:attrName>ppt_h</p:attrName>
                                        </p:attrNameLst>
                                      </p:cBhvr>
                                      <p:tavLst>
                                        <p:tav tm="0">
                                          <p:val>
                                            <p:fltVal val="0"/>
                                          </p:val>
                                        </p:tav>
                                        <p:tav tm="100000">
                                          <p:val>
                                            <p:strVal val="#ppt_h"/>
                                          </p:val>
                                        </p:tav>
                                      </p:tavLst>
                                    </p:anim>
                                    <p:animEffect transition="in" filter="fade">
                                      <p:cBhvr>
                                        <p:cTn id="94" dur="1000"/>
                                        <p:tgtEl>
                                          <p:spTgt spid="28"/>
                                        </p:tgtEl>
                                      </p:cBhvr>
                                    </p:animEffect>
                                  </p:childTnLst>
                                </p:cTn>
                              </p:par>
                            </p:childTnLst>
                          </p:cTn>
                        </p:par>
                        <p:par>
                          <p:cTn id="95" fill="hold">
                            <p:stCondLst>
                              <p:cond delay="1000"/>
                            </p:stCondLst>
                            <p:childTnLst>
                              <p:par>
                                <p:cTn id="96" presetID="56" presetClass="entr" presetSubtype="0" fill="hold" grpId="0" nodeType="afterEffect">
                                  <p:stCondLst>
                                    <p:cond delay="0"/>
                                  </p:stCondLst>
                                  <p:iterate type="lt">
                                    <p:tmPct val="10000"/>
                                  </p:iterate>
                                  <p:childTnLst>
                                    <p:set>
                                      <p:cBhvr>
                                        <p:cTn id="97" dur="1" fill="hold">
                                          <p:stCondLst>
                                            <p:cond delay="0"/>
                                          </p:stCondLst>
                                        </p:cTn>
                                        <p:tgtEl>
                                          <p:spTgt spid="41"/>
                                        </p:tgtEl>
                                        <p:attrNameLst>
                                          <p:attrName>style.visibility</p:attrName>
                                        </p:attrNameLst>
                                      </p:cBhvr>
                                      <p:to>
                                        <p:strVal val="visible"/>
                                      </p:to>
                                    </p:set>
                                    <p:anim by="(-#ppt_w*2)" calcmode="lin" valueType="num">
                                      <p:cBhvr rctx="PPT">
                                        <p:cTn id="98" dur="500" autoRev="1" fill="hold">
                                          <p:stCondLst>
                                            <p:cond delay="0"/>
                                          </p:stCondLst>
                                        </p:cTn>
                                        <p:tgtEl>
                                          <p:spTgt spid="41"/>
                                        </p:tgtEl>
                                        <p:attrNameLst>
                                          <p:attrName>ppt_w</p:attrName>
                                        </p:attrNameLst>
                                      </p:cBhvr>
                                    </p:anim>
                                    <p:anim by="(#ppt_w*0.50)" calcmode="lin" valueType="num">
                                      <p:cBhvr>
                                        <p:cTn id="99" dur="500" decel="50000" autoRev="1" fill="hold">
                                          <p:stCondLst>
                                            <p:cond delay="0"/>
                                          </p:stCondLst>
                                        </p:cTn>
                                        <p:tgtEl>
                                          <p:spTgt spid="41"/>
                                        </p:tgtEl>
                                        <p:attrNameLst>
                                          <p:attrName>ppt_x</p:attrName>
                                        </p:attrNameLst>
                                      </p:cBhvr>
                                    </p:anim>
                                    <p:anim from="(-#ppt_h/2)" to="(#ppt_y)" calcmode="lin" valueType="num">
                                      <p:cBhvr>
                                        <p:cTn id="100" dur="1000" fill="hold">
                                          <p:stCondLst>
                                            <p:cond delay="0"/>
                                          </p:stCondLst>
                                        </p:cTn>
                                        <p:tgtEl>
                                          <p:spTgt spid="41"/>
                                        </p:tgtEl>
                                        <p:attrNameLst>
                                          <p:attrName>ppt_y</p:attrName>
                                        </p:attrNameLst>
                                      </p:cBhvr>
                                    </p:anim>
                                    <p:animRot by="21600000">
                                      <p:cBhvr>
                                        <p:cTn id="101" dur="1000" fill="hold">
                                          <p:stCondLst>
                                            <p:cond delay="0"/>
                                          </p:stCondLst>
                                        </p:cTn>
                                        <p:tgtEl>
                                          <p:spTgt spid="41"/>
                                        </p:tgtEl>
                                        <p:attrNameLst>
                                          <p:attrName>r</p:attrName>
                                        </p:attrNameLst>
                                      </p:cBhvr>
                                    </p:animRot>
                                  </p:childTnLst>
                                </p:cTn>
                              </p:par>
                              <p:par>
                                <p:cTn id="102" presetID="22" presetClass="entr" presetSubtype="8" fill="hold" nodeType="withEffect">
                                  <p:stCondLst>
                                    <p:cond delay="250"/>
                                  </p:stCondLst>
                                  <p:childTnLst>
                                    <p:set>
                                      <p:cBhvr>
                                        <p:cTn id="103" dur="1" fill="hold">
                                          <p:stCondLst>
                                            <p:cond delay="0"/>
                                          </p:stCondLst>
                                        </p:cTn>
                                        <p:tgtEl>
                                          <p:spTgt spid="34"/>
                                        </p:tgtEl>
                                        <p:attrNameLst>
                                          <p:attrName>style.visibility</p:attrName>
                                        </p:attrNameLst>
                                      </p:cBhvr>
                                      <p:to>
                                        <p:strVal val="visible"/>
                                      </p:to>
                                    </p:set>
                                    <p:animEffect transition="in" filter="wipe(left)">
                                      <p:cBhvr>
                                        <p:cTn id="104"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P spid="12" grpId="0" animBg="1"/>
      <p:bldP spid="13" grpId="0" animBg="1"/>
      <p:bldP spid="14" grpId="0" animBg="1"/>
      <p:bldP spid="15" grpId="0" animBg="1"/>
      <p:bldP spid="16" grpId="0" animBg="1"/>
      <p:bldP spid="17" grpId="0" animBg="1"/>
      <p:bldP spid="18" grpId="0" animBg="1"/>
      <p:bldP spid="20" grpId="0" animBg="1"/>
      <p:bldP spid="21" grpId="0" animBg="1"/>
      <p:bldP spid="22" grpId="0" animBg="1"/>
      <p:bldP spid="23" grpId="0" animBg="1"/>
      <p:bldP spid="24" grpId="0" animBg="1"/>
      <p:bldP spid="25" grpId="0" animBg="1"/>
      <p:bldP spid="26" grpId="0" animBg="1"/>
      <p:bldP spid="27" grpId="0" animBg="1"/>
      <p:bldP spid="28" grpId="0" animBg="1"/>
      <p:bldP spid="41"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054131" y="444122"/>
            <a:ext cx="4142105" cy="739452"/>
            <a:chOff x="3879320" y="484463"/>
            <a:chExt cx="4142105" cy="739452"/>
          </a:xfrm>
        </p:grpSpPr>
        <p:sp>
          <p:nvSpPr>
            <p:cNvPr id="2" name="椭圆 1"/>
            <p:cNvSpPr/>
            <p:nvPr/>
          </p:nvSpPr>
          <p:spPr>
            <a:xfrm>
              <a:off x="3879320" y="484463"/>
              <a:ext cx="710452" cy="71045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chemeClr val="bg1"/>
                  </a:solidFill>
                  <a:latin typeface="微软雅黑" panose="020B0503020204020204" pitchFamily="34" charset="-122"/>
                  <a:ea typeface="微软雅黑" panose="020B0503020204020204" pitchFamily="34" charset="-122"/>
                </a:rPr>
                <a:t>1</a:t>
              </a:r>
              <a:endParaRPr lang="en-US" sz="4000" b="1" dirty="0">
                <a:solidFill>
                  <a:schemeClr val="bg1"/>
                </a:solidFill>
                <a:latin typeface="微软雅黑" panose="020B0503020204020204" pitchFamily="34" charset="-122"/>
                <a:ea typeface="微软雅黑" panose="020B0503020204020204" pitchFamily="34" charset="-122"/>
              </a:endParaRPr>
            </a:p>
          </p:txBody>
        </p:sp>
        <p:sp>
          <p:nvSpPr>
            <p:cNvPr id="3" name="Copyright Notice"/>
            <p:cNvSpPr/>
            <p:nvPr/>
          </p:nvSpPr>
          <p:spPr bwMode="auto">
            <a:xfrm>
              <a:off x="4678150" y="495893"/>
              <a:ext cx="3343275" cy="43370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cap="small" dirty="0" smtClean="0">
                  <a:solidFill>
                    <a:srgbClr val="00C3D9"/>
                  </a:solidFill>
                  <a:latin typeface="微软雅黑" panose="020B0503020204020204" pitchFamily="34" charset="-122"/>
                  <a:ea typeface="微软雅黑" panose="020B0503020204020204" pitchFamily="34" charset="-122"/>
                </a:rPr>
                <a:t>HTML</a:t>
              </a:r>
              <a:r>
                <a:rPr lang="zh-CN" altLang="en-US" sz="2400" b="1" cap="small" dirty="0" smtClean="0">
                  <a:solidFill>
                    <a:srgbClr val="00C3D9"/>
                  </a:solidFill>
                  <a:latin typeface="微软雅黑" panose="020B0503020204020204" pitchFamily="34" charset="-122"/>
                  <a:ea typeface="微软雅黑" panose="020B0503020204020204" pitchFamily="34" charset="-122"/>
                </a:rPr>
                <a:t>四大</a:t>
              </a:r>
              <a:r>
                <a:rPr lang="zh-CN" altLang="en-US" sz="2400" b="1" cap="small" dirty="0" smtClean="0">
                  <a:solidFill>
                    <a:srgbClr val="00C3D9"/>
                  </a:solidFill>
                  <a:latin typeface="微软雅黑" panose="020B0503020204020204" pitchFamily="34" charset="-122"/>
                  <a:ea typeface="微软雅黑" panose="020B0503020204020204" pitchFamily="34" charset="-122"/>
                </a:rPr>
                <a:t>基础元素</a:t>
              </a:r>
              <a:endParaRPr lang="zh-CN" altLang="en-US" sz="2400" b="1" cap="small" dirty="0" smtClean="0">
                <a:solidFill>
                  <a:srgbClr val="00C3D9"/>
                </a:solidFill>
                <a:latin typeface="微软雅黑" panose="020B0503020204020204" pitchFamily="34" charset="-122"/>
                <a:ea typeface="微软雅黑" panose="020B0503020204020204" pitchFamily="34" charset="-122"/>
              </a:endParaRPr>
            </a:p>
          </p:txBody>
        </p:sp>
        <p:sp>
          <p:nvSpPr>
            <p:cNvPr id="4" name="文本框 12"/>
            <p:cNvSpPr txBox="1"/>
            <p:nvPr/>
          </p:nvSpPr>
          <p:spPr>
            <a:xfrm>
              <a:off x="4678301" y="855615"/>
              <a:ext cx="3068997"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solidFill>
                  <a:schemeClr val="bg1">
                    <a:lumMod val="50000"/>
                  </a:schemeClr>
                </a:solidFill>
              </a:endParaRPr>
            </a:p>
          </p:txBody>
        </p:sp>
      </p:grpSp>
      <p:grpSp>
        <p:nvGrpSpPr>
          <p:cNvPr id="11" name="组合 10"/>
          <p:cNvGrpSpPr/>
          <p:nvPr/>
        </p:nvGrpSpPr>
        <p:grpSpPr>
          <a:xfrm>
            <a:off x="2424953" y="1265191"/>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grpSp>
        <p:nvGrpSpPr>
          <p:cNvPr id="28" name="Group 3"/>
          <p:cNvGrpSpPr/>
          <p:nvPr/>
        </p:nvGrpSpPr>
        <p:grpSpPr>
          <a:xfrm>
            <a:off x="4478601" y="2383791"/>
            <a:ext cx="3297612" cy="3297611"/>
            <a:chOff x="3901439" y="1234439"/>
            <a:chExt cx="4389121" cy="4389120"/>
          </a:xfrm>
        </p:grpSpPr>
        <p:sp>
          <p:nvSpPr>
            <p:cNvPr id="30" name="Freeform 5"/>
            <p:cNvSpPr/>
            <p:nvPr/>
          </p:nvSpPr>
          <p:spPr>
            <a:xfrm>
              <a:off x="3901439" y="123443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00C3D9"/>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p>
              <a:pPr lvl="0" algn="ctr" defTabSz="2311400">
                <a:lnSpc>
                  <a:spcPct val="90000"/>
                </a:lnSpc>
                <a:spcBef>
                  <a:spcPct val="0"/>
                </a:spcBef>
                <a:spcAft>
                  <a:spcPct val="35000"/>
                </a:spcAft>
              </a:pPr>
              <a:r>
                <a:rPr lang="zh-CN" altLang="en-US" sz="3600" kern="1200" dirty="0" smtClean="0">
                  <a:solidFill>
                    <a:schemeClr val="bg1"/>
                  </a:solidFill>
                  <a:latin typeface="+mj-lt"/>
                </a:rPr>
                <a:t>标题</a:t>
              </a:r>
              <a:endParaRPr lang="zh-CN" altLang="en-US" sz="3600" kern="1200" dirty="0" smtClean="0">
                <a:solidFill>
                  <a:schemeClr val="bg1"/>
                </a:solidFill>
                <a:latin typeface="+mj-lt"/>
              </a:endParaRPr>
            </a:p>
          </p:txBody>
        </p:sp>
        <p:sp>
          <p:nvSpPr>
            <p:cNvPr id="31" name="Freeform 6"/>
            <p:cNvSpPr/>
            <p:nvPr/>
          </p:nvSpPr>
          <p:spPr>
            <a:xfrm>
              <a:off x="6177280" y="123443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E94E6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p>
              <a:pPr lvl="0" algn="ctr" defTabSz="2311400">
                <a:lnSpc>
                  <a:spcPct val="90000"/>
                </a:lnSpc>
                <a:spcBef>
                  <a:spcPct val="0"/>
                </a:spcBef>
                <a:spcAft>
                  <a:spcPct val="35000"/>
                </a:spcAft>
              </a:pPr>
              <a:r>
                <a:rPr lang="zh-CN" altLang="en-US" sz="3600" kern="1200" smtClean="0">
                  <a:solidFill>
                    <a:schemeClr val="bg1"/>
                  </a:solidFill>
                  <a:latin typeface="+mj-lt"/>
                </a:rPr>
                <a:t>段落</a:t>
              </a:r>
              <a:endParaRPr lang="zh-CN" altLang="en-US" sz="3600" kern="1200" smtClean="0">
                <a:solidFill>
                  <a:schemeClr val="bg1"/>
                </a:solidFill>
                <a:latin typeface="+mj-lt"/>
              </a:endParaRPr>
            </a:p>
          </p:txBody>
        </p:sp>
        <p:sp>
          <p:nvSpPr>
            <p:cNvPr id="32" name="Freeform 7"/>
            <p:cNvSpPr/>
            <p:nvPr/>
          </p:nvSpPr>
          <p:spPr>
            <a:xfrm>
              <a:off x="3901439" y="351027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F3C30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p>
              <a:pPr lvl="0" algn="ctr" defTabSz="2311400">
                <a:lnSpc>
                  <a:spcPct val="90000"/>
                </a:lnSpc>
                <a:spcBef>
                  <a:spcPct val="0"/>
                </a:spcBef>
                <a:spcAft>
                  <a:spcPct val="35000"/>
                </a:spcAft>
              </a:pPr>
              <a:r>
                <a:rPr lang="zh-CN" altLang="en-US" sz="3600" kern="1200" smtClean="0">
                  <a:solidFill>
                    <a:schemeClr val="bg1"/>
                  </a:solidFill>
                  <a:latin typeface="+mj-lt"/>
                </a:rPr>
                <a:t>链接</a:t>
              </a:r>
              <a:endParaRPr lang="zh-CN" altLang="en-US" sz="3600" kern="1200" smtClean="0">
                <a:solidFill>
                  <a:schemeClr val="bg1"/>
                </a:solidFill>
                <a:latin typeface="+mj-lt"/>
              </a:endParaRPr>
            </a:p>
          </p:txBody>
        </p:sp>
        <p:sp>
          <p:nvSpPr>
            <p:cNvPr id="33" name="Freeform 8"/>
            <p:cNvSpPr/>
            <p:nvPr/>
          </p:nvSpPr>
          <p:spPr>
            <a:xfrm>
              <a:off x="6177280" y="351027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02898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p>
              <a:pPr lvl="0" algn="ctr" defTabSz="2311400">
                <a:lnSpc>
                  <a:spcPct val="90000"/>
                </a:lnSpc>
                <a:spcBef>
                  <a:spcPct val="0"/>
                </a:spcBef>
                <a:spcAft>
                  <a:spcPct val="35000"/>
                </a:spcAft>
              </a:pPr>
              <a:r>
                <a:rPr lang="zh-CN" altLang="en-US" sz="3600" kern="1200" smtClean="0">
                  <a:solidFill>
                    <a:schemeClr val="bg1"/>
                  </a:solidFill>
                </a:rPr>
                <a:t>图像</a:t>
              </a:r>
              <a:endParaRPr lang="zh-CN" altLang="en-US" sz="3600" kern="1200" smtClean="0">
                <a:solidFill>
                  <a:schemeClr val="bg1"/>
                </a:solidFill>
              </a:endParaRPr>
            </a:p>
          </p:txBody>
        </p:sp>
      </p:grpSp>
      <p:grpSp>
        <p:nvGrpSpPr>
          <p:cNvPr id="34" name="Group 12"/>
          <p:cNvGrpSpPr/>
          <p:nvPr/>
        </p:nvGrpSpPr>
        <p:grpSpPr>
          <a:xfrm>
            <a:off x="1408131" y="2382996"/>
            <a:ext cx="3070021" cy="952262"/>
            <a:chOff x="8716043" y="2911169"/>
            <a:chExt cx="3070021" cy="952262"/>
          </a:xfrm>
        </p:grpSpPr>
        <p:sp>
          <p:nvSpPr>
            <p:cNvPr id="35" name="TextBox 34"/>
            <p:cNvSpPr txBox="1"/>
            <p:nvPr/>
          </p:nvSpPr>
          <p:spPr>
            <a:xfrm>
              <a:off x="8716043" y="3495131"/>
              <a:ext cx="3070021" cy="368300"/>
            </a:xfrm>
            <a:prstGeom prst="rect">
              <a:avLst/>
            </a:prstGeom>
            <a:noFill/>
          </p:spPr>
          <p:txBody>
            <a:bodyPr wrap="square" rtlCol="0">
              <a:spAutoFit/>
            </a:bodyPr>
            <a:lstStyle/>
            <a:p>
              <a:pPr algn="r"/>
              <a:r>
                <a:rPr lang="zh-CN" altLang="en-US" dirty="0">
                  <a:solidFill>
                    <a:schemeClr val="bg1">
                      <a:lumMod val="50000"/>
                    </a:schemeClr>
                  </a:solidFill>
                  <a:latin typeface="微软雅黑" panose="020B0503020204020204" pitchFamily="34" charset="-122"/>
                  <a:ea typeface="微软雅黑" panose="020B0503020204020204" pitchFamily="34" charset="-122"/>
                </a:rPr>
                <a:t>通过标签</a:t>
              </a:r>
              <a:r>
                <a:rPr lang="en-US" altLang="zh-CN" dirty="0">
                  <a:solidFill>
                    <a:schemeClr val="bg1">
                      <a:lumMod val="50000"/>
                    </a:schemeClr>
                  </a:solidFill>
                  <a:latin typeface="微软雅黑" panose="020B0503020204020204" pitchFamily="34" charset="-122"/>
                  <a:ea typeface="微软雅黑" panose="020B0503020204020204" pitchFamily="34" charset="-122"/>
                </a:rPr>
                <a:t>&lt;h1&gt;~&lt;h6&gt;</a:t>
              </a:r>
              <a:r>
                <a:rPr lang="zh-CN" altLang="en-US" dirty="0">
                  <a:solidFill>
                    <a:schemeClr val="bg1">
                      <a:lumMod val="50000"/>
                    </a:schemeClr>
                  </a:solidFill>
                  <a:latin typeface="微软雅黑" panose="020B0503020204020204" pitchFamily="34" charset="-122"/>
                  <a:ea typeface="微软雅黑" panose="020B0503020204020204" pitchFamily="34" charset="-122"/>
                </a:rPr>
                <a:t>定义</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8954599" y="2911169"/>
              <a:ext cx="2831465" cy="583565"/>
            </a:xfrm>
            <a:prstGeom prst="rect">
              <a:avLst/>
            </a:prstGeom>
            <a:noFill/>
          </p:spPr>
          <p:txBody>
            <a:bodyPr wrap="none" rtlCol="0">
              <a:spAutoFit/>
            </a:bodyPr>
            <a:lstStyle/>
            <a:p>
              <a:pPr algn="r"/>
              <a:r>
                <a:rPr lang="en-US" altLang="zh-CN" sz="3200" b="1" dirty="0">
                  <a:solidFill>
                    <a:schemeClr val="bg1">
                      <a:lumMod val="50000"/>
                    </a:schemeClr>
                  </a:solidFill>
                </a:rPr>
                <a:t>&lt;h1&gt;</a:t>
              </a:r>
              <a:r>
                <a:rPr lang="zh-CN" altLang="en-US" sz="3200" b="1" dirty="0">
                  <a:solidFill>
                    <a:schemeClr val="bg1">
                      <a:lumMod val="50000"/>
                    </a:schemeClr>
                  </a:solidFill>
                </a:rPr>
                <a:t>标题</a:t>
              </a:r>
              <a:r>
                <a:rPr lang="en-US" altLang="zh-CN" sz="3200" b="1" dirty="0">
                  <a:solidFill>
                    <a:schemeClr val="bg1">
                      <a:lumMod val="50000"/>
                    </a:schemeClr>
                  </a:solidFill>
                </a:rPr>
                <a:t>&lt;/h1&gt;</a:t>
              </a:r>
              <a:endParaRPr lang="en-US" altLang="zh-CN" sz="3200" b="1" dirty="0">
                <a:solidFill>
                  <a:schemeClr val="bg1">
                    <a:lumMod val="50000"/>
                  </a:schemeClr>
                </a:solidFill>
              </a:endParaRPr>
            </a:p>
          </p:txBody>
        </p:sp>
      </p:grpSp>
      <p:grpSp>
        <p:nvGrpSpPr>
          <p:cNvPr id="37" name="Group 21"/>
          <p:cNvGrpSpPr/>
          <p:nvPr/>
        </p:nvGrpSpPr>
        <p:grpSpPr>
          <a:xfrm>
            <a:off x="616717" y="4093604"/>
            <a:ext cx="3862705" cy="1587897"/>
            <a:chOff x="7923994" y="2853384"/>
            <a:chExt cx="3862705" cy="1587897"/>
          </a:xfrm>
        </p:grpSpPr>
        <p:sp>
          <p:nvSpPr>
            <p:cNvPr id="38" name="TextBox 37"/>
            <p:cNvSpPr txBox="1"/>
            <p:nvPr/>
          </p:nvSpPr>
          <p:spPr>
            <a:xfrm>
              <a:off x="8716043" y="4072981"/>
              <a:ext cx="3070021" cy="368300"/>
            </a:xfrm>
            <a:prstGeom prst="rect">
              <a:avLst/>
            </a:prstGeom>
            <a:noFill/>
          </p:spPr>
          <p:txBody>
            <a:bodyPr wrap="square" rtlCol="0">
              <a:spAutoFit/>
            </a:bodyPr>
            <a:lstStyle/>
            <a:p>
              <a:pPr algn="r"/>
              <a:r>
                <a:rPr lang="zh-CN" altLang="en-US" dirty="0">
                  <a:solidFill>
                    <a:schemeClr val="bg1">
                      <a:lumMod val="50000"/>
                    </a:schemeClr>
                  </a:solidFill>
                  <a:latin typeface="微软雅黑" panose="020B0503020204020204" pitchFamily="34" charset="-122"/>
                  <a:ea typeface="微软雅黑" panose="020B0503020204020204" pitchFamily="34" charset="-122"/>
                </a:rPr>
                <a:t>通过标签 &lt;a&gt; 来定义</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7923994" y="2853384"/>
              <a:ext cx="3862705" cy="706755"/>
            </a:xfrm>
            <a:prstGeom prst="rect">
              <a:avLst/>
            </a:prstGeom>
            <a:noFill/>
          </p:spPr>
          <p:txBody>
            <a:bodyPr wrap="none" rtlCol="0">
              <a:spAutoFit/>
            </a:bodyPr>
            <a:lstStyle/>
            <a:p>
              <a:pPr algn="r"/>
              <a:r>
                <a:rPr lang="en-US" altLang="en-GB" sz="2000" b="1" dirty="0">
                  <a:solidFill>
                    <a:schemeClr val="bg1">
                      <a:lumMod val="50000"/>
                    </a:schemeClr>
                  </a:solidFill>
                </a:rPr>
                <a:t>&lt;a href=”http://www.baidu.com”&gt;</a:t>
              </a:r>
              <a:endParaRPr lang="zh-CN" altLang="en-GB" sz="2000" b="1" dirty="0">
                <a:solidFill>
                  <a:schemeClr val="bg1">
                    <a:lumMod val="50000"/>
                  </a:schemeClr>
                </a:solidFill>
              </a:endParaRPr>
            </a:p>
            <a:p>
              <a:pPr algn="r"/>
              <a:r>
                <a:rPr lang="zh-CN" altLang="en-GB" sz="2000" b="1" dirty="0">
                  <a:solidFill>
                    <a:schemeClr val="bg1">
                      <a:lumMod val="50000"/>
                    </a:schemeClr>
                  </a:solidFill>
                </a:rPr>
                <a:t>链接</a:t>
              </a:r>
              <a:r>
                <a:rPr lang="en-US" altLang="zh-CN" sz="2000" b="1" dirty="0">
                  <a:solidFill>
                    <a:schemeClr val="bg1">
                      <a:lumMod val="50000"/>
                    </a:schemeClr>
                  </a:solidFill>
                </a:rPr>
                <a:t>&lt;/a&gt;</a:t>
              </a:r>
              <a:endParaRPr lang="en-US" altLang="zh-CN" sz="2000" b="1" dirty="0">
                <a:solidFill>
                  <a:schemeClr val="bg1">
                    <a:lumMod val="50000"/>
                  </a:schemeClr>
                </a:solidFill>
              </a:endParaRPr>
            </a:p>
          </p:txBody>
        </p:sp>
      </p:grpSp>
      <p:grpSp>
        <p:nvGrpSpPr>
          <p:cNvPr id="40" name="Group 24"/>
          <p:cNvGrpSpPr/>
          <p:nvPr/>
        </p:nvGrpSpPr>
        <p:grpSpPr>
          <a:xfrm flipH="1">
            <a:off x="7776279" y="2382361"/>
            <a:ext cx="3070038" cy="952262"/>
            <a:chOff x="8716043" y="2911169"/>
            <a:chExt cx="3070038" cy="952262"/>
          </a:xfrm>
        </p:grpSpPr>
        <p:sp>
          <p:nvSpPr>
            <p:cNvPr id="41" name="TextBox 40"/>
            <p:cNvSpPr txBox="1"/>
            <p:nvPr/>
          </p:nvSpPr>
          <p:spPr>
            <a:xfrm>
              <a:off x="8716043" y="3495131"/>
              <a:ext cx="3070021" cy="368300"/>
            </a:xfrm>
            <a:prstGeom prst="rect">
              <a:avLst/>
            </a:prstGeom>
            <a:noFill/>
          </p:spPr>
          <p:txBody>
            <a:bodyPr wrap="squar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通过标签</a:t>
              </a:r>
              <a:r>
                <a:rPr lang="en-US" altLang="zh-CN" dirty="0">
                  <a:solidFill>
                    <a:schemeClr val="bg1">
                      <a:lumMod val="50000"/>
                    </a:schemeClr>
                  </a:solidFill>
                  <a:latin typeface="微软雅黑" panose="020B0503020204020204" pitchFamily="34" charset="-122"/>
                  <a:ea typeface="微软雅黑" panose="020B0503020204020204" pitchFamily="34" charset="-122"/>
                </a:rPr>
                <a:t>&lt;p&gt;</a:t>
              </a:r>
              <a:r>
                <a:rPr lang="zh-CN" altLang="en-US" dirty="0">
                  <a:solidFill>
                    <a:schemeClr val="bg1">
                      <a:lumMod val="50000"/>
                    </a:schemeClr>
                  </a:solidFill>
                  <a:latin typeface="微软雅黑" panose="020B0503020204020204" pitchFamily="34" charset="-122"/>
                  <a:ea typeface="微软雅黑" panose="020B0503020204020204" pitchFamily="34" charset="-122"/>
                </a:rPr>
                <a:t>定义</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9366096" y="2911169"/>
              <a:ext cx="2419985" cy="583565"/>
            </a:xfrm>
            <a:prstGeom prst="rect">
              <a:avLst/>
            </a:prstGeom>
            <a:noFill/>
          </p:spPr>
          <p:txBody>
            <a:bodyPr wrap="none" rtlCol="0">
              <a:spAutoFit/>
            </a:bodyPr>
            <a:lstStyle/>
            <a:p>
              <a:r>
                <a:rPr lang="en-US" altLang="zh-CN" sz="3200" b="1" dirty="0" smtClean="0">
                  <a:solidFill>
                    <a:schemeClr val="bg1">
                      <a:lumMod val="50000"/>
                    </a:schemeClr>
                  </a:solidFill>
                </a:rPr>
                <a:t>&lt;p&gt;</a:t>
              </a:r>
              <a:r>
                <a:rPr lang="zh-CN" altLang="en-US" sz="3200" b="1" dirty="0" smtClean="0">
                  <a:solidFill>
                    <a:schemeClr val="bg1">
                      <a:lumMod val="50000"/>
                    </a:schemeClr>
                  </a:solidFill>
                </a:rPr>
                <a:t>段落</a:t>
              </a:r>
              <a:r>
                <a:rPr lang="en-US" altLang="zh-CN" sz="3200" b="1" dirty="0" smtClean="0">
                  <a:solidFill>
                    <a:schemeClr val="bg1">
                      <a:lumMod val="50000"/>
                    </a:schemeClr>
                  </a:solidFill>
                </a:rPr>
                <a:t>&lt;/p&gt;</a:t>
              </a:r>
              <a:endParaRPr lang="en-US" altLang="zh-CN" sz="3200" b="1" dirty="0" smtClean="0">
                <a:solidFill>
                  <a:schemeClr val="bg1">
                    <a:lumMod val="50000"/>
                  </a:schemeClr>
                </a:solidFill>
              </a:endParaRPr>
            </a:p>
          </p:txBody>
        </p:sp>
      </p:grpSp>
      <p:grpSp>
        <p:nvGrpSpPr>
          <p:cNvPr id="43" name="Group 27"/>
          <p:cNvGrpSpPr/>
          <p:nvPr/>
        </p:nvGrpSpPr>
        <p:grpSpPr>
          <a:xfrm flipH="1">
            <a:off x="7776279" y="4093604"/>
            <a:ext cx="3962400" cy="1587897"/>
            <a:chOff x="12501726" y="2853384"/>
            <a:chExt cx="3962400" cy="1587897"/>
          </a:xfrm>
        </p:grpSpPr>
        <p:sp>
          <p:nvSpPr>
            <p:cNvPr id="44" name="TextBox 43"/>
            <p:cNvSpPr txBox="1"/>
            <p:nvPr/>
          </p:nvSpPr>
          <p:spPr>
            <a:xfrm>
              <a:off x="12680348" y="4072981"/>
              <a:ext cx="3070021" cy="368300"/>
            </a:xfrm>
            <a:prstGeom prst="rect">
              <a:avLst/>
            </a:prstGeom>
            <a:noFill/>
          </p:spPr>
          <p:txBody>
            <a:bodyPr wrap="squar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通过标签 &lt;img&gt; 来定义</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5" name="TextBox 44"/>
            <p:cNvSpPr txBox="1"/>
            <p:nvPr/>
          </p:nvSpPr>
          <p:spPr>
            <a:xfrm>
              <a:off x="12501726" y="2853384"/>
              <a:ext cx="3962400" cy="1198880"/>
            </a:xfrm>
            <a:prstGeom prst="rect">
              <a:avLst/>
            </a:prstGeom>
            <a:noFill/>
          </p:spPr>
          <p:txBody>
            <a:bodyPr wrap="none" rtlCol="0">
              <a:spAutoFit/>
            </a:bodyPr>
            <a:lstStyle/>
            <a:p>
              <a:r>
                <a:rPr lang="en-US" sz="2400" b="1" dirty="0" smtClean="0">
                  <a:solidFill>
                    <a:schemeClr val="bg1">
                      <a:lumMod val="50000"/>
                    </a:schemeClr>
                  </a:solidFill>
                </a:rPr>
                <a:t>&lt;img src=”(</a:t>
              </a:r>
              <a:r>
                <a:rPr lang="zh-CN" altLang="en-US" sz="2400" b="1" dirty="0" smtClean="0">
                  <a:solidFill>
                    <a:schemeClr val="bg1">
                      <a:lumMod val="50000"/>
                    </a:schemeClr>
                  </a:solidFill>
                </a:rPr>
                <a:t>路径</a:t>
              </a:r>
              <a:r>
                <a:rPr lang="en-US" altLang="zh-CN" sz="2400" b="1" dirty="0" smtClean="0">
                  <a:solidFill>
                    <a:schemeClr val="bg1">
                      <a:lumMod val="50000"/>
                    </a:schemeClr>
                  </a:solidFill>
                </a:rPr>
                <a:t>)</a:t>
              </a:r>
              <a:r>
                <a:rPr lang="en-US" sz="2400" b="1" dirty="0" smtClean="0">
                  <a:solidFill>
                    <a:schemeClr val="bg1">
                      <a:lumMod val="50000"/>
                    </a:schemeClr>
                  </a:solidFill>
                </a:rPr>
                <a:t>” </a:t>
              </a:r>
              <a:endParaRPr lang="en-US" sz="2400" b="1" dirty="0" smtClean="0">
                <a:solidFill>
                  <a:schemeClr val="bg1">
                    <a:lumMod val="50000"/>
                  </a:schemeClr>
                </a:solidFill>
              </a:endParaRPr>
            </a:p>
            <a:p>
              <a:r>
                <a:rPr lang="en-US" sz="2400" b="1" dirty="0" smtClean="0">
                  <a:solidFill>
                    <a:schemeClr val="bg1">
                      <a:lumMod val="50000"/>
                    </a:schemeClr>
                  </a:solidFill>
                </a:rPr>
                <a:t>alt=”(</a:t>
              </a:r>
              <a:r>
                <a:rPr lang="zh-CN" sz="2400" b="1" dirty="0" smtClean="0">
                  <a:solidFill>
                    <a:schemeClr val="bg1">
                      <a:lumMod val="50000"/>
                    </a:schemeClr>
                  </a:solidFill>
                </a:rPr>
                <a:t>错误显示</a:t>
              </a:r>
              <a:r>
                <a:rPr lang="en-US" sz="2400" b="1" dirty="0" smtClean="0">
                  <a:solidFill>
                    <a:schemeClr val="bg1">
                      <a:lumMod val="50000"/>
                    </a:schemeClr>
                  </a:solidFill>
                </a:rPr>
                <a:t>)”</a:t>
              </a:r>
              <a:endParaRPr lang="en-US" sz="2400" b="1" dirty="0" smtClean="0">
                <a:solidFill>
                  <a:schemeClr val="bg1">
                    <a:lumMod val="50000"/>
                  </a:schemeClr>
                </a:solidFill>
              </a:endParaRPr>
            </a:p>
            <a:p>
              <a:r>
                <a:rPr lang="en-US" sz="2400" b="1" dirty="0" smtClean="0">
                  <a:solidFill>
                    <a:schemeClr val="bg1">
                      <a:lumMod val="50000"/>
                    </a:schemeClr>
                  </a:solidFill>
                </a:rPr>
                <a:t>weight=”400” height=”300”/&gt;</a:t>
              </a:r>
              <a:endParaRPr lang="en-US" sz="2400" b="1" dirty="0" smtClean="0">
                <a:solidFill>
                  <a:schemeClr val="bg1">
                    <a:lumMod val="50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p14:dur="500">
        <p:wipe dir="u"/>
      </p:transition>
    </mc:Choice>
    <mc:Fallback>
      <p:transition>
        <p:wipe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childTnLst>
                          </p:cTn>
                        </p:par>
                        <p:par>
                          <p:cTn id="11" fill="hold">
                            <p:stCondLst>
                              <p:cond delay="1000"/>
                            </p:stCondLst>
                            <p:childTnLst>
                              <p:par>
                                <p:cTn id="12" presetID="42" presetClass="entr" presetSubtype="0" fill="hold"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1000"/>
                                        <p:tgtEl>
                                          <p:spTgt spid="28"/>
                                        </p:tgtEl>
                                      </p:cBhvr>
                                    </p:animEffect>
                                    <p:anim calcmode="lin" valueType="num">
                                      <p:cBhvr>
                                        <p:cTn id="15" dur="1000" fill="hold"/>
                                        <p:tgtEl>
                                          <p:spTgt spid="28"/>
                                        </p:tgtEl>
                                        <p:attrNameLst>
                                          <p:attrName>ppt_x</p:attrName>
                                        </p:attrNameLst>
                                      </p:cBhvr>
                                      <p:tavLst>
                                        <p:tav tm="0">
                                          <p:val>
                                            <p:strVal val="#ppt_x"/>
                                          </p:val>
                                        </p:tav>
                                        <p:tav tm="100000">
                                          <p:val>
                                            <p:strVal val="#ppt_x"/>
                                          </p:val>
                                        </p:tav>
                                      </p:tavLst>
                                    </p:anim>
                                    <p:anim calcmode="lin" valueType="num">
                                      <p:cBhvr>
                                        <p:cTn id="16" dur="1000" fill="hold"/>
                                        <p:tgtEl>
                                          <p:spTgt spid="28"/>
                                        </p:tgtEl>
                                        <p:attrNameLst>
                                          <p:attrName>ppt_y</p:attrName>
                                        </p:attrNameLst>
                                      </p:cBhvr>
                                      <p:tavLst>
                                        <p:tav tm="0">
                                          <p:val>
                                            <p:strVal val="#ppt_y+.1"/>
                                          </p:val>
                                        </p:tav>
                                        <p:tav tm="100000">
                                          <p:val>
                                            <p:strVal val="#ppt_y"/>
                                          </p:val>
                                        </p:tav>
                                      </p:tavLst>
                                    </p:anim>
                                  </p:childTnLst>
                                </p:cTn>
                              </p:par>
                            </p:childTnLst>
                          </p:cTn>
                        </p:par>
                        <p:par>
                          <p:cTn id="17" fill="hold">
                            <p:stCondLst>
                              <p:cond delay="2000"/>
                            </p:stCondLst>
                            <p:childTnLst>
                              <p:par>
                                <p:cTn id="18" presetID="12" presetClass="entr" presetSubtype="2"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cBhvr additive="base">
                                        <p:cTn id="20" dur="500"/>
                                        <p:tgtEl>
                                          <p:spTgt spid="34"/>
                                        </p:tgtEl>
                                        <p:attrNameLst>
                                          <p:attrName>ppt_x</p:attrName>
                                        </p:attrNameLst>
                                      </p:cBhvr>
                                      <p:tavLst>
                                        <p:tav tm="0">
                                          <p:val>
                                            <p:strVal val="#ppt_x+#ppt_w*1.125000"/>
                                          </p:val>
                                        </p:tav>
                                        <p:tav tm="100000">
                                          <p:val>
                                            <p:strVal val="#ppt_x"/>
                                          </p:val>
                                        </p:tav>
                                      </p:tavLst>
                                    </p:anim>
                                    <p:animEffect transition="in" filter="wipe(left)">
                                      <p:cBhvr>
                                        <p:cTn id="21" dur="500"/>
                                        <p:tgtEl>
                                          <p:spTgt spid="34"/>
                                        </p:tgtEl>
                                      </p:cBhvr>
                                    </p:animEffect>
                                  </p:childTnLst>
                                </p:cTn>
                              </p:par>
                            </p:childTnLst>
                          </p:cTn>
                        </p:par>
                        <p:par>
                          <p:cTn id="22" fill="hold">
                            <p:stCondLst>
                              <p:cond delay="2500"/>
                            </p:stCondLst>
                            <p:childTnLst>
                              <p:par>
                                <p:cTn id="23" presetID="12" presetClass="entr" presetSubtype="2" fill="hold" nodeType="after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p:tgtEl>
                                          <p:spTgt spid="37"/>
                                        </p:tgtEl>
                                        <p:attrNameLst>
                                          <p:attrName>ppt_x</p:attrName>
                                        </p:attrNameLst>
                                      </p:cBhvr>
                                      <p:tavLst>
                                        <p:tav tm="0">
                                          <p:val>
                                            <p:strVal val="#ppt_x+#ppt_w*1.125000"/>
                                          </p:val>
                                        </p:tav>
                                        <p:tav tm="100000">
                                          <p:val>
                                            <p:strVal val="#ppt_x"/>
                                          </p:val>
                                        </p:tav>
                                      </p:tavLst>
                                    </p:anim>
                                    <p:animEffect transition="in" filter="wipe(left)">
                                      <p:cBhvr>
                                        <p:cTn id="26" dur="500"/>
                                        <p:tgtEl>
                                          <p:spTgt spid="37"/>
                                        </p:tgtEl>
                                      </p:cBhvr>
                                    </p:animEffect>
                                  </p:childTnLst>
                                </p:cTn>
                              </p:par>
                            </p:childTnLst>
                          </p:cTn>
                        </p:par>
                        <p:par>
                          <p:cTn id="27" fill="hold">
                            <p:stCondLst>
                              <p:cond delay="3000"/>
                            </p:stCondLst>
                            <p:childTnLst>
                              <p:par>
                                <p:cTn id="28" presetID="12" presetClass="entr" presetSubtype="2" fill="hold" nodeType="after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p:tgtEl>
                                          <p:spTgt spid="40"/>
                                        </p:tgtEl>
                                        <p:attrNameLst>
                                          <p:attrName>ppt_x</p:attrName>
                                        </p:attrNameLst>
                                      </p:cBhvr>
                                      <p:tavLst>
                                        <p:tav tm="0">
                                          <p:val>
                                            <p:strVal val="#ppt_x+#ppt_w*1.125000"/>
                                          </p:val>
                                        </p:tav>
                                        <p:tav tm="100000">
                                          <p:val>
                                            <p:strVal val="#ppt_x"/>
                                          </p:val>
                                        </p:tav>
                                      </p:tavLst>
                                    </p:anim>
                                    <p:animEffect transition="in" filter="wipe(left)">
                                      <p:cBhvr>
                                        <p:cTn id="31" dur="500"/>
                                        <p:tgtEl>
                                          <p:spTgt spid="40"/>
                                        </p:tgtEl>
                                      </p:cBhvr>
                                    </p:animEffect>
                                  </p:childTnLst>
                                </p:cTn>
                              </p:par>
                            </p:childTnLst>
                          </p:cTn>
                        </p:par>
                        <p:par>
                          <p:cTn id="32" fill="hold">
                            <p:stCondLst>
                              <p:cond delay="3500"/>
                            </p:stCondLst>
                            <p:childTnLst>
                              <p:par>
                                <p:cTn id="33" presetID="12" presetClass="entr" presetSubtype="2" fill="hold" nodeType="after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p:tgtEl>
                                          <p:spTgt spid="43"/>
                                        </p:tgtEl>
                                        <p:attrNameLst>
                                          <p:attrName>ppt_x</p:attrName>
                                        </p:attrNameLst>
                                      </p:cBhvr>
                                      <p:tavLst>
                                        <p:tav tm="0">
                                          <p:val>
                                            <p:strVal val="#ppt_x+#ppt_w*1.125000"/>
                                          </p:val>
                                        </p:tav>
                                        <p:tav tm="100000">
                                          <p:val>
                                            <p:strVal val="#ppt_x"/>
                                          </p:val>
                                        </p:tav>
                                      </p:tavLst>
                                    </p:anim>
                                    <p:animEffect transition="in" filter="wipe(left)">
                                      <p:cBhvr>
                                        <p:cTn id="3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054131" y="444122"/>
            <a:ext cx="3867978" cy="739452"/>
            <a:chOff x="3879320" y="484463"/>
            <a:chExt cx="3867978" cy="739452"/>
          </a:xfrm>
        </p:grpSpPr>
        <p:sp>
          <p:nvSpPr>
            <p:cNvPr id="2" name="椭圆 1"/>
            <p:cNvSpPr/>
            <p:nvPr/>
          </p:nvSpPr>
          <p:spPr>
            <a:xfrm>
              <a:off x="3879320" y="484463"/>
              <a:ext cx="710452" cy="71045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solidFill>
                    <a:schemeClr val="bg1"/>
                  </a:solidFill>
                  <a:latin typeface="微软雅黑" panose="020B0503020204020204" pitchFamily="34" charset="-122"/>
                  <a:ea typeface="微软雅黑" panose="020B0503020204020204" pitchFamily="34" charset="-122"/>
                </a:rPr>
                <a:t>2</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3" name="Copyright Notice"/>
            <p:cNvSpPr/>
            <p:nvPr/>
          </p:nvSpPr>
          <p:spPr bwMode="auto">
            <a:xfrm>
              <a:off x="4678301" y="495853"/>
              <a:ext cx="2628900" cy="43370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b="1" cap="small" dirty="0" smtClean="0">
                  <a:solidFill>
                    <a:srgbClr val="00C3D9"/>
                  </a:solidFill>
                  <a:latin typeface="微软雅黑" panose="020B0503020204020204" pitchFamily="34" charset="-122"/>
                  <a:ea typeface="微软雅黑" panose="020B0503020204020204" pitchFamily="34" charset="-122"/>
                </a:rPr>
                <a:t>实用的一些小</a:t>
              </a:r>
              <a:r>
                <a:rPr lang="zh-CN" altLang="en-US" sz="2400" b="1" cap="small" dirty="0" smtClean="0">
                  <a:solidFill>
                    <a:srgbClr val="00C3D9"/>
                  </a:solidFill>
                  <a:latin typeface="微软雅黑" panose="020B0503020204020204" pitchFamily="34" charset="-122"/>
                  <a:ea typeface="微软雅黑" panose="020B0503020204020204" pitchFamily="34" charset="-122"/>
                </a:rPr>
                <a:t>标签</a:t>
              </a:r>
              <a:endParaRPr lang="zh-CN" altLang="en-US" sz="2400" b="1" cap="small" dirty="0" smtClean="0">
                <a:solidFill>
                  <a:srgbClr val="00C3D9"/>
                </a:solidFill>
                <a:latin typeface="微软雅黑" panose="020B0503020204020204" pitchFamily="34" charset="-122"/>
                <a:ea typeface="微软雅黑" panose="020B0503020204020204" pitchFamily="34" charset="-122"/>
              </a:endParaRPr>
            </a:p>
          </p:txBody>
        </p:sp>
        <p:sp>
          <p:nvSpPr>
            <p:cNvPr id="4" name="文本框 12"/>
            <p:cNvSpPr txBox="1"/>
            <p:nvPr/>
          </p:nvSpPr>
          <p:spPr>
            <a:xfrm>
              <a:off x="4678301" y="855615"/>
              <a:ext cx="3068997"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solidFill>
                  <a:schemeClr val="bg1">
                    <a:lumMod val="50000"/>
                  </a:schemeClr>
                </a:solidFill>
              </a:endParaRPr>
            </a:p>
          </p:txBody>
        </p:sp>
      </p:grpSp>
      <p:grpSp>
        <p:nvGrpSpPr>
          <p:cNvPr id="11" name="组合 10"/>
          <p:cNvGrpSpPr/>
          <p:nvPr/>
        </p:nvGrpSpPr>
        <p:grpSpPr>
          <a:xfrm>
            <a:off x="2424953" y="1265191"/>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sp>
        <p:nvSpPr>
          <p:cNvPr id="12" name="圆角矩形 3"/>
          <p:cNvSpPr>
            <a:spLocks noChangeArrowheads="1"/>
          </p:cNvSpPr>
          <p:nvPr/>
        </p:nvSpPr>
        <p:spPr bwMode="auto">
          <a:xfrm>
            <a:off x="242686" y="6014442"/>
            <a:ext cx="11672652" cy="136612"/>
          </a:xfrm>
          <a:prstGeom prst="roundRect">
            <a:avLst>
              <a:gd name="adj" fmla="val 50000"/>
            </a:avLst>
          </a:prstGeom>
          <a:solidFill>
            <a:srgbClr val="D9D9D9"/>
          </a:solidFill>
          <a:ln>
            <a:noFill/>
          </a:ln>
          <a:extLst>
            <a:ext uri="{91240B29-F687-4F45-9708-019B960494DF}">
              <a14:hiddenLine xmlns:a14="http://schemas.microsoft.com/office/drawing/2010/main" w="9525">
                <a:solidFill>
                  <a:srgbClr val="000000"/>
                </a:solidFill>
                <a:round/>
              </a14:hiddenLine>
            </a:ext>
          </a:extLst>
        </p:spPr>
        <p:txBody>
          <a:bodyPr lIns="68543" tIns="34272" rIns="68543" bIns="34272" anchor="ct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30000"/>
              </a:lnSpc>
            </a:pPr>
            <a:endParaRPr lang="zh-CN" altLang="en-US" sz="1200">
              <a:solidFill>
                <a:srgbClr val="262626"/>
              </a:solidFill>
              <a:latin typeface="微软雅黑" panose="020B0503020204020204" pitchFamily="34" charset="-122"/>
            </a:endParaRPr>
          </a:p>
        </p:txBody>
      </p:sp>
      <p:grpSp>
        <p:nvGrpSpPr>
          <p:cNvPr id="13" name="组合 12"/>
          <p:cNvGrpSpPr/>
          <p:nvPr/>
        </p:nvGrpSpPr>
        <p:grpSpPr>
          <a:xfrm>
            <a:off x="1719053" y="2950483"/>
            <a:ext cx="1437272" cy="3173904"/>
            <a:chOff x="1319714" y="1952149"/>
            <a:chExt cx="1185245" cy="2617360"/>
          </a:xfrm>
          <a:solidFill>
            <a:srgbClr val="31B8B4"/>
          </a:solidFill>
        </p:grpSpPr>
        <p:sp>
          <p:nvSpPr>
            <p:cNvPr id="14" name="椭圆 13"/>
            <p:cNvSpPr/>
            <p:nvPr/>
          </p:nvSpPr>
          <p:spPr bwMode="auto">
            <a:xfrm>
              <a:off x="1504231" y="2600325"/>
              <a:ext cx="804014" cy="804014"/>
            </a:xfrm>
            <a:prstGeom prst="ellipse">
              <a:avLst/>
            </a:prstGeom>
            <a:solidFill>
              <a:srgbClr val="00C3D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Text Box 7"/>
            <p:cNvSpPr txBox="1">
              <a:spLocks noChangeArrowheads="1"/>
            </p:cNvSpPr>
            <p:nvPr/>
          </p:nvSpPr>
          <p:spPr bwMode="auto">
            <a:xfrm>
              <a:off x="1633020" y="2781939"/>
              <a:ext cx="558630" cy="52465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30000"/>
                </a:lnSpc>
              </a:pPr>
              <a:r>
                <a:rPr lang="en-US" altLang="zh-CN" sz="2000" b="1" dirty="0">
                  <a:solidFill>
                    <a:schemeClr val="bg1"/>
                  </a:solidFill>
                  <a:latin typeface="微软雅黑" panose="020B0503020204020204" pitchFamily="34" charset="-122"/>
                </a:rPr>
                <a:t>&lt;br&gt;</a:t>
              </a:r>
              <a:endParaRPr lang="en-US" altLang="zh-CN" sz="2000" b="1" dirty="0">
                <a:solidFill>
                  <a:schemeClr val="bg1"/>
                </a:solidFill>
                <a:latin typeface="微软雅黑" panose="020B0503020204020204" pitchFamily="34" charset="-122"/>
              </a:endParaRPr>
            </a:p>
          </p:txBody>
        </p:sp>
        <p:sp>
          <p:nvSpPr>
            <p:cNvPr id="16" name="圆角矩形 31"/>
            <p:cNvSpPr>
              <a:spLocks noChangeArrowheads="1"/>
            </p:cNvSpPr>
            <p:nvPr/>
          </p:nvSpPr>
          <p:spPr bwMode="auto">
            <a:xfrm>
              <a:off x="1851645" y="4468329"/>
              <a:ext cx="102340" cy="101180"/>
            </a:xfrm>
            <a:prstGeom prst="roundRect">
              <a:avLst>
                <a:gd name="adj" fmla="val 50000"/>
              </a:avLst>
            </a:prstGeom>
            <a:solidFill>
              <a:srgbClr val="00C3D9"/>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30000"/>
                </a:lnSpc>
              </a:pPr>
              <a:endParaRPr lang="zh-CN" altLang="en-US" sz="1200">
                <a:solidFill>
                  <a:srgbClr val="262626"/>
                </a:solidFill>
                <a:latin typeface="微软雅黑" panose="020B0503020204020204" pitchFamily="34" charset="-122"/>
              </a:endParaRPr>
            </a:p>
          </p:txBody>
        </p:sp>
        <p:cxnSp>
          <p:nvCxnSpPr>
            <p:cNvPr id="17" name="直接连接符 32"/>
            <p:cNvCxnSpPr>
              <a:cxnSpLocks noChangeShapeType="1"/>
            </p:cNvCxnSpPr>
            <p:nvPr/>
          </p:nvCxnSpPr>
          <p:spPr bwMode="auto">
            <a:xfrm flipH="1">
              <a:off x="1896865" y="3450580"/>
              <a:ext cx="11900" cy="1011797"/>
            </a:xfrm>
            <a:prstGeom prst="line">
              <a:avLst/>
            </a:prstGeom>
            <a:grpFill/>
            <a:ln w="19050" cmpd="sng">
              <a:solidFill>
                <a:srgbClr val="00C3D9"/>
              </a:solidFill>
              <a:round/>
            </a:ln>
          </p:spPr>
        </p:cxnSp>
        <p:sp>
          <p:nvSpPr>
            <p:cNvPr id="18" name="TextBox 53"/>
            <p:cNvSpPr txBox="1">
              <a:spLocks noChangeArrowheads="1"/>
            </p:cNvSpPr>
            <p:nvPr/>
          </p:nvSpPr>
          <p:spPr bwMode="auto">
            <a:xfrm>
              <a:off x="1319714" y="1952149"/>
              <a:ext cx="1185245" cy="64828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30000"/>
                </a:lnSpc>
              </a:pPr>
              <a:r>
                <a:rPr lang="zh-CN" altLang="en-US" b="0" dirty="0">
                  <a:solidFill>
                    <a:schemeClr val="bg1">
                      <a:lumMod val="50000"/>
                    </a:schemeClr>
                  </a:solidFill>
                  <a:latin typeface="微软雅黑" panose="020B0503020204020204" pitchFamily="34" charset="-122"/>
                </a:rPr>
                <a:t>换行标签，插入换行符</a:t>
              </a:r>
              <a:endParaRPr lang="zh-CN" altLang="en-US" b="0" dirty="0">
                <a:solidFill>
                  <a:schemeClr val="bg1">
                    <a:lumMod val="50000"/>
                  </a:schemeClr>
                </a:solidFill>
                <a:latin typeface="微软雅黑" panose="020B0503020204020204" pitchFamily="34" charset="-122"/>
              </a:endParaRPr>
            </a:p>
          </p:txBody>
        </p:sp>
      </p:grpSp>
      <p:grpSp>
        <p:nvGrpSpPr>
          <p:cNvPr id="19" name="组合 18"/>
          <p:cNvGrpSpPr/>
          <p:nvPr/>
        </p:nvGrpSpPr>
        <p:grpSpPr>
          <a:xfrm>
            <a:off x="3323944" y="1472375"/>
            <a:ext cx="1440158" cy="4654022"/>
            <a:chOff x="2379919" y="731571"/>
            <a:chExt cx="1187625" cy="3837939"/>
          </a:xfrm>
        </p:grpSpPr>
        <p:sp>
          <p:nvSpPr>
            <p:cNvPr id="20" name="椭圆 19"/>
            <p:cNvSpPr/>
            <p:nvPr/>
          </p:nvSpPr>
          <p:spPr bwMode="auto">
            <a:xfrm>
              <a:off x="2513499" y="1676678"/>
              <a:ext cx="804014" cy="804014"/>
            </a:xfrm>
            <a:prstGeom prst="ellipse">
              <a:avLst/>
            </a:prstGeom>
            <a:solidFill>
              <a:srgbClr val="DE6E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21" name="直接连接符 26"/>
            <p:cNvCxnSpPr>
              <a:cxnSpLocks noChangeShapeType="1"/>
            </p:cNvCxnSpPr>
            <p:nvPr/>
          </p:nvCxnSpPr>
          <p:spPr bwMode="auto">
            <a:xfrm>
              <a:off x="2925032" y="2508537"/>
              <a:ext cx="0" cy="1940270"/>
            </a:xfrm>
            <a:prstGeom prst="line">
              <a:avLst/>
            </a:prstGeom>
            <a:noFill/>
            <a:ln w="19050" cmpd="sng">
              <a:solidFill>
                <a:srgbClr val="DE6E00"/>
              </a:solidFill>
              <a:round/>
            </a:ln>
            <a:extLst>
              <a:ext uri="{909E8E84-426E-40DD-AFC4-6F175D3DCCD1}">
                <a14:hiddenFill xmlns:a14="http://schemas.microsoft.com/office/drawing/2010/main">
                  <a:noFill/>
                </a14:hiddenFill>
              </a:ext>
            </a:extLst>
          </p:spPr>
        </p:cxnSp>
        <p:sp>
          <p:nvSpPr>
            <p:cNvPr id="22" name="Text Box 15"/>
            <p:cNvSpPr txBox="1">
              <a:spLocks noChangeArrowheads="1"/>
            </p:cNvSpPr>
            <p:nvPr/>
          </p:nvSpPr>
          <p:spPr bwMode="auto">
            <a:xfrm>
              <a:off x="2650485" y="1841574"/>
              <a:ext cx="549092" cy="524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a:lnSpc>
                  <a:spcPct val="130000"/>
                </a:lnSpc>
              </a:pPr>
              <a:r>
                <a:rPr lang="en-US" altLang="zh-CN" sz="2000" b="1" dirty="0">
                  <a:solidFill>
                    <a:schemeClr val="bg1"/>
                  </a:solidFill>
                  <a:latin typeface="微软雅黑" panose="020B0503020204020204" pitchFamily="34" charset="-122"/>
                </a:rPr>
                <a:t>&lt;hr&gt;</a:t>
              </a:r>
              <a:endParaRPr lang="en-US" altLang="zh-CN" sz="2000" b="1" dirty="0">
                <a:solidFill>
                  <a:schemeClr val="bg1"/>
                </a:solidFill>
                <a:latin typeface="微软雅黑" panose="020B0503020204020204" pitchFamily="34" charset="-122"/>
              </a:endParaRPr>
            </a:p>
          </p:txBody>
        </p:sp>
        <p:sp>
          <p:nvSpPr>
            <p:cNvPr id="23" name="圆角矩形 28"/>
            <p:cNvSpPr>
              <a:spLocks noChangeArrowheads="1"/>
            </p:cNvSpPr>
            <p:nvPr/>
          </p:nvSpPr>
          <p:spPr bwMode="auto">
            <a:xfrm>
              <a:off x="2873861" y="4468330"/>
              <a:ext cx="102340" cy="101180"/>
            </a:xfrm>
            <a:prstGeom prst="roundRect">
              <a:avLst>
                <a:gd name="adj" fmla="val 50000"/>
              </a:avLst>
            </a:prstGeom>
            <a:solidFill>
              <a:srgbClr val="DE6E00"/>
            </a:solidFill>
            <a:ln w="9525">
              <a:noFill/>
              <a:round/>
            </a:ln>
          </p:spPr>
          <p:txBody>
            <a:bodyPr anchor="ct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30000"/>
                </a:lnSpc>
              </a:pPr>
              <a:endParaRPr lang="zh-CN" altLang="en-US" sz="1200">
                <a:solidFill>
                  <a:srgbClr val="262626"/>
                </a:solidFill>
                <a:latin typeface="微软雅黑" panose="020B0503020204020204" pitchFamily="34" charset="-122"/>
              </a:endParaRPr>
            </a:p>
          </p:txBody>
        </p:sp>
        <p:sp>
          <p:nvSpPr>
            <p:cNvPr id="24" name="TextBox 53"/>
            <p:cNvSpPr txBox="1">
              <a:spLocks noChangeArrowheads="1"/>
            </p:cNvSpPr>
            <p:nvPr/>
          </p:nvSpPr>
          <p:spPr bwMode="auto">
            <a:xfrm>
              <a:off x="2379919" y="731571"/>
              <a:ext cx="1187625" cy="94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30000"/>
                </a:lnSpc>
              </a:pPr>
              <a:r>
                <a:rPr lang="zh-CN" altLang="en-US" b="0" dirty="0">
                  <a:solidFill>
                    <a:schemeClr val="bg1">
                      <a:lumMod val="50000"/>
                    </a:schemeClr>
                  </a:solidFill>
                  <a:latin typeface="微软雅黑" panose="020B0503020204020204" pitchFamily="34" charset="-122"/>
                </a:rPr>
                <a:t>分隔标签，换行插入一条水平线</a:t>
              </a:r>
              <a:endParaRPr lang="zh-CN" altLang="en-US" b="0" dirty="0">
                <a:solidFill>
                  <a:schemeClr val="bg1">
                    <a:lumMod val="50000"/>
                  </a:schemeClr>
                </a:solidFill>
                <a:latin typeface="微软雅黑" panose="020B0503020204020204" pitchFamily="34" charset="-122"/>
              </a:endParaRPr>
            </a:p>
          </p:txBody>
        </p:sp>
      </p:grpSp>
      <p:grpSp>
        <p:nvGrpSpPr>
          <p:cNvPr id="25" name="组合 24"/>
          <p:cNvGrpSpPr/>
          <p:nvPr/>
        </p:nvGrpSpPr>
        <p:grpSpPr>
          <a:xfrm>
            <a:off x="4855686" y="3362875"/>
            <a:ext cx="1438716" cy="2757337"/>
            <a:chOff x="3345102" y="2295673"/>
            <a:chExt cx="1186436" cy="2273836"/>
          </a:xfrm>
          <a:solidFill>
            <a:srgbClr val="31B8B4"/>
          </a:solidFill>
        </p:grpSpPr>
        <p:sp>
          <p:nvSpPr>
            <p:cNvPr id="26" name="椭圆 25"/>
            <p:cNvSpPr/>
            <p:nvPr/>
          </p:nvSpPr>
          <p:spPr bwMode="auto">
            <a:xfrm>
              <a:off x="3532912" y="2658087"/>
              <a:ext cx="804014" cy="804014"/>
            </a:xfrm>
            <a:prstGeom prst="ellipse">
              <a:avLst/>
            </a:prstGeom>
            <a:solidFill>
              <a:srgbClr val="02898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27" name="直接连接符 22"/>
            <p:cNvCxnSpPr>
              <a:cxnSpLocks noChangeShapeType="1"/>
            </p:cNvCxnSpPr>
            <p:nvPr/>
          </p:nvCxnSpPr>
          <p:spPr bwMode="auto">
            <a:xfrm flipH="1">
              <a:off x="3923444" y="3476769"/>
              <a:ext cx="13090" cy="982037"/>
            </a:xfrm>
            <a:prstGeom prst="line">
              <a:avLst/>
            </a:prstGeom>
            <a:grpFill/>
            <a:ln w="19050" cmpd="sng">
              <a:solidFill>
                <a:srgbClr val="028985"/>
              </a:solidFill>
              <a:round/>
            </a:ln>
          </p:spPr>
        </p:cxnSp>
        <p:sp>
          <p:nvSpPr>
            <p:cNvPr id="28" name="Text Box 22"/>
            <p:cNvSpPr txBox="1">
              <a:spLocks noChangeArrowheads="1"/>
            </p:cNvSpPr>
            <p:nvPr/>
          </p:nvSpPr>
          <p:spPr bwMode="auto">
            <a:xfrm>
              <a:off x="3658426" y="2817670"/>
              <a:ext cx="559786" cy="52473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a:lnSpc>
                  <a:spcPct val="130000"/>
                </a:lnSpc>
              </a:pPr>
              <a:r>
                <a:rPr lang="en-US" altLang="zh-CN" sz="2000" b="1" dirty="0">
                  <a:solidFill>
                    <a:schemeClr val="bg1"/>
                  </a:solidFill>
                  <a:latin typeface="微软雅黑" panose="020B0503020204020204" pitchFamily="34" charset="-122"/>
                </a:rPr>
                <a:t>&lt;b&gt;</a:t>
              </a:r>
              <a:endParaRPr lang="en-US" altLang="zh-CN" sz="2000" b="1" dirty="0">
                <a:solidFill>
                  <a:schemeClr val="bg1"/>
                </a:solidFill>
                <a:latin typeface="微软雅黑" panose="020B0503020204020204" pitchFamily="34" charset="-122"/>
              </a:endParaRPr>
            </a:p>
            <a:p>
              <a:pPr algn="ctr">
                <a:lnSpc>
                  <a:spcPct val="130000"/>
                </a:lnSpc>
              </a:pPr>
              <a:r>
                <a:rPr lang="en-US" altLang="zh-CN" sz="2000" b="1" dirty="0">
                  <a:solidFill>
                    <a:schemeClr val="bg1"/>
                  </a:solidFill>
                  <a:latin typeface="微软雅黑" panose="020B0503020204020204" pitchFamily="34" charset="-122"/>
                </a:rPr>
                <a:t>&lt;/b&gt;</a:t>
              </a:r>
              <a:endParaRPr lang="en-US" altLang="zh-CN" sz="2000" b="1" dirty="0">
                <a:solidFill>
                  <a:schemeClr val="bg1"/>
                </a:solidFill>
                <a:latin typeface="微软雅黑" panose="020B0503020204020204" pitchFamily="34" charset="-122"/>
              </a:endParaRPr>
            </a:p>
          </p:txBody>
        </p:sp>
        <p:sp>
          <p:nvSpPr>
            <p:cNvPr id="29" name="圆角矩形 24"/>
            <p:cNvSpPr>
              <a:spLocks noChangeArrowheads="1"/>
            </p:cNvSpPr>
            <p:nvPr/>
          </p:nvSpPr>
          <p:spPr bwMode="auto">
            <a:xfrm>
              <a:off x="3878224" y="4468329"/>
              <a:ext cx="102341" cy="101180"/>
            </a:xfrm>
            <a:prstGeom prst="roundRect">
              <a:avLst>
                <a:gd name="adj" fmla="val 50000"/>
              </a:avLst>
            </a:prstGeom>
            <a:solidFill>
              <a:srgbClr val="028985"/>
            </a:solidFill>
            <a:ln w="9525">
              <a:noFill/>
              <a:round/>
            </a:ln>
          </p:spPr>
          <p:txBody>
            <a:bodyPr anchor="ct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30000"/>
                </a:lnSpc>
              </a:pPr>
              <a:endParaRPr lang="zh-CN" altLang="en-US" sz="1200">
                <a:solidFill>
                  <a:srgbClr val="262626"/>
                </a:solidFill>
                <a:latin typeface="微软雅黑" panose="020B0503020204020204" pitchFamily="34" charset="-122"/>
              </a:endParaRPr>
            </a:p>
          </p:txBody>
        </p:sp>
        <p:sp>
          <p:nvSpPr>
            <p:cNvPr id="30" name="TextBox 53"/>
            <p:cNvSpPr txBox="1">
              <a:spLocks noChangeArrowheads="1"/>
            </p:cNvSpPr>
            <p:nvPr/>
          </p:nvSpPr>
          <p:spPr bwMode="auto">
            <a:xfrm>
              <a:off x="3345102" y="2295673"/>
              <a:ext cx="1186436" cy="35189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30000"/>
                </a:lnSpc>
              </a:pPr>
              <a:r>
                <a:rPr lang="zh-CN" altLang="en-US" b="0" dirty="0">
                  <a:solidFill>
                    <a:schemeClr val="bg1">
                      <a:lumMod val="50000"/>
                    </a:schemeClr>
                  </a:solidFill>
                  <a:latin typeface="微软雅黑" panose="020B0503020204020204" pitchFamily="34" charset="-122"/>
                </a:rPr>
                <a:t>加粗文本</a:t>
              </a:r>
              <a:endParaRPr lang="zh-CN" altLang="en-US" b="0" dirty="0">
                <a:solidFill>
                  <a:schemeClr val="bg1">
                    <a:lumMod val="50000"/>
                  </a:schemeClr>
                </a:solidFill>
                <a:latin typeface="微软雅黑" panose="020B0503020204020204" pitchFamily="34" charset="-122"/>
              </a:endParaRPr>
            </a:p>
          </p:txBody>
        </p:sp>
      </p:grpSp>
      <p:grpSp>
        <p:nvGrpSpPr>
          <p:cNvPr id="31" name="组合 30"/>
          <p:cNvGrpSpPr/>
          <p:nvPr/>
        </p:nvGrpSpPr>
        <p:grpSpPr>
          <a:xfrm>
            <a:off x="6446486" y="2211417"/>
            <a:ext cx="1437272" cy="3911818"/>
            <a:chOff x="4358987" y="1343632"/>
            <a:chExt cx="1185245" cy="3225878"/>
          </a:xfrm>
        </p:grpSpPr>
        <p:sp>
          <p:nvSpPr>
            <p:cNvPr id="32" name="椭圆 31"/>
            <p:cNvSpPr/>
            <p:nvPr/>
          </p:nvSpPr>
          <p:spPr bwMode="auto">
            <a:xfrm>
              <a:off x="4550588" y="1729287"/>
              <a:ext cx="804014" cy="804014"/>
            </a:xfrm>
            <a:prstGeom prst="ellipse">
              <a:avLst/>
            </a:prstGeom>
            <a:solidFill>
              <a:srgbClr val="F3C30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Text Box 28"/>
            <p:cNvSpPr txBox="1">
              <a:spLocks noChangeArrowheads="1"/>
            </p:cNvSpPr>
            <p:nvPr/>
          </p:nvSpPr>
          <p:spPr bwMode="auto">
            <a:xfrm>
              <a:off x="4677029" y="1878441"/>
              <a:ext cx="549161" cy="524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a:lnSpc>
                  <a:spcPct val="130000"/>
                </a:lnSpc>
              </a:pPr>
              <a:r>
                <a:rPr lang="en-US" altLang="zh-CN" sz="2000" b="1" dirty="0">
                  <a:solidFill>
                    <a:schemeClr val="bg1"/>
                  </a:solidFill>
                  <a:latin typeface="微软雅黑" panose="020B0503020204020204" pitchFamily="34" charset="-122"/>
                </a:rPr>
                <a:t>&lt;i&gt;</a:t>
              </a:r>
              <a:endParaRPr lang="en-US" altLang="zh-CN" sz="2000" b="1" dirty="0">
                <a:solidFill>
                  <a:schemeClr val="bg1"/>
                </a:solidFill>
                <a:latin typeface="微软雅黑" panose="020B0503020204020204" pitchFamily="34" charset="-122"/>
              </a:endParaRPr>
            </a:p>
            <a:p>
              <a:pPr algn="ctr">
                <a:lnSpc>
                  <a:spcPct val="130000"/>
                </a:lnSpc>
              </a:pPr>
              <a:r>
                <a:rPr lang="en-US" altLang="zh-CN" sz="2000" b="1" dirty="0">
                  <a:solidFill>
                    <a:schemeClr val="bg1"/>
                  </a:solidFill>
                  <a:latin typeface="微软雅黑" panose="020B0503020204020204" pitchFamily="34" charset="-122"/>
                </a:rPr>
                <a:t>&lt;/i&gt;</a:t>
              </a:r>
              <a:endParaRPr lang="en-US" altLang="zh-CN" sz="2000" b="1" dirty="0">
                <a:solidFill>
                  <a:schemeClr val="bg1"/>
                </a:solidFill>
                <a:latin typeface="微软雅黑" panose="020B0503020204020204" pitchFamily="34" charset="-122"/>
              </a:endParaRPr>
            </a:p>
          </p:txBody>
        </p:sp>
        <p:cxnSp>
          <p:nvCxnSpPr>
            <p:cNvPr id="34" name="直接连接符 19"/>
            <p:cNvCxnSpPr>
              <a:cxnSpLocks noChangeShapeType="1"/>
            </p:cNvCxnSpPr>
            <p:nvPr/>
          </p:nvCxnSpPr>
          <p:spPr bwMode="auto">
            <a:xfrm>
              <a:off x="4950420" y="2555439"/>
              <a:ext cx="2380" cy="1898606"/>
            </a:xfrm>
            <a:prstGeom prst="line">
              <a:avLst/>
            </a:prstGeom>
            <a:noFill/>
            <a:ln w="19050" cmpd="sng">
              <a:solidFill>
                <a:srgbClr val="F3C301"/>
              </a:solidFill>
              <a:round/>
            </a:ln>
            <a:extLst>
              <a:ext uri="{909E8E84-426E-40DD-AFC4-6F175D3DCCD1}">
                <a14:hiddenFill xmlns:a14="http://schemas.microsoft.com/office/drawing/2010/main">
                  <a:noFill/>
                </a14:hiddenFill>
              </a:ext>
            </a:extLst>
          </p:spPr>
        </p:cxnSp>
        <p:sp>
          <p:nvSpPr>
            <p:cNvPr id="35" name="圆角矩形 20"/>
            <p:cNvSpPr>
              <a:spLocks noChangeArrowheads="1"/>
            </p:cNvSpPr>
            <p:nvPr/>
          </p:nvSpPr>
          <p:spPr bwMode="auto">
            <a:xfrm>
              <a:off x="4901629" y="4468330"/>
              <a:ext cx="99961" cy="101180"/>
            </a:xfrm>
            <a:prstGeom prst="roundRect">
              <a:avLst>
                <a:gd name="adj" fmla="val 50000"/>
              </a:avLst>
            </a:prstGeom>
            <a:solidFill>
              <a:srgbClr val="F3C301"/>
            </a:solidFill>
            <a:ln w="9525">
              <a:noFill/>
              <a:round/>
            </a:ln>
          </p:spPr>
          <p:txBody>
            <a:bodyPr anchor="ct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30000"/>
                </a:lnSpc>
              </a:pPr>
              <a:endParaRPr lang="zh-CN" altLang="en-US" sz="1200">
                <a:solidFill>
                  <a:srgbClr val="262626"/>
                </a:solidFill>
                <a:latin typeface="微软雅黑" panose="020B0503020204020204" pitchFamily="34" charset="-122"/>
              </a:endParaRPr>
            </a:p>
          </p:txBody>
        </p:sp>
        <p:sp>
          <p:nvSpPr>
            <p:cNvPr id="36" name="TextBox 35"/>
            <p:cNvSpPr txBox="1">
              <a:spLocks noChangeArrowheads="1"/>
            </p:cNvSpPr>
            <p:nvPr/>
          </p:nvSpPr>
          <p:spPr bwMode="auto">
            <a:xfrm>
              <a:off x="4358987" y="1343632"/>
              <a:ext cx="1185245" cy="38540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30000"/>
                </a:lnSpc>
              </a:pPr>
              <a:r>
                <a:rPr lang="zh-CN" altLang="en-US" sz="2000" b="0">
                  <a:solidFill>
                    <a:schemeClr val="bg1">
                      <a:lumMod val="50000"/>
                    </a:schemeClr>
                  </a:solidFill>
                  <a:latin typeface="微软雅黑" panose="020B0503020204020204" pitchFamily="34" charset="-122"/>
                </a:rPr>
                <a:t>斜体文本</a:t>
              </a:r>
              <a:endParaRPr lang="zh-CN" altLang="en-US" sz="2000" b="0">
                <a:solidFill>
                  <a:schemeClr val="bg1">
                    <a:lumMod val="50000"/>
                  </a:schemeClr>
                </a:solidFill>
                <a:latin typeface="微软雅黑" panose="020B0503020204020204" pitchFamily="34" charset="-122"/>
              </a:endParaRPr>
            </a:p>
          </p:txBody>
        </p:sp>
      </p:grpSp>
      <p:grpSp>
        <p:nvGrpSpPr>
          <p:cNvPr id="37" name="组合 36"/>
          <p:cNvGrpSpPr/>
          <p:nvPr/>
        </p:nvGrpSpPr>
        <p:grpSpPr>
          <a:xfrm>
            <a:off x="9808208" y="1533311"/>
            <a:ext cx="1438716" cy="4594129"/>
            <a:chOff x="6384376" y="780967"/>
            <a:chExt cx="1186436" cy="3788543"/>
          </a:xfrm>
        </p:grpSpPr>
        <p:sp>
          <p:nvSpPr>
            <p:cNvPr id="38" name="椭圆 37"/>
            <p:cNvSpPr/>
            <p:nvPr/>
          </p:nvSpPr>
          <p:spPr bwMode="auto">
            <a:xfrm>
              <a:off x="6576419" y="1726435"/>
              <a:ext cx="804014" cy="804014"/>
            </a:xfrm>
            <a:prstGeom prst="ellipse">
              <a:avLst/>
            </a:prstGeom>
            <a:solidFill>
              <a:srgbClr val="00C3D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9" name="Text Box 35"/>
            <p:cNvSpPr txBox="1">
              <a:spLocks noChangeArrowheads="1"/>
            </p:cNvSpPr>
            <p:nvPr/>
          </p:nvSpPr>
          <p:spPr bwMode="auto">
            <a:xfrm>
              <a:off x="6576556" y="1878542"/>
              <a:ext cx="803806" cy="524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a:lnSpc>
                  <a:spcPct val="130000"/>
                </a:lnSpc>
              </a:pPr>
              <a:r>
                <a:rPr lang="en-US" altLang="zh-CN" sz="2000" b="1" dirty="0">
                  <a:solidFill>
                    <a:schemeClr val="bg1"/>
                  </a:solidFill>
                  <a:latin typeface="微软雅黑" panose="020B0503020204020204" pitchFamily="34" charset="-122"/>
                </a:rPr>
                <a:t>&lt;!--</a:t>
              </a:r>
              <a:r>
                <a:rPr lang="zh-CN" altLang="en-US" sz="2000" b="1" dirty="0">
                  <a:solidFill>
                    <a:schemeClr val="bg1"/>
                  </a:solidFill>
                  <a:latin typeface="微软雅黑" panose="020B0503020204020204" pitchFamily="34" charset="-122"/>
                </a:rPr>
                <a:t>注释</a:t>
              </a:r>
              <a:r>
                <a:rPr lang="en-US" altLang="zh-CN" sz="2000" b="1" dirty="0">
                  <a:solidFill>
                    <a:schemeClr val="bg1"/>
                  </a:solidFill>
                  <a:latin typeface="微软雅黑" panose="020B0503020204020204" pitchFamily="34" charset="-122"/>
                </a:rPr>
                <a:t>--&gt;</a:t>
              </a:r>
              <a:endParaRPr lang="en-US" altLang="zh-CN" sz="2000" b="1" dirty="0">
                <a:solidFill>
                  <a:schemeClr val="bg1"/>
                </a:solidFill>
                <a:latin typeface="微软雅黑" panose="020B0503020204020204" pitchFamily="34" charset="-122"/>
              </a:endParaRPr>
            </a:p>
          </p:txBody>
        </p:sp>
        <p:cxnSp>
          <p:nvCxnSpPr>
            <p:cNvPr id="40" name="直接连接符 15"/>
            <p:cNvCxnSpPr>
              <a:cxnSpLocks noChangeShapeType="1"/>
            </p:cNvCxnSpPr>
            <p:nvPr/>
          </p:nvCxnSpPr>
          <p:spPr bwMode="auto">
            <a:xfrm>
              <a:off x="6978189" y="2555439"/>
              <a:ext cx="0" cy="1898606"/>
            </a:xfrm>
            <a:prstGeom prst="line">
              <a:avLst/>
            </a:prstGeom>
            <a:noFill/>
            <a:ln w="19050" cmpd="sng">
              <a:solidFill>
                <a:srgbClr val="00C3D9"/>
              </a:solidFill>
              <a:round/>
            </a:ln>
            <a:extLst>
              <a:ext uri="{909E8E84-426E-40DD-AFC4-6F175D3DCCD1}">
                <a14:hiddenFill xmlns:a14="http://schemas.microsoft.com/office/drawing/2010/main">
                  <a:noFill/>
                </a14:hiddenFill>
              </a:ext>
            </a:extLst>
          </p:spPr>
        </p:cxnSp>
        <p:sp>
          <p:nvSpPr>
            <p:cNvPr id="41" name="圆角矩形 16"/>
            <p:cNvSpPr>
              <a:spLocks noChangeArrowheads="1"/>
            </p:cNvSpPr>
            <p:nvPr/>
          </p:nvSpPr>
          <p:spPr bwMode="auto">
            <a:xfrm>
              <a:off x="6927019" y="4468330"/>
              <a:ext cx="102341" cy="101180"/>
            </a:xfrm>
            <a:prstGeom prst="roundRect">
              <a:avLst>
                <a:gd name="adj" fmla="val 50000"/>
              </a:avLst>
            </a:prstGeom>
            <a:solidFill>
              <a:srgbClr val="00C3D9"/>
            </a:solidFill>
            <a:ln w="9525">
              <a:noFill/>
              <a:round/>
            </a:ln>
          </p:spPr>
          <p:txBody>
            <a:bodyPr anchor="ct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30000"/>
                </a:lnSpc>
              </a:pPr>
              <a:endParaRPr lang="zh-CN" altLang="en-US" sz="1200">
                <a:solidFill>
                  <a:srgbClr val="262626"/>
                </a:solidFill>
                <a:latin typeface="微软雅黑" panose="020B0503020204020204" pitchFamily="34" charset="-122"/>
              </a:endParaRPr>
            </a:p>
          </p:txBody>
        </p:sp>
        <p:sp>
          <p:nvSpPr>
            <p:cNvPr id="42" name="TextBox 53"/>
            <p:cNvSpPr txBox="1">
              <a:spLocks noChangeArrowheads="1"/>
            </p:cNvSpPr>
            <p:nvPr/>
          </p:nvSpPr>
          <p:spPr bwMode="auto">
            <a:xfrm>
              <a:off x="6384376" y="780967"/>
              <a:ext cx="1186436" cy="945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eaLnBrk="1" hangingPunct="1">
                <a:lnSpc>
                  <a:spcPct val="130000"/>
                </a:lnSpc>
              </a:pPr>
              <a:r>
                <a:rPr lang="zh-CN" altLang="en-US" b="0" dirty="0">
                  <a:solidFill>
                    <a:schemeClr val="bg1">
                      <a:lumMod val="50000"/>
                    </a:schemeClr>
                  </a:solidFill>
                  <a:latin typeface="微软雅黑" panose="020B0503020204020204" pitchFamily="34" charset="-122"/>
                </a:rPr>
                <a:t>增加注释，提高代码可读性</a:t>
              </a:r>
              <a:endParaRPr lang="zh-CN" altLang="en-US" b="0" dirty="0">
                <a:solidFill>
                  <a:schemeClr val="bg1">
                    <a:lumMod val="50000"/>
                  </a:schemeClr>
                </a:solidFill>
                <a:latin typeface="微软雅黑" panose="020B0503020204020204" pitchFamily="34" charset="-122"/>
              </a:endParaRPr>
            </a:p>
          </p:txBody>
        </p:sp>
      </p:grpSp>
      <p:grpSp>
        <p:nvGrpSpPr>
          <p:cNvPr id="43" name="组合 42"/>
          <p:cNvGrpSpPr/>
          <p:nvPr/>
        </p:nvGrpSpPr>
        <p:grpSpPr>
          <a:xfrm>
            <a:off x="8054163" y="3003625"/>
            <a:ext cx="1587499" cy="3100114"/>
            <a:chOff x="5317079" y="2013001"/>
            <a:chExt cx="1309130" cy="2556509"/>
          </a:xfrm>
          <a:solidFill>
            <a:srgbClr val="31B8B4"/>
          </a:solidFill>
        </p:grpSpPr>
        <p:sp>
          <p:nvSpPr>
            <p:cNvPr id="44" name="椭圆 43"/>
            <p:cNvSpPr/>
            <p:nvPr/>
          </p:nvSpPr>
          <p:spPr bwMode="auto">
            <a:xfrm>
              <a:off x="5559922" y="2661307"/>
              <a:ext cx="804014" cy="804014"/>
            </a:xfrm>
            <a:prstGeom prst="ellipse">
              <a:avLst/>
            </a:prstGeom>
            <a:solidFill>
              <a:srgbClr val="E94E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45" name="直接连接符 10"/>
            <p:cNvCxnSpPr>
              <a:cxnSpLocks noChangeShapeType="1"/>
            </p:cNvCxnSpPr>
            <p:nvPr/>
          </p:nvCxnSpPr>
          <p:spPr bwMode="auto">
            <a:xfrm flipH="1">
              <a:off x="5952404" y="3476770"/>
              <a:ext cx="11900" cy="982038"/>
            </a:xfrm>
            <a:prstGeom prst="line">
              <a:avLst/>
            </a:prstGeom>
            <a:grpFill/>
            <a:ln w="19050" cmpd="sng">
              <a:solidFill>
                <a:srgbClr val="E94E60"/>
              </a:solidFill>
              <a:round/>
            </a:ln>
          </p:spPr>
        </p:cxnSp>
        <p:sp>
          <p:nvSpPr>
            <p:cNvPr id="46" name="Text Box 43"/>
            <p:cNvSpPr txBox="1">
              <a:spLocks noChangeArrowheads="1"/>
            </p:cNvSpPr>
            <p:nvPr/>
          </p:nvSpPr>
          <p:spPr bwMode="auto">
            <a:xfrm>
              <a:off x="5317079" y="2661283"/>
              <a:ext cx="1309130" cy="80590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a:lnSpc>
                  <a:spcPct val="130000"/>
                </a:lnSpc>
              </a:pPr>
              <a:r>
                <a:rPr lang="en-US" altLang="zh-CN" sz="1500" b="1" dirty="0">
                  <a:solidFill>
                    <a:schemeClr val="bg1"/>
                  </a:solidFill>
                  <a:latin typeface="微软雅黑" panose="020B0503020204020204" pitchFamily="34" charset="-122"/>
                </a:rPr>
                <a:t>&lt;sub&gt;&lt;/&gt;</a:t>
              </a:r>
              <a:endParaRPr lang="en-US" altLang="zh-CN" sz="1500" b="1" dirty="0">
                <a:solidFill>
                  <a:schemeClr val="bg1"/>
                </a:solidFill>
                <a:latin typeface="微软雅黑" panose="020B0503020204020204" pitchFamily="34" charset="-122"/>
              </a:endParaRPr>
            </a:p>
            <a:p>
              <a:pPr algn="ctr">
                <a:lnSpc>
                  <a:spcPct val="130000"/>
                </a:lnSpc>
              </a:pPr>
              <a:r>
                <a:rPr lang="en-US" altLang="zh-CN" sz="1500" b="1" dirty="0">
                  <a:solidFill>
                    <a:schemeClr val="bg1"/>
                  </a:solidFill>
                  <a:latin typeface="微软雅黑" panose="020B0503020204020204" pitchFamily="34" charset="-122"/>
                </a:rPr>
                <a:t>&lt;sup&gt;&lt;/&gt;</a:t>
              </a:r>
              <a:endParaRPr lang="en-US" altLang="zh-CN" sz="1500" b="1" dirty="0">
                <a:solidFill>
                  <a:schemeClr val="bg1"/>
                </a:solidFill>
                <a:latin typeface="微软雅黑" panose="020B0503020204020204" pitchFamily="34" charset="-122"/>
              </a:endParaRPr>
            </a:p>
          </p:txBody>
        </p:sp>
        <p:sp>
          <p:nvSpPr>
            <p:cNvPr id="47" name="圆角矩形 12"/>
            <p:cNvSpPr>
              <a:spLocks noChangeArrowheads="1"/>
            </p:cNvSpPr>
            <p:nvPr/>
          </p:nvSpPr>
          <p:spPr bwMode="auto">
            <a:xfrm>
              <a:off x="5907185" y="4468330"/>
              <a:ext cx="101150" cy="101180"/>
            </a:xfrm>
            <a:prstGeom prst="roundRect">
              <a:avLst>
                <a:gd name="adj" fmla="val 50000"/>
              </a:avLst>
            </a:prstGeom>
            <a:solidFill>
              <a:srgbClr val="E94E60"/>
            </a:solidFill>
            <a:ln w="9525">
              <a:noFill/>
              <a:round/>
            </a:ln>
          </p:spPr>
          <p:txBody>
            <a:bodyPr anchor="ct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30000"/>
                </a:lnSpc>
              </a:pPr>
              <a:endParaRPr lang="zh-CN" altLang="en-US" sz="1200">
                <a:solidFill>
                  <a:srgbClr val="262626"/>
                </a:solidFill>
                <a:latin typeface="微软雅黑" panose="020B0503020204020204" pitchFamily="34" charset="-122"/>
              </a:endParaRPr>
            </a:p>
          </p:txBody>
        </p:sp>
        <p:sp>
          <p:nvSpPr>
            <p:cNvPr id="48" name="TextBox 53"/>
            <p:cNvSpPr txBox="1">
              <a:spLocks noChangeArrowheads="1"/>
            </p:cNvSpPr>
            <p:nvPr/>
          </p:nvSpPr>
          <p:spPr bwMode="auto">
            <a:xfrm>
              <a:off x="5367874" y="2013001"/>
              <a:ext cx="1187625" cy="64828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30000"/>
                </a:lnSpc>
              </a:pPr>
              <a:r>
                <a:rPr lang="zh-CN" altLang="en-US" b="0">
                  <a:solidFill>
                    <a:schemeClr val="bg1">
                      <a:lumMod val="50000"/>
                    </a:schemeClr>
                  </a:solidFill>
                  <a:latin typeface="微软雅黑" panose="020B0503020204020204" pitchFamily="34" charset="-122"/>
                </a:rPr>
                <a:t>文本下标</a:t>
              </a:r>
              <a:endParaRPr lang="zh-CN" altLang="en-US" b="0">
                <a:solidFill>
                  <a:schemeClr val="bg1">
                    <a:lumMod val="50000"/>
                  </a:schemeClr>
                </a:solidFill>
                <a:latin typeface="微软雅黑" panose="020B0503020204020204" pitchFamily="34" charset="-122"/>
              </a:endParaRPr>
            </a:p>
            <a:p>
              <a:pPr algn="ctr" eaLnBrk="1" hangingPunct="1">
                <a:lnSpc>
                  <a:spcPct val="130000"/>
                </a:lnSpc>
              </a:pPr>
              <a:r>
                <a:rPr lang="zh-CN" altLang="en-US" b="0">
                  <a:solidFill>
                    <a:schemeClr val="bg1">
                      <a:lumMod val="50000"/>
                    </a:schemeClr>
                  </a:solidFill>
                  <a:latin typeface="微软雅黑" panose="020B0503020204020204" pitchFamily="34" charset="-122"/>
                </a:rPr>
                <a:t>文本上标</a:t>
              </a:r>
              <a:endParaRPr lang="zh-CN" altLang="en-US" b="0">
                <a:solidFill>
                  <a:schemeClr val="bg1">
                    <a:lumMod val="50000"/>
                  </a:schemeClr>
                </a:solidFill>
                <a:latin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500">
        <p:wipe dir="u"/>
      </p:transition>
    </mc:Choice>
    <mc:Fallback>
      <p:transition>
        <p:wipe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down)">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down)">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down)">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down)">
                                      <p:cBhvr>
                                        <p:cTn id="35" dur="500"/>
                                        <p:tgtEl>
                                          <p:spTgt spid="3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wipe(down)">
                                      <p:cBhvr>
                                        <p:cTn id="40" dur="500"/>
                                        <p:tgtEl>
                                          <p:spTgt spid="4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down)">
                                      <p:cBhvr>
                                        <p:cTn id="4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054131" y="444122"/>
            <a:ext cx="3867978" cy="739452"/>
            <a:chOff x="3879320" y="484463"/>
            <a:chExt cx="3867978" cy="739452"/>
          </a:xfrm>
        </p:grpSpPr>
        <p:sp>
          <p:nvSpPr>
            <p:cNvPr id="2" name="椭圆 1"/>
            <p:cNvSpPr/>
            <p:nvPr/>
          </p:nvSpPr>
          <p:spPr>
            <a:xfrm>
              <a:off x="3879320" y="484463"/>
              <a:ext cx="710452" cy="71045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chemeClr val="bg1"/>
                  </a:solidFill>
                  <a:latin typeface="微软雅黑" panose="020B0503020204020204" pitchFamily="34" charset="-122"/>
                  <a:ea typeface="微软雅黑" panose="020B0503020204020204" pitchFamily="34" charset="-122"/>
                </a:rPr>
                <a:t>3</a:t>
              </a:r>
              <a:endParaRPr lang="en-US" sz="4000" b="1" dirty="0">
                <a:solidFill>
                  <a:schemeClr val="bg1"/>
                </a:solidFill>
                <a:latin typeface="微软雅黑" panose="020B0503020204020204" pitchFamily="34" charset="-122"/>
                <a:ea typeface="微软雅黑" panose="020B0503020204020204" pitchFamily="34" charset="-122"/>
              </a:endParaRPr>
            </a:p>
          </p:txBody>
        </p:sp>
        <p:sp>
          <p:nvSpPr>
            <p:cNvPr id="3" name="Copyright Notice"/>
            <p:cNvSpPr/>
            <p:nvPr/>
          </p:nvSpPr>
          <p:spPr bwMode="auto">
            <a:xfrm>
              <a:off x="4678301" y="495853"/>
              <a:ext cx="2628900" cy="43370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cap="small" dirty="0" smtClean="0">
                  <a:solidFill>
                    <a:srgbClr val="00C3D9"/>
                  </a:solidFill>
                  <a:latin typeface="微软雅黑" panose="020B0503020204020204" pitchFamily="34" charset="-122"/>
                  <a:ea typeface="微软雅黑" panose="020B0503020204020204" pitchFamily="34" charset="-122"/>
                </a:rPr>
                <a:t>HTML</a:t>
              </a:r>
              <a:r>
                <a:rPr lang="zh-CN" altLang="en-US" sz="2400" b="1" cap="small" dirty="0" smtClean="0">
                  <a:solidFill>
                    <a:srgbClr val="00C3D9"/>
                  </a:solidFill>
                  <a:latin typeface="微软雅黑" panose="020B0503020204020204" pitchFamily="34" charset="-122"/>
                  <a:ea typeface="微软雅黑" panose="020B0503020204020204" pitchFamily="34" charset="-122"/>
                </a:rPr>
                <a:t>表格与区块</a:t>
              </a:r>
              <a:endParaRPr lang="zh-CN" altLang="en-US" sz="2400" b="1" cap="small" dirty="0" smtClean="0">
                <a:solidFill>
                  <a:srgbClr val="00C3D9"/>
                </a:solidFill>
                <a:latin typeface="微软雅黑" panose="020B0503020204020204" pitchFamily="34" charset="-122"/>
                <a:ea typeface="微软雅黑" panose="020B0503020204020204" pitchFamily="34" charset="-122"/>
              </a:endParaRPr>
            </a:p>
          </p:txBody>
        </p:sp>
        <p:sp>
          <p:nvSpPr>
            <p:cNvPr id="4" name="文本框 12"/>
            <p:cNvSpPr txBox="1"/>
            <p:nvPr/>
          </p:nvSpPr>
          <p:spPr>
            <a:xfrm>
              <a:off x="4678301" y="855615"/>
              <a:ext cx="3068997"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solidFill>
                  <a:schemeClr val="bg1">
                    <a:lumMod val="50000"/>
                  </a:schemeClr>
                </a:solidFill>
              </a:endParaRPr>
            </a:p>
          </p:txBody>
        </p:sp>
      </p:grpSp>
      <p:grpSp>
        <p:nvGrpSpPr>
          <p:cNvPr id="11" name="组合 10"/>
          <p:cNvGrpSpPr/>
          <p:nvPr/>
        </p:nvGrpSpPr>
        <p:grpSpPr>
          <a:xfrm>
            <a:off x="2424953" y="1265191"/>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sp>
        <p:nvSpPr>
          <p:cNvPr id="12" name="Freeform 5"/>
          <p:cNvSpPr/>
          <p:nvPr/>
        </p:nvSpPr>
        <p:spPr bwMode="auto">
          <a:xfrm rot="1855731">
            <a:off x="2281163" y="2088112"/>
            <a:ext cx="936104" cy="8440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C3D9"/>
          </a:solidFill>
          <a:ln w="12700" cap="flat">
            <a:noFill/>
            <a:prstDash val="solid"/>
            <a:miter lim="800000"/>
          </a:ln>
          <a:effectLst/>
        </p:spPr>
        <p:txBody>
          <a:bodyPr vert="horz" wrap="square" lIns="91440" tIns="45720" rIns="91440" bIns="45720" numCol="1" anchor="t" anchorCtr="0" compatLnSpc="1"/>
          <a:lstStyle/>
          <a:p>
            <a:endParaRPr lang="zh-CN" altLang="en-US"/>
          </a:p>
        </p:txBody>
      </p:sp>
      <p:cxnSp>
        <p:nvCxnSpPr>
          <p:cNvPr id="13" name="直接连接符 12"/>
          <p:cNvCxnSpPr/>
          <p:nvPr/>
        </p:nvCxnSpPr>
        <p:spPr>
          <a:xfrm>
            <a:off x="2457704" y="3101085"/>
            <a:ext cx="3428191" cy="0"/>
          </a:xfrm>
          <a:prstGeom prst="line">
            <a:avLst/>
          </a:prstGeom>
          <a:ln>
            <a:solidFill>
              <a:srgbClr val="00C3D9"/>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TextBox 498"/>
          <p:cNvSpPr txBox="1"/>
          <p:nvPr/>
        </p:nvSpPr>
        <p:spPr>
          <a:xfrm>
            <a:off x="3221765" y="2655497"/>
            <a:ext cx="3230880" cy="398780"/>
          </a:xfrm>
          <a:prstGeom prst="rect">
            <a:avLst/>
          </a:prstGeom>
          <a:noFill/>
        </p:spPr>
        <p:txBody>
          <a:bodyPr wrap="none" rtlCol="0" anchor="ctr">
            <a:spAutoFit/>
          </a:bodyPr>
          <a:lstStyle/>
          <a:p>
            <a:pPr>
              <a:spcBef>
                <a:spcPct val="0"/>
              </a:spcBef>
              <a:buFont typeface="Arial" panose="020B0604020202020204" pitchFamily="34" charset="0"/>
              <a:buNone/>
            </a:pPr>
            <a:r>
              <a:rPr lang="zh-CN" altLang="en-US" sz="2000" b="1" dirty="0" smtClean="0">
                <a:solidFill>
                  <a:srgbClr val="00C3D9"/>
                </a:solidFill>
                <a:latin typeface="微软雅黑" panose="020B0503020204020204" pitchFamily="34" charset="-122"/>
                <a:ea typeface="微软雅黑" panose="020B0503020204020204" pitchFamily="34" charset="-122"/>
                <a:cs typeface="Arial" panose="020B0604020202020204" pitchFamily="34" charset="0"/>
              </a:rPr>
              <a:t>表格三大标签，按顺序排列</a:t>
            </a:r>
            <a:endParaRPr lang="zh-CN" altLang="en-US" sz="2000" b="1" dirty="0" smtClean="0">
              <a:solidFill>
                <a:srgbClr val="00C3D9"/>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TextBox 503"/>
          <p:cNvSpPr txBox="1"/>
          <p:nvPr/>
        </p:nvSpPr>
        <p:spPr>
          <a:xfrm>
            <a:off x="1236345" y="3190875"/>
            <a:ext cx="4827905" cy="730885"/>
          </a:xfrm>
          <a:prstGeom prst="rect">
            <a:avLst/>
          </a:prstGeom>
          <a:noFill/>
        </p:spPr>
        <p:txBody>
          <a:bodyPr wrap="square" rtlCol="0">
            <a:spAutoFit/>
          </a:bodyPr>
          <a:lstStyle/>
          <a:p>
            <a:pPr>
              <a:lnSpc>
                <a:spcPct val="13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&lt;table&gt; 标签定义表格， &lt;tr&gt; 标签定义表格中的行，&lt;td&gt; 标签定义单元格</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6" name="Freeform 5"/>
          <p:cNvSpPr/>
          <p:nvPr/>
        </p:nvSpPr>
        <p:spPr bwMode="auto">
          <a:xfrm rot="1855731">
            <a:off x="2281163" y="4176344"/>
            <a:ext cx="936104" cy="8440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94E60"/>
          </a:solidFill>
          <a:ln w="12700" cap="flat">
            <a:noFill/>
            <a:prstDash val="solid"/>
            <a:miter lim="800000"/>
          </a:ln>
          <a:effectLst/>
        </p:spPr>
        <p:txBody>
          <a:bodyPr vert="horz" wrap="square" lIns="91440" tIns="45720" rIns="91440" bIns="45720" numCol="1" anchor="t" anchorCtr="0" compatLnSpc="1"/>
          <a:lstStyle/>
          <a:p>
            <a:endParaRPr lang="zh-CN" altLang="en-US"/>
          </a:p>
        </p:txBody>
      </p:sp>
      <p:cxnSp>
        <p:nvCxnSpPr>
          <p:cNvPr id="17" name="直接连接符 16"/>
          <p:cNvCxnSpPr/>
          <p:nvPr/>
        </p:nvCxnSpPr>
        <p:spPr>
          <a:xfrm>
            <a:off x="2457704" y="5189317"/>
            <a:ext cx="3428191" cy="0"/>
          </a:xfrm>
          <a:prstGeom prst="line">
            <a:avLst/>
          </a:prstGeom>
          <a:ln>
            <a:solidFill>
              <a:srgbClr val="E94E60"/>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8" name="TextBox 498"/>
          <p:cNvSpPr txBox="1"/>
          <p:nvPr/>
        </p:nvSpPr>
        <p:spPr>
          <a:xfrm>
            <a:off x="3257960" y="4758969"/>
            <a:ext cx="2722880" cy="398780"/>
          </a:xfrm>
          <a:prstGeom prst="rect">
            <a:avLst/>
          </a:prstGeom>
          <a:noFill/>
        </p:spPr>
        <p:txBody>
          <a:bodyPr wrap="none" rtlCol="0" anchor="ctr">
            <a:spAutoFit/>
          </a:bodyPr>
          <a:lstStyle/>
          <a:p>
            <a:pPr>
              <a:spcBef>
                <a:spcPct val="0"/>
              </a:spcBef>
              <a:buFont typeface="Arial" panose="020B0604020202020204" pitchFamily="34" charset="0"/>
              <a:buNone/>
            </a:pPr>
            <a:r>
              <a:rPr lang="zh-CN" altLang="en-US" sz="2000" b="1" dirty="0" smtClean="0">
                <a:solidFill>
                  <a:srgbClr val="E94E60"/>
                </a:solidFill>
                <a:latin typeface="微软雅黑" panose="020B0503020204020204" pitchFamily="34" charset="-122"/>
                <a:ea typeface="微软雅黑" panose="020B0503020204020204" pitchFamily="34" charset="-122"/>
                <a:cs typeface="Arial" panose="020B0604020202020204" pitchFamily="34" charset="0"/>
              </a:rPr>
              <a:t>表格的表头和边框属性</a:t>
            </a:r>
            <a:endParaRPr lang="zh-CN" altLang="en-US" sz="2000" b="1" dirty="0" smtClean="0">
              <a:solidFill>
                <a:srgbClr val="E94E6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9" name="TextBox 503"/>
          <p:cNvSpPr txBox="1"/>
          <p:nvPr/>
        </p:nvSpPr>
        <p:spPr>
          <a:xfrm>
            <a:off x="1235710" y="5279390"/>
            <a:ext cx="4828540" cy="1050925"/>
          </a:xfrm>
          <a:prstGeom prst="rect">
            <a:avLst/>
          </a:prstGeom>
          <a:noFill/>
        </p:spPr>
        <p:txBody>
          <a:bodyPr wrap="square" rtlCol="0">
            <a:spAutoFit/>
          </a:bodyPr>
          <a:lstStyle/>
          <a:p>
            <a:pPr>
              <a:lnSpc>
                <a:spcPct val="13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rPr>
              <a:t> </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&lt;th&gt; 标签定义表头，与</a:t>
            </a:r>
            <a:r>
              <a:rPr lang="zh-CN" altLang="en-US" sz="1600" dirty="0">
                <a:solidFill>
                  <a:schemeClr val="bg1">
                    <a:lumMod val="50000"/>
                  </a:schemeClr>
                </a:solidFill>
                <a:latin typeface="微软雅黑" panose="020B0503020204020204" pitchFamily="34" charset="-122"/>
                <a:ea typeface="微软雅黑" panose="020B0503020204020204" pitchFamily="34" charset="-122"/>
                <a:sym typeface="+mn-ea"/>
              </a:rPr>
              <a:t>&lt;td&gt; 同级，表头效果是</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粗体居中</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a:p>
            <a:pPr>
              <a:lnSpc>
                <a:spcPct val="13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边框属性border="</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1</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"放在开始标签中</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rot="1855731">
            <a:off x="6601643" y="2088112"/>
            <a:ext cx="936104" cy="8440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DE6E00"/>
          </a:solidFill>
          <a:ln w="12700" cap="flat">
            <a:noFill/>
            <a:prstDash val="solid"/>
            <a:miter lim="800000"/>
          </a:ln>
          <a:effectLst/>
        </p:spPr>
        <p:txBody>
          <a:bodyPr vert="horz" wrap="square" lIns="91440" tIns="45720" rIns="91440" bIns="45720" numCol="1" anchor="t" anchorCtr="0" compatLnSpc="1"/>
          <a:lstStyle/>
          <a:p>
            <a:endParaRPr lang="zh-CN" altLang="en-US"/>
          </a:p>
        </p:txBody>
      </p:sp>
      <p:cxnSp>
        <p:nvCxnSpPr>
          <p:cNvPr id="21" name="直接连接符 20"/>
          <p:cNvCxnSpPr/>
          <p:nvPr/>
        </p:nvCxnSpPr>
        <p:spPr>
          <a:xfrm>
            <a:off x="6778184" y="3101085"/>
            <a:ext cx="3428191" cy="0"/>
          </a:xfrm>
          <a:prstGeom prst="line">
            <a:avLst/>
          </a:prstGeom>
          <a:ln>
            <a:solidFill>
              <a:srgbClr val="DE6E00"/>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2" name="TextBox 498"/>
          <p:cNvSpPr txBox="1"/>
          <p:nvPr/>
        </p:nvSpPr>
        <p:spPr>
          <a:xfrm>
            <a:off x="7590505" y="2655497"/>
            <a:ext cx="2872105" cy="398780"/>
          </a:xfrm>
          <a:prstGeom prst="rect">
            <a:avLst/>
          </a:prstGeom>
          <a:noFill/>
        </p:spPr>
        <p:txBody>
          <a:bodyPr wrap="none" rtlCol="0" anchor="ctr">
            <a:spAutoFit/>
          </a:bodyPr>
          <a:lstStyle/>
          <a:p>
            <a:pPr>
              <a:spcBef>
                <a:spcPct val="0"/>
              </a:spcBef>
              <a:buFont typeface="Arial" panose="020B0604020202020204" pitchFamily="34" charset="0"/>
              <a:buNone/>
            </a:pPr>
            <a:r>
              <a:rPr lang="zh-CN" altLang="en-US" sz="2000" b="1" dirty="0" smtClean="0">
                <a:solidFill>
                  <a:srgbClr val="DE6E00"/>
                </a:solidFill>
                <a:latin typeface="微软雅黑" panose="020B0503020204020204" pitchFamily="34" charset="-122"/>
                <a:ea typeface="微软雅黑" panose="020B0503020204020204" pitchFamily="34" charset="-122"/>
                <a:cs typeface="Arial" panose="020B0604020202020204" pitchFamily="34" charset="0"/>
              </a:rPr>
              <a:t>块级元素</a:t>
            </a:r>
            <a:r>
              <a:rPr lang="en-US" altLang="zh-CN" sz="2000" b="1" dirty="0" smtClean="0">
                <a:solidFill>
                  <a:srgbClr val="DE6E00"/>
                </a:solidFill>
                <a:latin typeface="微软雅黑" panose="020B0503020204020204" pitchFamily="34" charset="-122"/>
                <a:ea typeface="微软雅黑" panose="020B0503020204020204" pitchFamily="34" charset="-122"/>
                <a:cs typeface="Arial" panose="020B0604020202020204" pitchFamily="34" charset="0"/>
              </a:rPr>
              <a:t>&lt;div&gt;&lt;/div&gt;</a:t>
            </a:r>
            <a:endParaRPr lang="en-US" altLang="zh-CN" sz="2000" b="1" dirty="0" smtClean="0">
              <a:solidFill>
                <a:srgbClr val="DE6E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3" name="TextBox 503"/>
          <p:cNvSpPr txBox="1"/>
          <p:nvPr/>
        </p:nvSpPr>
        <p:spPr>
          <a:xfrm>
            <a:off x="6652895" y="3190875"/>
            <a:ext cx="4742180" cy="730885"/>
          </a:xfrm>
          <a:prstGeom prst="rect">
            <a:avLst/>
          </a:prstGeom>
          <a:noFill/>
        </p:spPr>
        <p:txBody>
          <a:bodyPr wrap="square" rtlCol="0">
            <a:spAutoFit/>
          </a:bodyPr>
          <a:lstStyle/>
          <a:p>
            <a:pPr>
              <a:lnSpc>
                <a:spcPct val="13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块级元素在浏览器显示时，通常会以新行来开始（和结束）</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,用于组合其他 HTML 元素的容器</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4" name="Freeform 5"/>
          <p:cNvSpPr/>
          <p:nvPr/>
        </p:nvSpPr>
        <p:spPr bwMode="auto">
          <a:xfrm rot="1855731">
            <a:off x="6601643" y="4176344"/>
            <a:ext cx="936104" cy="8440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28985"/>
          </a:solidFill>
          <a:ln w="12700" cap="flat">
            <a:noFill/>
            <a:prstDash val="solid"/>
            <a:miter lim="800000"/>
          </a:ln>
          <a:effectLst/>
        </p:spPr>
        <p:txBody>
          <a:bodyPr vert="horz" wrap="square" lIns="91440" tIns="45720" rIns="91440" bIns="45720" numCol="1" anchor="t" anchorCtr="0" compatLnSpc="1"/>
          <a:lstStyle/>
          <a:p>
            <a:endParaRPr lang="zh-CN" altLang="en-US"/>
          </a:p>
        </p:txBody>
      </p:sp>
      <p:cxnSp>
        <p:nvCxnSpPr>
          <p:cNvPr id="25" name="直接连接符 24"/>
          <p:cNvCxnSpPr/>
          <p:nvPr/>
        </p:nvCxnSpPr>
        <p:spPr>
          <a:xfrm>
            <a:off x="6778184" y="5189317"/>
            <a:ext cx="3428191" cy="0"/>
          </a:xfrm>
          <a:prstGeom prst="line">
            <a:avLst/>
          </a:prstGeom>
          <a:ln>
            <a:solidFill>
              <a:srgbClr val="028985"/>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6" name="TextBox 498"/>
          <p:cNvSpPr txBox="1"/>
          <p:nvPr/>
        </p:nvSpPr>
        <p:spPr>
          <a:xfrm>
            <a:off x="7590505" y="4758969"/>
            <a:ext cx="3295015" cy="398780"/>
          </a:xfrm>
          <a:prstGeom prst="rect">
            <a:avLst/>
          </a:prstGeom>
          <a:noFill/>
        </p:spPr>
        <p:txBody>
          <a:bodyPr wrap="none" rtlCol="0" anchor="ctr">
            <a:spAutoFit/>
          </a:bodyPr>
          <a:lstStyle/>
          <a:p>
            <a:pPr>
              <a:spcBef>
                <a:spcPct val="0"/>
              </a:spcBef>
              <a:buFont typeface="Arial" panose="020B0604020202020204" pitchFamily="34" charset="0"/>
              <a:buNone/>
            </a:pPr>
            <a:r>
              <a:rPr lang="zh-CN" altLang="en-US" sz="2000" b="1" dirty="0" smtClean="0">
                <a:solidFill>
                  <a:srgbClr val="028985"/>
                </a:solidFill>
                <a:latin typeface="微软雅黑" panose="020B0503020204020204" pitchFamily="34" charset="-122"/>
                <a:ea typeface="微软雅黑" panose="020B0503020204020204" pitchFamily="34" charset="-122"/>
                <a:cs typeface="Arial" panose="020B0604020202020204" pitchFamily="34" charset="0"/>
              </a:rPr>
              <a:t>内联元素</a:t>
            </a:r>
            <a:r>
              <a:rPr lang="en-US" altLang="zh-CN" sz="2000" b="1" dirty="0" smtClean="0">
                <a:solidFill>
                  <a:srgbClr val="028985"/>
                </a:solidFill>
                <a:latin typeface="微软雅黑" panose="020B0503020204020204" pitchFamily="34" charset="-122"/>
                <a:ea typeface="微软雅黑" panose="020B0503020204020204" pitchFamily="34" charset="-122"/>
                <a:cs typeface="Arial" panose="020B0604020202020204" pitchFamily="34" charset="0"/>
              </a:rPr>
              <a:t>&lt;span&gt;&lt;/span&gt;</a:t>
            </a:r>
            <a:endParaRPr lang="en-US" altLang="zh-CN" sz="2000" b="1" dirty="0" smtClean="0">
              <a:solidFill>
                <a:srgbClr val="02898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7" name="TextBox 503"/>
          <p:cNvSpPr txBox="1"/>
          <p:nvPr/>
        </p:nvSpPr>
        <p:spPr>
          <a:xfrm>
            <a:off x="6652895" y="5279390"/>
            <a:ext cx="4742815" cy="730885"/>
          </a:xfrm>
          <a:prstGeom prst="rect">
            <a:avLst/>
          </a:prstGeom>
          <a:noFill/>
        </p:spPr>
        <p:txBody>
          <a:bodyPr wrap="square" rtlCol="0">
            <a:spAutoFit/>
          </a:bodyPr>
          <a:lstStyle/>
          <a:p>
            <a:pPr>
              <a:lnSpc>
                <a:spcPct val="13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内联元素在显示时通常不会以新行开始</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,可用作文本的容器</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2540248" y="2159292"/>
            <a:ext cx="377796"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1</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2529026" y="4247524"/>
            <a:ext cx="377796"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2</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6817297" y="4263960"/>
            <a:ext cx="377796"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4</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6846637" y="2159630"/>
            <a:ext cx="377796"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3</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wipe dir="u"/>
      </p:transition>
    </mc:Choice>
    <mc:Fallback>
      <p:transition>
        <p:wipe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par>
                                <p:cTn id="11" presetID="42" presetClass="entr" presetSubtype="0" fill="hold" grpId="0" nodeType="withEffect">
                                  <p:stCondLst>
                                    <p:cond delay="25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anim calcmode="lin" valueType="num">
                                      <p:cBhvr>
                                        <p:cTn id="20" dur="1000" fill="hold"/>
                                        <p:tgtEl>
                                          <p:spTgt spid="28"/>
                                        </p:tgtEl>
                                        <p:attrNameLst>
                                          <p:attrName>ppt_x</p:attrName>
                                        </p:attrNameLst>
                                      </p:cBhvr>
                                      <p:tavLst>
                                        <p:tav tm="0">
                                          <p:val>
                                            <p:strVal val="#ppt_x"/>
                                          </p:val>
                                        </p:tav>
                                        <p:tav tm="100000">
                                          <p:val>
                                            <p:strVal val="#ppt_x"/>
                                          </p:val>
                                        </p:tav>
                                      </p:tavLst>
                                    </p:anim>
                                    <p:anim calcmode="lin" valueType="num">
                                      <p:cBhvr>
                                        <p:cTn id="21" dur="1000" fill="hold"/>
                                        <p:tgtEl>
                                          <p:spTgt spid="28"/>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par>
                          <p:cTn id="26" fill="hold">
                            <p:stCondLst>
                              <p:cond delay="2500"/>
                            </p:stCondLst>
                            <p:childTnLst>
                              <p:par>
                                <p:cTn id="27" presetID="12" presetClass="entr" presetSubtype="4" fill="hold" grpId="0" nodeType="afterEffect">
                                  <p:stCondLst>
                                    <p:cond delay="0"/>
                                  </p:stCondLst>
                                  <p:iterate type="lt">
                                    <p:tmPct val="50000"/>
                                  </p:iterate>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300"/>
                                        <p:tgtEl>
                                          <p:spTgt spid="14"/>
                                        </p:tgtEl>
                                        <p:attrNameLst>
                                          <p:attrName>ppt_y</p:attrName>
                                        </p:attrNameLst>
                                      </p:cBhvr>
                                      <p:tavLst>
                                        <p:tav tm="0">
                                          <p:val>
                                            <p:strVal val="#ppt_y+#ppt_h*1.125000"/>
                                          </p:val>
                                        </p:tav>
                                        <p:tav tm="100000">
                                          <p:val>
                                            <p:strVal val="#ppt_y"/>
                                          </p:val>
                                        </p:tav>
                                      </p:tavLst>
                                    </p:anim>
                                    <p:animEffect transition="in" filter="wipe(up)">
                                      <p:cBhvr>
                                        <p:cTn id="30" dur="300"/>
                                        <p:tgtEl>
                                          <p:spTgt spid="14"/>
                                        </p:tgtEl>
                                      </p:cBhvr>
                                    </p:animEffect>
                                  </p:childTnLst>
                                </p:cTn>
                              </p:par>
                              <p:par>
                                <p:cTn id="31" presetID="10" presetClass="entr" presetSubtype="0" fill="hold" grpId="0" nodeType="withEffect">
                                  <p:stCondLst>
                                    <p:cond delay="1000"/>
                                  </p:stCondLst>
                                  <p:iterate type="lt">
                                    <p:tmPct val="10000"/>
                                  </p:iterate>
                                  <p:childTnLst>
                                    <p:set>
                                      <p:cBhvr>
                                        <p:cTn id="32" dur="1" fill="hold">
                                          <p:stCondLst>
                                            <p:cond delay="0"/>
                                          </p:stCondLst>
                                        </p:cTn>
                                        <p:tgtEl>
                                          <p:spTgt spid="15"/>
                                        </p:tgtEl>
                                        <p:attrNameLst>
                                          <p:attrName>style.visibility</p:attrName>
                                        </p:attrNameLst>
                                      </p:cBhvr>
                                      <p:to>
                                        <p:strVal val="visible"/>
                                      </p:to>
                                    </p:set>
                                    <p:animEffect transition="in" filter="fade">
                                      <p:cBhvr>
                                        <p:cTn id="33" dur="100"/>
                                        <p:tgtEl>
                                          <p:spTgt spid="15"/>
                                        </p:tgtEl>
                                      </p:cBhvr>
                                    </p:animEffect>
                                  </p:childTnLst>
                                </p:cTn>
                              </p:par>
                              <p:par>
                                <p:cTn id="34" presetID="42" presetClass="entr" presetSubtype="0" fill="hold" grpId="0" nodeType="withEffect">
                                  <p:stCondLst>
                                    <p:cond delay="100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1000"/>
                                        <p:tgtEl>
                                          <p:spTgt spid="16"/>
                                        </p:tgtEl>
                                      </p:cBhvr>
                                    </p:animEffect>
                                    <p:anim calcmode="lin" valueType="num">
                                      <p:cBhvr>
                                        <p:cTn id="37" dur="1000" fill="hold"/>
                                        <p:tgtEl>
                                          <p:spTgt spid="16"/>
                                        </p:tgtEl>
                                        <p:attrNameLst>
                                          <p:attrName>ppt_x</p:attrName>
                                        </p:attrNameLst>
                                      </p:cBhvr>
                                      <p:tavLst>
                                        <p:tav tm="0">
                                          <p:val>
                                            <p:strVal val="#ppt_x"/>
                                          </p:val>
                                        </p:tav>
                                        <p:tav tm="100000">
                                          <p:val>
                                            <p:strVal val="#ppt_x"/>
                                          </p:val>
                                        </p:tav>
                                      </p:tavLst>
                                    </p:anim>
                                    <p:anim calcmode="lin" valueType="num">
                                      <p:cBhvr>
                                        <p:cTn id="38" dur="1000" fill="hold"/>
                                        <p:tgtEl>
                                          <p:spTgt spid="16"/>
                                        </p:tgtEl>
                                        <p:attrNameLst>
                                          <p:attrName>ppt_y</p:attrName>
                                        </p:attrNameLst>
                                      </p:cBhvr>
                                      <p:tavLst>
                                        <p:tav tm="0">
                                          <p:val>
                                            <p:strVal val="#ppt_y+.1"/>
                                          </p:val>
                                        </p:tav>
                                        <p:tav tm="100000">
                                          <p:val>
                                            <p:strVal val="#ppt_y"/>
                                          </p:val>
                                        </p:tav>
                                      </p:tavLst>
                                    </p:anim>
                                  </p:childTnLst>
                                </p:cTn>
                              </p:par>
                            </p:childTnLst>
                          </p:cTn>
                        </p:par>
                        <p:par>
                          <p:cTn id="39" fill="hold">
                            <p:stCondLst>
                              <p:cond delay="3500"/>
                            </p:stCondLst>
                            <p:childTnLst>
                              <p:par>
                                <p:cTn id="40" presetID="42" presetClass="entr" presetSubtype="0" fill="hold" grpId="0"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1000"/>
                                        <p:tgtEl>
                                          <p:spTgt spid="29"/>
                                        </p:tgtEl>
                                      </p:cBhvr>
                                    </p:animEffect>
                                    <p:anim calcmode="lin" valueType="num">
                                      <p:cBhvr>
                                        <p:cTn id="43" dur="1000" fill="hold"/>
                                        <p:tgtEl>
                                          <p:spTgt spid="29"/>
                                        </p:tgtEl>
                                        <p:attrNameLst>
                                          <p:attrName>ppt_x</p:attrName>
                                        </p:attrNameLst>
                                      </p:cBhvr>
                                      <p:tavLst>
                                        <p:tav tm="0">
                                          <p:val>
                                            <p:strVal val="#ppt_x"/>
                                          </p:val>
                                        </p:tav>
                                        <p:tav tm="100000">
                                          <p:val>
                                            <p:strVal val="#ppt_x"/>
                                          </p:val>
                                        </p:tav>
                                      </p:tavLst>
                                    </p:anim>
                                    <p:anim calcmode="lin" valueType="num">
                                      <p:cBhvr>
                                        <p:cTn id="44" dur="1000" fill="hold"/>
                                        <p:tgtEl>
                                          <p:spTgt spid="29"/>
                                        </p:tgtEl>
                                        <p:attrNameLst>
                                          <p:attrName>ppt_y</p:attrName>
                                        </p:attrNameLst>
                                      </p:cBhvr>
                                      <p:tavLst>
                                        <p:tav tm="0">
                                          <p:val>
                                            <p:strVal val="#ppt_y+.1"/>
                                          </p:val>
                                        </p:tav>
                                        <p:tav tm="100000">
                                          <p:val>
                                            <p:strVal val="#ppt_y"/>
                                          </p:val>
                                        </p:tav>
                                      </p:tavLst>
                                    </p:anim>
                                  </p:childTnLst>
                                </p:cTn>
                              </p:par>
                            </p:childTnLst>
                          </p:cTn>
                        </p:par>
                        <p:par>
                          <p:cTn id="45" fill="hold">
                            <p:stCondLst>
                              <p:cond delay="4500"/>
                            </p:stCondLst>
                            <p:childTnLst>
                              <p:par>
                                <p:cTn id="46" presetID="22" presetClass="entr" presetSubtype="8" fill="hold"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childTnLst>
                          </p:cTn>
                        </p:par>
                        <p:par>
                          <p:cTn id="49" fill="hold">
                            <p:stCondLst>
                              <p:cond delay="5000"/>
                            </p:stCondLst>
                            <p:childTnLst>
                              <p:par>
                                <p:cTn id="50" presetID="12" presetClass="entr" presetSubtype="4" fill="hold" grpId="0" nodeType="afterEffect">
                                  <p:stCondLst>
                                    <p:cond delay="0"/>
                                  </p:stCondLst>
                                  <p:iterate type="lt">
                                    <p:tmPct val="50000"/>
                                  </p:iterate>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300"/>
                                        <p:tgtEl>
                                          <p:spTgt spid="18"/>
                                        </p:tgtEl>
                                        <p:attrNameLst>
                                          <p:attrName>ppt_y</p:attrName>
                                        </p:attrNameLst>
                                      </p:cBhvr>
                                      <p:tavLst>
                                        <p:tav tm="0">
                                          <p:val>
                                            <p:strVal val="#ppt_y+#ppt_h*1.125000"/>
                                          </p:val>
                                        </p:tav>
                                        <p:tav tm="100000">
                                          <p:val>
                                            <p:strVal val="#ppt_y"/>
                                          </p:val>
                                        </p:tav>
                                      </p:tavLst>
                                    </p:anim>
                                    <p:animEffect transition="in" filter="wipe(up)">
                                      <p:cBhvr>
                                        <p:cTn id="53" dur="300"/>
                                        <p:tgtEl>
                                          <p:spTgt spid="18"/>
                                        </p:tgtEl>
                                      </p:cBhvr>
                                    </p:animEffect>
                                  </p:childTnLst>
                                </p:cTn>
                              </p:par>
                              <p:par>
                                <p:cTn id="54" presetID="10" presetClass="entr" presetSubtype="0" fill="hold" grpId="0" nodeType="withEffect">
                                  <p:stCondLst>
                                    <p:cond delay="1000"/>
                                  </p:stCondLst>
                                  <p:iterate type="lt">
                                    <p:tmPct val="10000"/>
                                  </p:iterate>
                                  <p:childTnLst>
                                    <p:set>
                                      <p:cBhvr>
                                        <p:cTn id="55" dur="1" fill="hold">
                                          <p:stCondLst>
                                            <p:cond delay="0"/>
                                          </p:stCondLst>
                                        </p:cTn>
                                        <p:tgtEl>
                                          <p:spTgt spid="19"/>
                                        </p:tgtEl>
                                        <p:attrNameLst>
                                          <p:attrName>style.visibility</p:attrName>
                                        </p:attrNameLst>
                                      </p:cBhvr>
                                      <p:to>
                                        <p:strVal val="visible"/>
                                      </p:to>
                                    </p:set>
                                    <p:animEffect transition="in" filter="fade">
                                      <p:cBhvr>
                                        <p:cTn id="56" dur="100"/>
                                        <p:tgtEl>
                                          <p:spTgt spid="19"/>
                                        </p:tgtEl>
                                      </p:cBhvr>
                                    </p:animEffect>
                                  </p:childTnLst>
                                </p:cTn>
                              </p:par>
                              <p:par>
                                <p:cTn id="57" presetID="42" presetClass="entr" presetSubtype="0" fill="hold" grpId="0" nodeType="withEffect">
                                  <p:stCondLst>
                                    <p:cond delay="100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1000"/>
                                        <p:tgtEl>
                                          <p:spTgt spid="20"/>
                                        </p:tgtEl>
                                      </p:cBhvr>
                                    </p:animEffect>
                                    <p:anim calcmode="lin" valueType="num">
                                      <p:cBhvr>
                                        <p:cTn id="60" dur="1000" fill="hold"/>
                                        <p:tgtEl>
                                          <p:spTgt spid="20"/>
                                        </p:tgtEl>
                                        <p:attrNameLst>
                                          <p:attrName>ppt_x</p:attrName>
                                        </p:attrNameLst>
                                      </p:cBhvr>
                                      <p:tavLst>
                                        <p:tav tm="0">
                                          <p:val>
                                            <p:strVal val="#ppt_x"/>
                                          </p:val>
                                        </p:tav>
                                        <p:tav tm="100000">
                                          <p:val>
                                            <p:strVal val="#ppt_x"/>
                                          </p:val>
                                        </p:tav>
                                      </p:tavLst>
                                    </p:anim>
                                    <p:anim calcmode="lin" valueType="num">
                                      <p:cBhvr>
                                        <p:cTn id="61" dur="1000" fill="hold"/>
                                        <p:tgtEl>
                                          <p:spTgt spid="20"/>
                                        </p:tgtEl>
                                        <p:attrNameLst>
                                          <p:attrName>ppt_y</p:attrName>
                                        </p:attrNameLst>
                                      </p:cBhvr>
                                      <p:tavLst>
                                        <p:tav tm="0">
                                          <p:val>
                                            <p:strVal val="#ppt_y+.1"/>
                                          </p:val>
                                        </p:tav>
                                        <p:tav tm="100000">
                                          <p:val>
                                            <p:strVal val="#ppt_y"/>
                                          </p:val>
                                        </p:tav>
                                      </p:tavLst>
                                    </p:anim>
                                  </p:childTnLst>
                                </p:cTn>
                              </p:par>
                            </p:childTnLst>
                          </p:cTn>
                        </p:par>
                        <p:par>
                          <p:cTn id="62" fill="hold">
                            <p:stCondLst>
                              <p:cond delay="7000"/>
                            </p:stCondLst>
                            <p:childTnLst>
                              <p:par>
                                <p:cTn id="63" presetID="42" presetClass="entr" presetSubtype="0" fill="hold" grpId="0" nodeType="after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fade">
                                      <p:cBhvr>
                                        <p:cTn id="65" dur="1000"/>
                                        <p:tgtEl>
                                          <p:spTgt spid="31"/>
                                        </p:tgtEl>
                                      </p:cBhvr>
                                    </p:animEffect>
                                    <p:anim calcmode="lin" valueType="num">
                                      <p:cBhvr>
                                        <p:cTn id="66" dur="1000" fill="hold"/>
                                        <p:tgtEl>
                                          <p:spTgt spid="31"/>
                                        </p:tgtEl>
                                        <p:attrNameLst>
                                          <p:attrName>ppt_x</p:attrName>
                                        </p:attrNameLst>
                                      </p:cBhvr>
                                      <p:tavLst>
                                        <p:tav tm="0">
                                          <p:val>
                                            <p:strVal val="#ppt_x"/>
                                          </p:val>
                                        </p:tav>
                                        <p:tav tm="100000">
                                          <p:val>
                                            <p:strVal val="#ppt_x"/>
                                          </p:val>
                                        </p:tav>
                                      </p:tavLst>
                                    </p:anim>
                                    <p:anim calcmode="lin" valueType="num">
                                      <p:cBhvr>
                                        <p:cTn id="67" dur="1000" fill="hold"/>
                                        <p:tgtEl>
                                          <p:spTgt spid="31"/>
                                        </p:tgtEl>
                                        <p:attrNameLst>
                                          <p:attrName>ppt_y</p:attrName>
                                        </p:attrNameLst>
                                      </p:cBhvr>
                                      <p:tavLst>
                                        <p:tav tm="0">
                                          <p:val>
                                            <p:strVal val="#ppt_y+.1"/>
                                          </p:val>
                                        </p:tav>
                                        <p:tav tm="100000">
                                          <p:val>
                                            <p:strVal val="#ppt_y"/>
                                          </p:val>
                                        </p:tav>
                                      </p:tavLst>
                                    </p:anim>
                                  </p:childTnLst>
                                </p:cTn>
                              </p:par>
                            </p:childTnLst>
                          </p:cTn>
                        </p:par>
                        <p:par>
                          <p:cTn id="68" fill="hold">
                            <p:stCondLst>
                              <p:cond delay="8000"/>
                            </p:stCondLst>
                            <p:childTnLst>
                              <p:par>
                                <p:cTn id="69" presetID="22" presetClass="entr" presetSubtype="8" fill="hold" nodeType="after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ipe(left)">
                                      <p:cBhvr>
                                        <p:cTn id="71" dur="500"/>
                                        <p:tgtEl>
                                          <p:spTgt spid="21"/>
                                        </p:tgtEl>
                                      </p:cBhvr>
                                    </p:animEffect>
                                  </p:childTnLst>
                                </p:cTn>
                              </p:par>
                            </p:childTnLst>
                          </p:cTn>
                        </p:par>
                        <p:par>
                          <p:cTn id="72" fill="hold">
                            <p:stCondLst>
                              <p:cond delay="8500"/>
                            </p:stCondLst>
                            <p:childTnLst>
                              <p:par>
                                <p:cTn id="73" presetID="12" presetClass="entr" presetSubtype="4" fill="hold" grpId="0" nodeType="afterEffect">
                                  <p:stCondLst>
                                    <p:cond delay="0"/>
                                  </p:stCondLst>
                                  <p:iterate type="lt">
                                    <p:tmPct val="50000"/>
                                  </p:iterate>
                                  <p:childTnLst>
                                    <p:set>
                                      <p:cBhvr>
                                        <p:cTn id="74" dur="1" fill="hold">
                                          <p:stCondLst>
                                            <p:cond delay="0"/>
                                          </p:stCondLst>
                                        </p:cTn>
                                        <p:tgtEl>
                                          <p:spTgt spid="22"/>
                                        </p:tgtEl>
                                        <p:attrNameLst>
                                          <p:attrName>style.visibility</p:attrName>
                                        </p:attrNameLst>
                                      </p:cBhvr>
                                      <p:to>
                                        <p:strVal val="visible"/>
                                      </p:to>
                                    </p:set>
                                    <p:anim calcmode="lin" valueType="num">
                                      <p:cBhvr additive="base">
                                        <p:cTn id="75" dur="300"/>
                                        <p:tgtEl>
                                          <p:spTgt spid="22"/>
                                        </p:tgtEl>
                                        <p:attrNameLst>
                                          <p:attrName>ppt_y</p:attrName>
                                        </p:attrNameLst>
                                      </p:cBhvr>
                                      <p:tavLst>
                                        <p:tav tm="0">
                                          <p:val>
                                            <p:strVal val="#ppt_y+#ppt_h*1.125000"/>
                                          </p:val>
                                        </p:tav>
                                        <p:tav tm="100000">
                                          <p:val>
                                            <p:strVal val="#ppt_y"/>
                                          </p:val>
                                        </p:tav>
                                      </p:tavLst>
                                    </p:anim>
                                    <p:animEffect transition="in" filter="wipe(up)">
                                      <p:cBhvr>
                                        <p:cTn id="76" dur="300"/>
                                        <p:tgtEl>
                                          <p:spTgt spid="22"/>
                                        </p:tgtEl>
                                      </p:cBhvr>
                                    </p:animEffect>
                                  </p:childTnLst>
                                </p:cTn>
                              </p:par>
                              <p:par>
                                <p:cTn id="77" presetID="10" presetClass="entr" presetSubtype="0" fill="hold" grpId="0" nodeType="withEffect">
                                  <p:stCondLst>
                                    <p:cond delay="1000"/>
                                  </p:stCondLst>
                                  <p:iterate type="lt">
                                    <p:tmPct val="10000"/>
                                  </p:iterate>
                                  <p:childTnLst>
                                    <p:set>
                                      <p:cBhvr>
                                        <p:cTn id="78" dur="1" fill="hold">
                                          <p:stCondLst>
                                            <p:cond delay="0"/>
                                          </p:stCondLst>
                                        </p:cTn>
                                        <p:tgtEl>
                                          <p:spTgt spid="23"/>
                                        </p:tgtEl>
                                        <p:attrNameLst>
                                          <p:attrName>style.visibility</p:attrName>
                                        </p:attrNameLst>
                                      </p:cBhvr>
                                      <p:to>
                                        <p:strVal val="visible"/>
                                      </p:to>
                                    </p:set>
                                    <p:animEffect transition="in" filter="fade">
                                      <p:cBhvr>
                                        <p:cTn id="79" dur="100"/>
                                        <p:tgtEl>
                                          <p:spTgt spid="23"/>
                                        </p:tgtEl>
                                      </p:cBhvr>
                                    </p:animEffect>
                                  </p:childTnLst>
                                </p:cTn>
                              </p:par>
                              <p:par>
                                <p:cTn id="80" presetID="42" presetClass="entr" presetSubtype="0" fill="hold" grpId="0" nodeType="withEffect">
                                  <p:stCondLst>
                                    <p:cond delay="100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1000"/>
                                        <p:tgtEl>
                                          <p:spTgt spid="24"/>
                                        </p:tgtEl>
                                      </p:cBhvr>
                                    </p:animEffect>
                                    <p:anim calcmode="lin" valueType="num">
                                      <p:cBhvr>
                                        <p:cTn id="83" dur="1000" fill="hold"/>
                                        <p:tgtEl>
                                          <p:spTgt spid="24"/>
                                        </p:tgtEl>
                                        <p:attrNameLst>
                                          <p:attrName>ppt_x</p:attrName>
                                        </p:attrNameLst>
                                      </p:cBhvr>
                                      <p:tavLst>
                                        <p:tav tm="0">
                                          <p:val>
                                            <p:strVal val="#ppt_x"/>
                                          </p:val>
                                        </p:tav>
                                        <p:tav tm="100000">
                                          <p:val>
                                            <p:strVal val="#ppt_x"/>
                                          </p:val>
                                        </p:tav>
                                      </p:tavLst>
                                    </p:anim>
                                    <p:anim calcmode="lin" valueType="num">
                                      <p:cBhvr>
                                        <p:cTn id="84" dur="1000" fill="hold"/>
                                        <p:tgtEl>
                                          <p:spTgt spid="24"/>
                                        </p:tgtEl>
                                        <p:attrNameLst>
                                          <p:attrName>ppt_y</p:attrName>
                                        </p:attrNameLst>
                                      </p:cBhvr>
                                      <p:tavLst>
                                        <p:tav tm="0">
                                          <p:val>
                                            <p:strVal val="#ppt_y+.1"/>
                                          </p:val>
                                        </p:tav>
                                        <p:tav tm="100000">
                                          <p:val>
                                            <p:strVal val="#ppt_y"/>
                                          </p:val>
                                        </p:tav>
                                      </p:tavLst>
                                    </p:anim>
                                  </p:childTnLst>
                                </p:cTn>
                              </p:par>
                            </p:childTnLst>
                          </p:cTn>
                        </p:par>
                        <p:par>
                          <p:cTn id="85" fill="hold">
                            <p:stCondLst>
                              <p:cond delay="10899"/>
                            </p:stCondLst>
                            <p:childTnLst>
                              <p:par>
                                <p:cTn id="86" presetID="42" presetClass="entr" presetSubtype="0" fill="hold" grpId="0" nodeType="after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fade">
                                      <p:cBhvr>
                                        <p:cTn id="88" dur="1000"/>
                                        <p:tgtEl>
                                          <p:spTgt spid="30"/>
                                        </p:tgtEl>
                                      </p:cBhvr>
                                    </p:animEffect>
                                    <p:anim calcmode="lin" valueType="num">
                                      <p:cBhvr>
                                        <p:cTn id="89" dur="1000" fill="hold"/>
                                        <p:tgtEl>
                                          <p:spTgt spid="30"/>
                                        </p:tgtEl>
                                        <p:attrNameLst>
                                          <p:attrName>ppt_x</p:attrName>
                                        </p:attrNameLst>
                                      </p:cBhvr>
                                      <p:tavLst>
                                        <p:tav tm="0">
                                          <p:val>
                                            <p:strVal val="#ppt_x"/>
                                          </p:val>
                                        </p:tav>
                                        <p:tav tm="100000">
                                          <p:val>
                                            <p:strVal val="#ppt_x"/>
                                          </p:val>
                                        </p:tav>
                                      </p:tavLst>
                                    </p:anim>
                                    <p:anim calcmode="lin" valueType="num">
                                      <p:cBhvr>
                                        <p:cTn id="90" dur="1000" fill="hold"/>
                                        <p:tgtEl>
                                          <p:spTgt spid="30"/>
                                        </p:tgtEl>
                                        <p:attrNameLst>
                                          <p:attrName>ppt_y</p:attrName>
                                        </p:attrNameLst>
                                      </p:cBhvr>
                                      <p:tavLst>
                                        <p:tav tm="0">
                                          <p:val>
                                            <p:strVal val="#ppt_y+.1"/>
                                          </p:val>
                                        </p:tav>
                                        <p:tav tm="100000">
                                          <p:val>
                                            <p:strVal val="#ppt_y"/>
                                          </p:val>
                                        </p:tav>
                                      </p:tavLst>
                                    </p:anim>
                                  </p:childTnLst>
                                </p:cTn>
                              </p:par>
                            </p:childTnLst>
                          </p:cTn>
                        </p:par>
                        <p:par>
                          <p:cTn id="91" fill="hold">
                            <p:stCondLst>
                              <p:cond delay="11899"/>
                            </p:stCondLst>
                            <p:childTnLst>
                              <p:par>
                                <p:cTn id="92" presetID="22" presetClass="entr" presetSubtype="8" fill="hold" nodeType="after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wipe(left)">
                                      <p:cBhvr>
                                        <p:cTn id="94" dur="500"/>
                                        <p:tgtEl>
                                          <p:spTgt spid="25"/>
                                        </p:tgtEl>
                                      </p:cBhvr>
                                    </p:animEffect>
                                  </p:childTnLst>
                                </p:cTn>
                              </p:par>
                            </p:childTnLst>
                          </p:cTn>
                        </p:par>
                        <p:par>
                          <p:cTn id="95" fill="hold">
                            <p:stCondLst>
                              <p:cond delay="12399"/>
                            </p:stCondLst>
                            <p:childTnLst>
                              <p:par>
                                <p:cTn id="96" presetID="12" presetClass="entr" presetSubtype="4" fill="hold" grpId="0" nodeType="afterEffect">
                                  <p:stCondLst>
                                    <p:cond delay="0"/>
                                  </p:stCondLst>
                                  <p:iterate type="lt">
                                    <p:tmPct val="50000"/>
                                  </p:iterate>
                                  <p:childTnLst>
                                    <p:set>
                                      <p:cBhvr>
                                        <p:cTn id="97" dur="1" fill="hold">
                                          <p:stCondLst>
                                            <p:cond delay="0"/>
                                          </p:stCondLst>
                                        </p:cTn>
                                        <p:tgtEl>
                                          <p:spTgt spid="26"/>
                                        </p:tgtEl>
                                        <p:attrNameLst>
                                          <p:attrName>style.visibility</p:attrName>
                                        </p:attrNameLst>
                                      </p:cBhvr>
                                      <p:to>
                                        <p:strVal val="visible"/>
                                      </p:to>
                                    </p:set>
                                    <p:anim calcmode="lin" valueType="num">
                                      <p:cBhvr additive="base">
                                        <p:cTn id="98" dur="300"/>
                                        <p:tgtEl>
                                          <p:spTgt spid="26"/>
                                        </p:tgtEl>
                                        <p:attrNameLst>
                                          <p:attrName>ppt_y</p:attrName>
                                        </p:attrNameLst>
                                      </p:cBhvr>
                                      <p:tavLst>
                                        <p:tav tm="0">
                                          <p:val>
                                            <p:strVal val="#ppt_y+#ppt_h*1.125000"/>
                                          </p:val>
                                        </p:tav>
                                        <p:tav tm="100000">
                                          <p:val>
                                            <p:strVal val="#ppt_y"/>
                                          </p:val>
                                        </p:tav>
                                      </p:tavLst>
                                    </p:anim>
                                    <p:animEffect transition="in" filter="wipe(up)">
                                      <p:cBhvr>
                                        <p:cTn id="99" dur="300"/>
                                        <p:tgtEl>
                                          <p:spTgt spid="26"/>
                                        </p:tgtEl>
                                      </p:cBhvr>
                                    </p:animEffect>
                                  </p:childTnLst>
                                </p:cTn>
                              </p:par>
                              <p:par>
                                <p:cTn id="100" presetID="10" presetClass="entr" presetSubtype="0" fill="hold" grpId="0" nodeType="withEffect">
                                  <p:stCondLst>
                                    <p:cond delay="1000"/>
                                  </p:stCondLst>
                                  <p:iterate type="lt">
                                    <p:tmPct val="10000"/>
                                  </p:iterate>
                                  <p:childTnLst>
                                    <p:set>
                                      <p:cBhvr>
                                        <p:cTn id="101" dur="1" fill="hold">
                                          <p:stCondLst>
                                            <p:cond delay="0"/>
                                          </p:stCondLst>
                                        </p:cTn>
                                        <p:tgtEl>
                                          <p:spTgt spid="27"/>
                                        </p:tgtEl>
                                        <p:attrNameLst>
                                          <p:attrName>style.visibility</p:attrName>
                                        </p:attrNameLst>
                                      </p:cBhvr>
                                      <p:to>
                                        <p:strVal val="visible"/>
                                      </p:to>
                                    </p:set>
                                    <p:animEffect transition="in" filter="fade">
                                      <p:cBhvr>
                                        <p:cTn id="102" dur="1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5" grpId="0"/>
      <p:bldP spid="16" grpId="0" animBg="1"/>
      <p:bldP spid="18" grpId="0"/>
      <p:bldP spid="19" grpId="0"/>
      <p:bldP spid="20" grpId="0" animBg="1"/>
      <p:bldP spid="22" grpId="0"/>
      <p:bldP spid="23" grpId="0"/>
      <p:bldP spid="24" grpId="0" animBg="1"/>
      <p:bldP spid="26" grpId="0"/>
      <p:bldP spid="27" grpId="0"/>
      <p:bldP spid="28" grpId="0"/>
      <p:bldP spid="29" grpId="0"/>
      <p:bldP spid="30" grpId="0"/>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054131" y="444122"/>
            <a:ext cx="4231640" cy="739140"/>
            <a:chOff x="3879320" y="484463"/>
            <a:chExt cx="4231640" cy="739140"/>
          </a:xfrm>
        </p:grpSpPr>
        <p:sp>
          <p:nvSpPr>
            <p:cNvPr id="2" name="椭圆 1"/>
            <p:cNvSpPr/>
            <p:nvPr/>
          </p:nvSpPr>
          <p:spPr>
            <a:xfrm>
              <a:off x="3879320" y="484463"/>
              <a:ext cx="710452" cy="71045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chemeClr val="bg1"/>
                  </a:solidFill>
                  <a:latin typeface="微软雅黑" panose="020B0503020204020204" pitchFamily="34" charset="-122"/>
                  <a:ea typeface="微软雅黑" panose="020B0503020204020204" pitchFamily="34" charset="-122"/>
                </a:rPr>
                <a:t>4</a:t>
              </a:r>
              <a:endParaRPr lang="en-US" sz="4000" b="1" dirty="0">
                <a:solidFill>
                  <a:schemeClr val="bg1"/>
                </a:solidFill>
                <a:latin typeface="微软雅黑" panose="020B0503020204020204" pitchFamily="34" charset="-122"/>
                <a:ea typeface="微软雅黑" panose="020B0503020204020204" pitchFamily="34" charset="-122"/>
              </a:endParaRPr>
            </a:p>
          </p:txBody>
        </p:sp>
        <p:sp>
          <p:nvSpPr>
            <p:cNvPr id="3" name="Copyright Notice"/>
            <p:cNvSpPr/>
            <p:nvPr/>
          </p:nvSpPr>
          <p:spPr bwMode="auto">
            <a:xfrm>
              <a:off x="4678301" y="495853"/>
              <a:ext cx="2628900" cy="43370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400" b="1" cap="small" dirty="0" smtClean="0">
                  <a:solidFill>
                    <a:srgbClr val="00C3D9"/>
                  </a:solidFill>
                  <a:latin typeface="微软雅黑" panose="020B0503020204020204" pitchFamily="34" charset="-122"/>
                  <a:ea typeface="微软雅黑" panose="020B0503020204020204" pitchFamily="34" charset="-122"/>
                </a:rPr>
                <a:t>HTML</a:t>
              </a:r>
              <a:r>
                <a:rPr lang="zh-CN" altLang="en-US" sz="2400" b="1" cap="small" dirty="0" smtClean="0">
                  <a:solidFill>
                    <a:srgbClr val="00C3D9"/>
                  </a:solidFill>
                  <a:latin typeface="微软雅黑" panose="020B0503020204020204" pitchFamily="34" charset="-122"/>
                  <a:ea typeface="微软雅黑" panose="020B0503020204020204" pitchFamily="34" charset="-122"/>
                </a:rPr>
                <a:t>颜色</a:t>
              </a:r>
              <a:endParaRPr lang="zh-CN" altLang="en-US" sz="2400" b="1" cap="small" dirty="0" smtClean="0">
                <a:solidFill>
                  <a:srgbClr val="00C3D9"/>
                </a:solidFill>
                <a:latin typeface="微软雅黑" panose="020B0503020204020204" pitchFamily="34" charset="-122"/>
                <a:ea typeface="微软雅黑" panose="020B0503020204020204" pitchFamily="34" charset="-122"/>
              </a:endParaRPr>
            </a:p>
          </p:txBody>
        </p:sp>
        <p:sp>
          <p:nvSpPr>
            <p:cNvPr id="4" name="文本框 12"/>
            <p:cNvSpPr txBox="1"/>
            <p:nvPr/>
          </p:nvSpPr>
          <p:spPr>
            <a:xfrm>
              <a:off x="4678150" y="855303"/>
              <a:ext cx="3432810"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lumMod val="50000"/>
                    </a:schemeClr>
                  </a:solidFill>
                </a:rPr>
                <a:t>由红色、绿色、蓝色混合而成</a:t>
              </a:r>
              <a:endParaRPr lang="en-US" altLang="zh-CN" dirty="0">
                <a:solidFill>
                  <a:schemeClr val="bg1">
                    <a:lumMod val="50000"/>
                  </a:schemeClr>
                </a:solidFill>
              </a:endParaRPr>
            </a:p>
          </p:txBody>
        </p:sp>
      </p:grpSp>
      <p:grpSp>
        <p:nvGrpSpPr>
          <p:cNvPr id="11" name="组合 10"/>
          <p:cNvGrpSpPr/>
          <p:nvPr/>
        </p:nvGrpSpPr>
        <p:grpSpPr>
          <a:xfrm>
            <a:off x="2424953" y="1265191"/>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sp>
        <p:nvSpPr>
          <p:cNvPr id="12" name="Freeform 9"/>
          <p:cNvSpPr/>
          <p:nvPr/>
        </p:nvSpPr>
        <p:spPr bwMode="auto">
          <a:xfrm rot="13500000">
            <a:off x="5991618" y="3356499"/>
            <a:ext cx="2300682" cy="2300682"/>
          </a:xfrm>
          <a:custGeom>
            <a:avLst/>
            <a:gdLst>
              <a:gd name="T0" fmla="*/ 107 w 728"/>
              <a:gd name="T1" fmla="*/ 621 h 727"/>
              <a:gd name="T2" fmla="*/ 364 w 728"/>
              <a:gd name="T3" fmla="*/ 727 h 727"/>
              <a:gd name="T4" fmla="*/ 364 w 728"/>
              <a:gd name="T5" fmla="*/ 556 h 727"/>
              <a:gd name="T6" fmla="*/ 228 w 728"/>
              <a:gd name="T7" fmla="*/ 499 h 727"/>
              <a:gd name="T8" fmla="*/ 172 w 728"/>
              <a:gd name="T9" fmla="*/ 363 h 727"/>
              <a:gd name="T10" fmla="*/ 228 w 728"/>
              <a:gd name="T11" fmla="*/ 227 h 727"/>
              <a:gd name="T12" fmla="*/ 364 w 728"/>
              <a:gd name="T13" fmla="*/ 171 h 727"/>
              <a:gd name="T14" fmla="*/ 500 w 728"/>
              <a:gd name="T15" fmla="*/ 227 h 727"/>
              <a:gd name="T16" fmla="*/ 556 w 728"/>
              <a:gd name="T17" fmla="*/ 363 h 727"/>
              <a:gd name="T18" fmla="*/ 728 w 728"/>
              <a:gd name="T19" fmla="*/ 363 h 727"/>
              <a:gd name="T20" fmla="*/ 621 w 728"/>
              <a:gd name="T21" fmla="*/ 106 h 727"/>
              <a:gd name="T22" fmla="*/ 364 w 728"/>
              <a:gd name="T23" fmla="*/ 0 h 727"/>
              <a:gd name="T24" fmla="*/ 107 w 728"/>
              <a:gd name="T25" fmla="*/ 106 h 727"/>
              <a:gd name="T26" fmla="*/ 0 w 728"/>
              <a:gd name="T27" fmla="*/ 363 h 727"/>
              <a:gd name="T28" fmla="*/ 107 w 728"/>
              <a:gd name="T29" fmla="*/ 621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8" h="727">
                <a:moveTo>
                  <a:pt x="107" y="621"/>
                </a:moveTo>
                <a:cubicBezTo>
                  <a:pt x="176" y="689"/>
                  <a:pt x="267" y="727"/>
                  <a:pt x="364" y="727"/>
                </a:cubicBezTo>
                <a:cubicBezTo>
                  <a:pt x="364" y="556"/>
                  <a:pt x="364" y="556"/>
                  <a:pt x="364" y="556"/>
                </a:cubicBezTo>
                <a:cubicBezTo>
                  <a:pt x="313" y="556"/>
                  <a:pt x="264" y="536"/>
                  <a:pt x="228" y="499"/>
                </a:cubicBezTo>
                <a:cubicBezTo>
                  <a:pt x="192" y="463"/>
                  <a:pt x="172" y="415"/>
                  <a:pt x="172" y="363"/>
                </a:cubicBezTo>
                <a:cubicBezTo>
                  <a:pt x="172" y="312"/>
                  <a:pt x="192" y="264"/>
                  <a:pt x="228" y="227"/>
                </a:cubicBezTo>
                <a:cubicBezTo>
                  <a:pt x="264" y="191"/>
                  <a:pt x="313" y="171"/>
                  <a:pt x="364" y="171"/>
                </a:cubicBezTo>
                <a:cubicBezTo>
                  <a:pt x="415" y="171"/>
                  <a:pt x="464" y="191"/>
                  <a:pt x="500" y="227"/>
                </a:cubicBezTo>
                <a:cubicBezTo>
                  <a:pt x="536" y="264"/>
                  <a:pt x="556" y="312"/>
                  <a:pt x="556" y="363"/>
                </a:cubicBezTo>
                <a:cubicBezTo>
                  <a:pt x="728" y="363"/>
                  <a:pt x="728" y="363"/>
                  <a:pt x="728" y="363"/>
                </a:cubicBezTo>
                <a:cubicBezTo>
                  <a:pt x="728" y="266"/>
                  <a:pt x="690" y="175"/>
                  <a:pt x="621" y="106"/>
                </a:cubicBezTo>
                <a:cubicBezTo>
                  <a:pt x="553" y="38"/>
                  <a:pt x="461" y="0"/>
                  <a:pt x="364" y="0"/>
                </a:cubicBezTo>
                <a:cubicBezTo>
                  <a:pt x="267" y="0"/>
                  <a:pt x="176" y="38"/>
                  <a:pt x="107" y="106"/>
                </a:cubicBezTo>
                <a:cubicBezTo>
                  <a:pt x="38" y="175"/>
                  <a:pt x="0" y="266"/>
                  <a:pt x="0" y="363"/>
                </a:cubicBezTo>
                <a:cubicBezTo>
                  <a:pt x="0" y="461"/>
                  <a:pt x="38" y="552"/>
                  <a:pt x="107" y="621"/>
                </a:cubicBezTo>
                <a:close/>
              </a:path>
            </a:pathLst>
          </a:custGeom>
          <a:solidFill>
            <a:srgbClr val="FF0000"/>
          </a:solidFill>
          <a:ln>
            <a:noFill/>
          </a:ln>
        </p:spPr>
        <p:txBody>
          <a:bodyPr vert="horz" wrap="square" lIns="91440" tIns="45720" rIns="91440" bIns="45720" numCol="1" anchor="t" anchorCtr="0" compatLnSpc="1"/>
          <a:lstStyle/>
          <a:p>
            <a:endParaRPr lang="id-ID"/>
          </a:p>
        </p:txBody>
      </p:sp>
      <p:sp>
        <p:nvSpPr>
          <p:cNvPr id="13" name="Freeform 9"/>
          <p:cNvSpPr/>
          <p:nvPr/>
        </p:nvSpPr>
        <p:spPr bwMode="auto">
          <a:xfrm rot="13500000">
            <a:off x="8624721" y="3351129"/>
            <a:ext cx="2300682" cy="2300682"/>
          </a:xfrm>
          <a:custGeom>
            <a:avLst/>
            <a:gdLst>
              <a:gd name="T0" fmla="*/ 107 w 728"/>
              <a:gd name="T1" fmla="*/ 621 h 727"/>
              <a:gd name="T2" fmla="*/ 364 w 728"/>
              <a:gd name="T3" fmla="*/ 727 h 727"/>
              <a:gd name="T4" fmla="*/ 364 w 728"/>
              <a:gd name="T5" fmla="*/ 556 h 727"/>
              <a:gd name="T6" fmla="*/ 228 w 728"/>
              <a:gd name="T7" fmla="*/ 499 h 727"/>
              <a:gd name="T8" fmla="*/ 172 w 728"/>
              <a:gd name="T9" fmla="*/ 363 h 727"/>
              <a:gd name="T10" fmla="*/ 228 w 728"/>
              <a:gd name="T11" fmla="*/ 227 h 727"/>
              <a:gd name="T12" fmla="*/ 364 w 728"/>
              <a:gd name="T13" fmla="*/ 171 h 727"/>
              <a:gd name="T14" fmla="*/ 500 w 728"/>
              <a:gd name="T15" fmla="*/ 227 h 727"/>
              <a:gd name="T16" fmla="*/ 556 w 728"/>
              <a:gd name="T17" fmla="*/ 363 h 727"/>
              <a:gd name="T18" fmla="*/ 728 w 728"/>
              <a:gd name="T19" fmla="*/ 363 h 727"/>
              <a:gd name="T20" fmla="*/ 621 w 728"/>
              <a:gd name="T21" fmla="*/ 106 h 727"/>
              <a:gd name="T22" fmla="*/ 364 w 728"/>
              <a:gd name="T23" fmla="*/ 0 h 727"/>
              <a:gd name="T24" fmla="*/ 107 w 728"/>
              <a:gd name="T25" fmla="*/ 106 h 727"/>
              <a:gd name="T26" fmla="*/ 0 w 728"/>
              <a:gd name="T27" fmla="*/ 363 h 727"/>
              <a:gd name="T28" fmla="*/ 107 w 728"/>
              <a:gd name="T29" fmla="*/ 621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8" h="727">
                <a:moveTo>
                  <a:pt x="107" y="621"/>
                </a:moveTo>
                <a:cubicBezTo>
                  <a:pt x="176" y="689"/>
                  <a:pt x="267" y="727"/>
                  <a:pt x="364" y="727"/>
                </a:cubicBezTo>
                <a:cubicBezTo>
                  <a:pt x="364" y="556"/>
                  <a:pt x="364" y="556"/>
                  <a:pt x="364" y="556"/>
                </a:cubicBezTo>
                <a:cubicBezTo>
                  <a:pt x="313" y="556"/>
                  <a:pt x="264" y="536"/>
                  <a:pt x="228" y="499"/>
                </a:cubicBezTo>
                <a:cubicBezTo>
                  <a:pt x="192" y="463"/>
                  <a:pt x="172" y="415"/>
                  <a:pt x="172" y="363"/>
                </a:cubicBezTo>
                <a:cubicBezTo>
                  <a:pt x="172" y="312"/>
                  <a:pt x="192" y="264"/>
                  <a:pt x="228" y="227"/>
                </a:cubicBezTo>
                <a:cubicBezTo>
                  <a:pt x="264" y="191"/>
                  <a:pt x="313" y="171"/>
                  <a:pt x="364" y="171"/>
                </a:cubicBezTo>
                <a:cubicBezTo>
                  <a:pt x="415" y="171"/>
                  <a:pt x="464" y="191"/>
                  <a:pt x="500" y="227"/>
                </a:cubicBezTo>
                <a:cubicBezTo>
                  <a:pt x="536" y="264"/>
                  <a:pt x="556" y="312"/>
                  <a:pt x="556" y="363"/>
                </a:cubicBezTo>
                <a:cubicBezTo>
                  <a:pt x="728" y="363"/>
                  <a:pt x="728" y="363"/>
                  <a:pt x="728" y="363"/>
                </a:cubicBezTo>
                <a:cubicBezTo>
                  <a:pt x="728" y="266"/>
                  <a:pt x="690" y="175"/>
                  <a:pt x="621" y="106"/>
                </a:cubicBezTo>
                <a:cubicBezTo>
                  <a:pt x="553" y="38"/>
                  <a:pt x="461" y="0"/>
                  <a:pt x="364" y="0"/>
                </a:cubicBezTo>
                <a:cubicBezTo>
                  <a:pt x="267" y="0"/>
                  <a:pt x="176" y="38"/>
                  <a:pt x="107" y="106"/>
                </a:cubicBezTo>
                <a:cubicBezTo>
                  <a:pt x="38" y="175"/>
                  <a:pt x="0" y="266"/>
                  <a:pt x="0" y="363"/>
                </a:cubicBezTo>
                <a:cubicBezTo>
                  <a:pt x="0" y="461"/>
                  <a:pt x="38" y="552"/>
                  <a:pt x="107" y="621"/>
                </a:cubicBezTo>
                <a:close/>
              </a:path>
            </a:pathLst>
          </a:custGeom>
          <a:solidFill>
            <a:srgbClr val="0070C0"/>
          </a:solidFill>
          <a:ln>
            <a:solidFill>
              <a:srgbClr val="01ACBE"/>
            </a:solidFill>
          </a:ln>
        </p:spPr>
        <p:txBody>
          <a:bodyPr vert="horz" wrap="square" lIns="91440" tIns="45720" rIns="91440" bIns="45720" numCol="1" anchor="t" anchorCtr="0" compatLnSpc="1"/>
          <a:lstStyle/>
          <a:p>
            <a:endParaRPr lang="id-ID"/>
          </a:p>
        </p:txBody>
      </p:sp>
      <p:sp>
        <p:nvSpPr>
          <p:cNvPr id="14" name="Freeform 9"/>
          <p:cNvSpPr/>
          <p:nvPr/>
        </p:nvSpPr>
        <p:spPr bwMode="auto">
          <a:xfrm rot="2700000">
            <a:off x="7317254" y="2201000"/>
            <a:ext cx="2300684" cy="2300682"/>
          </a:xfrm>
          <a:custGeom>
            <a:avLst/>
            <a:gdLst>
              <a:gd name="T0" fmla="*/ 107 w 728"/>
              <a:gd name="T1" fmla="*/ 621 h 727"/>
              <a:gd name="T2" fmla="*/ 364 w 728"/>
              <a:gd name="T3" fmla="*/ 727 h 727"/>
              <a:gd name="T4" fmla="*/ 364 w 728"/>
              <a:gd name="T5" fmla="*/ 556 h 727"/>
              <a:gd name="T6" fmla="*/ 228 w 728"/>
              <a:gd name="T7" fmla="*/ 499 h 727"/>
              <a:gd name="T8" fmla="*/ 172 w 728"/>
              <a:gd name="T9" fmla="*/ 363 h 727"/>
              <a:gd name="T10" fmla="*/ 228 w 728"/>
              <a:gd name="T11" fmla="*/ 227 h 727"/>
              <a:gd name="T12" fmla="*/ 364 w 728"/>
              <a:gd name="T13" fmla="*/ 171 h 727"/>
              <a:gd name="T14" fmla="*/ 500 w 728"/>
              <a:gd name="T15" fmla="*/ 227 h 727"/>
              <a:gd name="T16" fmla="*/ 556 w 728"/>
              <a:gd name="T17" fmla="*/ 363 h 727"/>
              <a:gd name="T18" fmla="*/ 728 w 728"/>
              <a:gd name="T19" fmla="*/ 363 h 727"/>
              <a:gd name="T20" fmla="*/ 621 w 728"/>
              <a:gd name="T21" fmla="*/ 106 h 727"/>
              <a:gd name="T22" fmla="*/ 364 w 728"/>
              <a:gd name="T23" fmla="*/ 0 h 727"/>
              <a:gd name="T24" fmla="*/ 107 w 728"/>
              <a:gd name="T25" fmla="*/ 106 h 727"/>
              <a:gd name="T26" fmla="*/ 0 w 728"/>
              <a:gd name="T27" fmla="*/ 363 h 727"/>
              <a:gd name="T28" fmla="*/ 107 w 728"/>
              <a:gd name="T29" fmla="*/ 621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8" h="727">
                <a:moveTo>
                  <a:pt x="107" y="621"/>
                </a:moveTo>
                <a:cubicBezTo>
                  <a:pt x="176" y="689"/>
                  <a:pt x="267" y="727"/>
                  <a:pt x="364" y="727"/>
                </a:cubicBezTo>
                <a:cubicBezTo>
                  <a:pt x="364" y="556"/>
                  <a:pt x="364" y="556"/>
                  <a:pt x="364" y="556"/>
                </a:cubicBezTo>
                <a:cubicBezTo>
                  <a:pt x="313" y="556"/>
                  <a:pt x="264" y="536"/>
                  <a:pt x="228" y="499"/>
                </a:cubicBezTo>
                <a:cubicBezTo>
                  <a:pt x="192" y="463"/>
                  <a:pt x="172" y="415"/>
                  <a:pt x="172" y="363"/>
                </a:cubicBezTo>
                <a:cubicBezTo>
                  <a:pt x="172" y="312"/>
                  <a:pt x="192" y="264"/>
                  <a:pt x="228" y="227"/>
                </a:cubicBezTo>
                <a:cubicBezTo>
                  <a:pt x="264" y="191"/>
                  <a:pt x="313" y="171"/>
                  <a:pt x="364" y="171"/>
                </a:cubicBezTo>
                <a:cubicBezTo>
                  <a:pt x="415" y="171"/>
                  <a:pt x="464" y="191"/>
                  <a:pt x="500" y="227"/>
                </a:cubicBezTo>
                <a:cubicBezTo>
                  <a:pt x="536" y="264"/>
                  <a:pt x="556" y="312"/>
                  <a:pt x="556" y="363"/>
                </a:cubicBezTo>
                <a:cubicBezTo>
                  <a:pt x="728" y="363"/>
                  <a:pt x="728" y="363"/>
                  <a:pt x="728" y="363"/>
                </a:cubicBezTo>
                <a:cubicBezTo>
                  <a:pt x="728" y="266"/>
                  <a:pt x="690" y="175"/>
                  <a:pt x="621" y="106"/>
                </a:cubicBezTo>
                <a:cubicBezTo>
                  <a:pt x="553" y="38"/>
                  <a:pt x="461" y="0"/>
                  <a:pt x="364" y="0"/>
                </a:cubicBezTo>
                <a:cubicBezTo>
                  <a:pt x="267" y="0"/>
                  <a:pt x="176" y="38"/>
                  <a:pt x="107" y="106"/>
                </a:cubicBezTo>
                <a:cubicBezTo>
                  <a:pt x="38" y="175"/>
                  <a:pt x="0" y="266"/>
                  <a:pt x="0" y="363"/>
                </a:cubicBezTo>
                <a:cubicBezTo>
                  <a:pt x="0" y="461"/>
                  <a:pt x="38" y="552"/>
                  <a:pt x="107" y="621"/>
                </a:cubicBezTo>
                <a:close/>
              </a:path>
            </a:pathLst>
          </a:custGeom>
          <a:solidFill>
            <a:srgbClr val="00B050"/>
          </a:solidFill>
          <a:ln>
            <a:noFill/>
          </a:ln>
        </p:spPr>
        <p:txBody>
          <a:bodyPr vert="horz" wrap="square" lIns="91440" tIns="45720" rIns="91440" bIns="45720" numCol="1" anchor="t" anchorCtr="0" compatLnSpc="1"/>
          <a:lstStyle/>
          <a:p>
            <a:endParaRPr lang="id-ID"/>
          </a:p>
        </p:txBody>
      </p:sp>
      <p:grpSp>
        <p:nvGrpSpPr>
          <p:cNvPr id="15" name="Group 10"/>
          <p:cNvGrpSpPr/>
          <p:nvPr/>
        </p:nvGrpSpPr>
        <p:grpSpPr>
          <a:xfrm>
            <a:off x="6271034" y="3600094"/>
            <a:ext cx="644218" cy="529374"/>
            <a:chOff x="7836195" y="3464708"/>
            <a:chExt cx="599208" cy="492388"/>
          </a:xfrm>
        </p:grpSpPr>
        <p:sp>
          <p:nvSpPr>
            <p:cNvPr id="16" name="Oval 11"/>
            <p:cNvSpPr/>
            <p:nvPr/>
          </p:nvSpPr>
          <p:spPr>
            <a:xfrm rot="2700000">
              <a:off x="7882236" y="3464708"/>
              <a:ext cx="492388" cy="492388"/>
            </a:xfrm>
            <a:prstGeom prst="ellipse">
              <a:avLst/>
            </a:prstGeom>
            <a:solidFill>
              <a:srgbClr val="F9F9F9"/>
            </a:solidFill>
            <a:ln w="133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C00000"/>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7836195" y="3536805"/>
              <a:ext cx="599208" cy="342568"/>
            </a:xfrm>
            <a:prstGeom prst="rect">
              <a:avLst/>
            </a:prstGeom>
            <a:noFill/>
            <a:ln>
              <a:solidFill>
                <a:srgbClr val="FF0000"/>
              </a:solidFill>
            </a:ln>
          </p:spPr>
          <p:txBody>
            <a:bodyPr wrap="square" rtlCol="0">
              <a:spAutoFit/>
            </a:bodyPr>
            <a:lstStyle/>
            <a:p>
              <a:pPr algn="ctr"/>
              <a:r>
                <a:rPr lang="en-US" altLang="id-ID" b="1" dirty="0" smtClean="0">
                  <a:solidFill>
                    <a:srgbClr val="FF0000"/>
                  </a:solidFill>
                  <a:latin typeface="微软雅黑" panose="020B0503020204020204" pitchFamily="34" charset="-122"/>
                  <a:ea typeface="微软雅黑" panose="020B0503020204020204" pitchFamily="34" charset="-122"/>
                </a:rPr>
                <a:t>R</a:t>
              </a:r>
              <a:endParaRPr lang="en-US" altLang="id-ID" b="1" dirty="0" smtClean="0">
                <a:solidFill>
                  <a:srgbClr val="FF0000"/>
                </a:solidFill>
                <a:latin typeface="微软雅黑" panose="020B0503020204020204" pitchFamily="34" charset="-122"/>
                <a:ea typeface="微软雅黑" panose="020B0503020204020204" pitchFamily="34" charset="-122"/>
              </a:endParaRPr>
            </a:p>
          </p:txBody>
        </p:sp>
      </p:grpSp>
      <p:grpSp>
        <p:nvGrpSpPr>
          <p:cNvPr id="18" name="Group 13"/>
          <p:cNvGrpSpPr/>
          <p:nvPr/>
        </p:nvGrpSpPr>
        <p:grpSpPr>
          <a:xfrm>
            <a:off x="8128733" y="2090985"/>
            <a:ext cx="644218" cy="529374"/>
            <a:chOff x="9545610" y="1955599"/>
            <a:chExt cx="599208" cy="492388"/>
          </a:xfrm>
        </p:grpSpPr>
        <p:sp>
          <p:nvSpPr>
            <p:cNvPr id="19" name="Oval 14"/>
            <p:cNvSpPr/>
            <p:nvPr/>
          </p:nvSpPr>
          <p:spPr>
            <a:xfrm rot="2700000">
              <a:off x="9603416" y="1955599"/>
              <a:ext cx="492388" cy="492388"/>
            </a:xfrm>
            <a:prstGeom prst="ellipse">
              <a:avLst/>
            </a:prstGeom>
            <a:solidFill>
              <a:schemeClr val="bg1"/>
            </a:solidFill>
            <a:ln w="133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5">
                    <a:lumMod val="75000"/>
                  </a:schemeClr>
                </a:solidFill>
                <a:latin typeface="微软雅黑" panose="020B0503020204020204" pitchFamily="34" charset="-122"/>
                <a:ea typeface="微软雅黑" panose="020B0503020204020204" pitchFamily="34" charset="-122"/>
              </a:endParaRPr>
            </a:p>
          </p:txBody>
        </p:sp>
        <p:sp>
          <p:nvSpPr>
            <p:cNvPr id="20" name="TextBox 19"/>
            <p:cNvSpPr txBox="1"/>
            <p:nvPr/>
          </p:nvSpPr>
          <p:spPr>
            <a:xfrm>
              <a:off x="9545610" y="2019602"/>
              <a:ext cx="599208" cy="342568"/>
            </a:xfrm>
            <a:prstGeom prst="rect">
              <a:avLst/>
            </a:prstGeom>
            <a:noFill/>
            <a:ln>
              <a:solidFill>
                <a:srgbClr val="00B050"/>
              </a:solidFill>
            </a:ln>
          </p:spPr>
          <p:txBody>
            <a:bodyPr wrap="square" rtlCol="0">
              <a:spAutoFit/>
            </a:bodyPr>
            <a:lstStyle/>
            <a:p>
              <a:pPr algn="ctr"/>
              <a:r>
                <a:rPr lang="en-US" altLang="id-ID" b="1" dirty="0" smtClean="0">
                  <a:solidFill>
                    <a:srgbClr val="00B050"/>
                  </a:solidFill>
                  <a:latin typeface="微软雅黑" panose="020B0503020204020204" pitchFamily="34" charset="-122"/>
                  <a:ea typeface="微软雅黑" panose="020B0503020204020204" pitchFamily="34" charset="-122"/>
                </a:rPr>
                <a:t>G</a:t>
              </a:r>
              <a:endParaRPr lang="en-US" altLang="id-ID" b="1" dirty="0" smtClean="0">
                <a:solidFill>
                  <a:srgbClr val="00B050"/>
                </a:solidFill>
                <a:latin typeface="微软雅黑" panose="020B0503020204020204" pitchFamily="34" charset="-122"/>
                <a:ea typeface="微软雅黑" panose="020B0503020204020204" pitchFamily="34" charset="-122"/>
              </a:endParaRPr>
            </a:p>
          </p:txBody>
        </p:sp>
      </p:grpSp>
      <p:grpSp>
        <p:nvGrpSpPr>
          <p:cNvPr id="21" name="Group 16"/>
          <p:cNvGrpSpPr/>
          <p:nvPr/>
        </p:nvGrpSpPr>
        <p:grpSpPr>
          <a:xfrm>
            <a:off x="10029817" y="3610663"/>
            <a:ext cx="644218" cy="529374"/>
            <a:chOff x="10716797" y="5108091"/>
            <a:chExt cx="599208" cy="492388"/>
          </a:xfrm>
        </p:grpSpPr>
        <p:sp>
          <p:nvSpPr>
            <p:cNvPr id="22" name="Oval 17"/>
            <p:cNvSpPr/>
            <p:nvPr/>
          </p:nvSpPr>
          <p:spPr>
            <a:xfrm rot="2700000">
              <a:off x="10774955" y="5108091"/>
              <a:ext cx="492388" cy="492388"/>
            </a:xfrm>
            <a:prstGeom prst="ellipse">
              <a:avLst/>
            </a:prstGeom>
            <a:solidFill>
              <a:schemeClr val="bg1"/>
            </a:solidFill>
            <a:ln w="1333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C00000"/>
                </a:solidFill>
                <a:latin typeface="微软雅黑" panose="020B0503020204020204" pitchFamily="34" charset="-122"/>
                <a:ea typeface="微软雅黑" panose="020B0503020204020204" pitchFamily="34" charset="-122"/>
              </a:endParaRPr>
            </a:p>
          </p:txBody>
        </p:sp>
        <p:sp>
          <p:nvSpPr>
            <p:cNvPr id="23" name="TextBox 22"/>
            <p:cNvSpPr txBox="1"/>
            <p:nvPr/>
          </p:nvSpPr>
          <p:spPr>
            <a:xfrm>
              <a:off x="10716797" y="5178591"/>
              <a:ext cx="599208" cy="342568"/>
            </a:xfrm>
            <a:prstGeom prst="rect">
              <a:avLst/>
            </a:prstGeom>
            <a:noFill/>
            <a:ln>
              <a:solidFill>
                <a:srgbClr val="0070C0"/>
              </a:solidFill>
            </a:ln>
          </p:spPr>
          <p:txBody>
            <a:bodyPr wrap="square" rtlCol="0">
              <a:spAutoFit/>
            </a:bodyPr>
            <a:lstStyle/>
            <a:p>
              <a:pPr algn="ctr"/>
              <a:r>
                <a:rPr lang="en-US" altLang="id-ID" b="1" dirty="0" smtClean="0">
                  <a:solidFill>
                    <a:srgbClr val="0070C0"/>
                  </a:solidFill>
                  <a:latin typeface="微软雅黑" panose="020B0503020204020204" pitchFamily="34" charset="-122"/>
                  <a:ea typeface="微软雅黑" panose="020B0503020204020204" pitchFamily="34" charset="-122"/>
                </a:rPr>
                <a:t>B</a:t>
              </a:r>
              <a:endParaRPr lang="en-US" altLang="id-ID" b="1" dirty="0" smtClean="0">
                <a:solidFill>
                  <a:srgbClr val="0070C0"/>
                </a:solidFill>
                <a:latin typeface="微软雅黑" panose="020B0503020204020204" pitchFamily="34" charset="-122"/>
                <a:ea typeface="微软雅黑" panose="020B0503020204020204" pitchFamily="34" charset="-122"/>
              </a:endParaRPr>
            </a:p>
          </p:txBody>
        </p:sp>
      </p:grpSp>
      <p:sp>
        <p:nvSpPr>
          <p:cNvPr id="31" name="椭圆 30"/>
          <p:cNvSpPr/>
          <p:nvPr/>
        </p:nvSpPr>
        <p:spPr>
          <a:xfrm>
            <a:off x="1619354" y="1362785"/>
            <a:ext cx="576622" cy="576785"/>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MT Std" pitchFamily="34" charset="0"/>
                <a:ea typeface="微软雅黑" panose="020B0503020204020204" pitchFamily="34" charset="-122"/>
              </a:rPr>
              <a:t>1</a:t>
            </a:r>
            <a:endParaRPr lang="zh-CN" altLang="en-US" dirty="0">
              <a:latin typeface="Impact MT Std" pitchFamily="34" charset="0"/>
              <a:ea typeface="微软雅黑" panose="020B0503020204020204" pitchFamily="34" charset="-122"/>
            </a:endParaRPr>
          </a:p>
        </p:txBody>
      </p:sp>
      <p:sp>
        <p:nvSpPr>
          <p:cNvPr id="32" name="椭圆 31"/>
          <p:cNvSpPr/>
          <p:nvPr/>
        </p:nvSpPr>
        <p:spPr>
          <a:xfrm>
            <a:off x="1619355" y="3079815"/>
            <a:ext cx="576622" cy="576785"/>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MT Std" pitchFamily="34" charset="0"/>
                <a:ea typeface="微软雅黑" panose="020B0503020204020204" pitchFamily="34" charset="-122"/>
              </a:rPr>
              <a:t>2</a:t>
            </a:r>
            <a:endParaRPr lang="zh-CN" altLang="en-US" dirty="0">
              <a:latin typeface="Impact MT Std" pitchFamily="34" charset="0"/>
              <a:ea typeface="微软雅黑" panose="020B0503020204020204" pitchFamily="34" charset="-122"/>
            </a:endParaRPr>
          </a:p>
        </p:txBody>
      </p:sp>
      <p:sp>
        <p:nvSpPr>
          <p:cNvPr id="33" name="椭圆 32"/>
          <p:cNvSpPr/>
          <p:nvPr/>
        </p:nvSpPr>
        <p:spPr>
          <a:xfrm>
            <a:off x="1619355" y="4553930"/>
            <a:ext cx="576622" cy="576785"/>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mpact MT Std" pitchFamily="34" charset="0"/>
                <a:ea typeface="微软雅黑" panose="020B0503020204020204" pitchFamily="34" charset="-122"/>
              </a:rPr>
              <a:t>3</a:t>
            </a:r>
            <a:endParaRPr lang="zh-CN" altLang="en-US" dirty="0">
              <a:latin typeface="Impact MT Std" pitchFamily="34" charset="0"/>
              <a:ea typeface="微软雅黑" panose="020B0503020204020204" pitchFamily="34" charset="-122"/>
            </a:endParaRPr>
          </a:p>
        </p:txBody>
      </p:sp>
      <p:sp>
        <p:nvSpPr>
          <p:cNvPr id="34" name="标题 11"/>
          <p:cNvSpPr txBox="1"/>
          <p:nvPr/>
        </p:nvSpPr>
        <p:spPr>
          <a:xfrm>
            <a:off x="2195830" y="1362710"/>
            <a:ext cx="4702175" cy="151257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sz="1600" dirty="0">
                <a:solidFill>
                  <a:schemeClr val="bg1">
                    <a:lumMod val="50000"/>
                  </a:schemeClr>
                </a:solidFill>
                <a:latin typeface="微软雅黑" panose="020B0503020204020204" pitchFamily="34" charset="-122"/>
                <a:ea typeface="微软雅黑" panose="020B0503020204020204" pitchFamily="34" charset="-122"/>
              </a:rPr>
              <a:t>HTML 颜色由一个十六进制符号来定义，这个符号由红色、绿色和蓝色的值组成（RGB）。每种颜色的最小值是0（十六进制：#00）。最大值是255（十六进制：#FF）。</a:t>
            </a:r>
            <a:endParaRPr sz="1600" dirty="0">
              <a:solidFill>
                <a:schemeClr val="bg1">
                  <a:lumMod val="50000"/>
                </a:schemeClr>
              </a:solidFill>
              <a:latin typeface="微软雅黑" panose="020B0503020204020204" pitchFamily="34" charset="-122"/>
              <a:ea typeface="微软雅黑" panose="020B0503020204020204" pitchFamily="34" charset="-122"/>
            </a:endParaRPr>
          </a:p>
          <a:p>
            <a:pPr algn="l"/>
            <a:r>
              <a:rPr lang="en-US" altLang="zh-CN" sz="1600" dirty="0">
                <a:solidFill>
                  <a:schemeClr val="bg1">
                    <a:lumMod val="50000"/>
                  </a:schemeClr>
                </a:solidFill>
                <a:latin typeface="微软雅黑" panose="020B0503020204020204" pitchFamily="34" charset="-122"/>
                <a:ea typeface="微软雅黑" panose="020B0503020204020204" pitchFamily="34" charset="-122"/>
              </a:rPr>
              <a:t>black-#000000-rgb(0,0,0)</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gn="l"/>
            <a:r>
              <a:rPr lang="en-US" altLang="zh-CN" sz="1600" dirty="0">
                <a:solidFill>
                  <a:schemeClr val="bg1">
                    <a:lumMod val="50000"/>
                  </a:schemeClr>
                </a:solidFill>
                <a:latin typeface="微软雅黑" panose="020B0503020204020204" pitchFamily="34" charset="-122"/>
                <a:ea typeface="微软雅黑" panose="020B0503020204020204" pitchFamily="34" charset="-122"/>
              </a:rPr>
              <a:t>while-#FFFFFF-rgb(255,255,255)</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5" name="标题 11"/>
          <p:cNvSpPr txBox="1"/>
          <p:nvPr/>
        </p:nvSpPr>
        <p:spPr>
          <a:xfrm>
            <a:off x="2195830" y="3079750"/>
            <a:ext cx="3611245" cy="79692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600" dirty="0">
                <a:solidFill>
                  <a:schemeClr val="bg1">
                    <a:lumMod val="50000"/>
                  </a:schemeClr>
                </a:solidFill>
                <a:latin typeface="微软雅黑" panose="020B0503020204020204" pitchFamily="34" charset="-122"/>
                <a:ea typeface="微软雅黑" panose="020B0503020204020204" pitchFamily="34" charset="-122"/>
              </a:rPr>
              <a:t>也可以通过</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141</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个颜色名（英文）选择颜色，常用的有</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17</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种标准颜色</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标题 11"/>
          <p:cNvSpPr txBox="1"/>
          <p:nvPr/>
        </p:nvSpPr>
        <p:spPr>
          <a:xfrm>
            <a:off x="2195830" y="4535805"/>
            <a:ext cx="3526790" cy="159766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通过</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style</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属性改变颜色</a:t>
            </a:r>
            <a:endParaRPr lang="zh-CN" altLang="en-US" sz="1600" dirty="0" smtClean="0">
              <a:solidFill>
                <a:schemeClr val="bg1">
                  <a:lumMod val="50000"/>
                </a:schemeClr>
              </a:solidFill>
              <a:latin typeface="微软雅黑" panose="020B0503020204020204" pitchFamily="34" charset="-122"/>
              <a:ea typeface="微软雅黑" panose="020B0503020204020204" pitchFamily="34" charset="-122"/>
            </a:endParaRPr>
          </a:p>
          <a:p>
            <a:pPr algn="l"/>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&lt;p style=”color:green;”&gt;</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绿色的段落</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&lt;/p&gt;</a:t>
            </a:r>
            <a:endParaRPr lang="en-US" altLang="zh-CN" sz="1600" dirty="0" smtClean="0">
              <a:solidFill>
                <a:schemeClr val="bg1">
                  <a:lumMod val="50000"/>
                </a:schemeClr>
              </a:solidFill>
              <a:latin typeface="微软雅黑" panose="020B0503020204020204" pitchFamily="34" charset="-122"/>
              <a:ea typeface="微软雅黑" panose="020B0503020204020204" pitchFamily="34" charset="-122"/>
            </a:endParaRPr>
          </a:p>
          <a:p>
            <a:pPr algn="l"/>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这其实就是通过</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css</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渲染</a:t>
            </a: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html</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元素</a:t>
            </a:r>
            <a:endParaRPr lang="zh-CN" altLang="en-US" sz="1600" dirty="0" smtClean="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wipe dir="u"/>
      </p:transition>
    </mc:Choice>
    <mc:Fallback>
      <p:transition>
        <p:wipe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par>
                                <p:cTn id="11" presetID="22" presetClass="entr" presetSubtype="2"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wipe(right)">
                                      <p:cBhvr>
                                        <p:cTn id="13" dur="500"/>
                                        <p:tgtEl>
                                          <p:spTgt spid="13"/>
                                        </p:tgtEl>
                                      </p:cBhvr>
                                    </p:animEffect>
                                  </p:childTnLst>
                                </p:cTn>
                              </p:par>
                              <p:par>
                                <p:cTn id="14" presetID="22" presetClass="entr" presetSubtype="2"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wipe(right)">
                                      <p:cBhvr>
                                        <p:cTn id="16" dur="500"/>
                                        <p:tgtEl>
                                          <p:spTgt spid="14"/>
                                        </p:tgtEl>
                                      </p:cBhvr>
                                    </p:animEffect>
                                  </p:childTnLst>
                                </p:cTn>
                              </p:par>
                              <p:par>
                                <p:cTn id="17" presetID="22" presetClass="entr" presetSubtype="2" fill="hold" grpId="0" nodeType="withEffect">
                                  <p:stCondLst>
                                    <p:cond delay="2000"/>
                                  </p:stCondLst>
                                  <p:childTnLst>
                                    <p:set>
                                      <p:cBhvr>
                                        <p:cTn id="18" dur="1" fill="hold">
                                          <p:stCondLst>
                                            <p:cond delay="0"/>
                                          </p:stCondLst>
                                        </p:cTn>
                                        <p:tgtEl>
                                          <p:spTgt spid="12"/>
                                        </p:tgtEl>
                                        <p:attrNameLst>
                                          <p:attrName>style.visibility</p:attrName>
                                        </p:attrNameLst>
                                      </p:cBhvr>
                                      <p:to>
                                        <p:strVal val="visible"/>
                                      </p:to>
                                    </p:set>
                                    <p:animEffect transition="in" filter="wipe(right)">
                                      <p:cBhvr>
                                        <p:cTn id="19" dur="500"/>
                                        <p:tgtEl>
                                          <p:spTgt spid="12"/>
                                        </p:tgtEl>
                                      </p:cBhvr>
                                    </p:animEffect>
                                  </p:childTnLst>
                                </p:cTn>
                              </p:par>
                              <p:par>
                                <p:cTn id="20" presetID="42" presetClass="entr" presetSubtype="0" fill="hold" nodeType="withEffect">
                                  <p:stCondLst>
                                    <p:cond delay="250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250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250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1000"/>
                                        <p:tgtEl>
                                          <p:spTgt spid="21"/>
                                        </p:tgtEl>
                                      </p:cBhvr>
                                    </p:animEffect>
                                    <p:anim calcmode="lin" valueType="num">
                                      <p:cBhvr>
                                        <p:cTn id="33" dur="1000" fill="hold"/>
                                        <p:tgtEl>
                                          <p:spTgt spid="21"/>
                                        </p:tgtEl>
                                        <p:attrNameLst>
                                          <p:attrName>ppt_x</p:attrName>
                                        </p:attrNameLst>
                                      </p:cBhvr>
                                      <p:tavLst>
                                        <p:tav tm="0">
                                          <p:val>
                                            <p:strVal val="#ppt_x"/>
                                          </p:val>
                                        </p:tav>
                                        <p:tav tm="100000">
                                          <p:val>
                                            <p:strVal val="#ppt_x"/>
                                          </p:val>
                                        </p:tav>
                                      </p:tavLst>
                                    </p:anim>
                                    <p:anim calcmode="lin" valueType="num">
                                      <p:cBhvr>
                                        <p:cTn id="34" dur="1000" fill="hold"/>
                                        <p:tgtEl>
                                          <p:spTgt spid="21"/>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par>
                          <p:cTn id="39" fill="hold">
                            <p:stCondLst>
                              <p:cond delay="1500"/>
                            </p:stCondLst>
                            <p:childTnLst>
                              <p:par>
                                <p:cTn id="40" presetID="10" presetClass="entr" presetSubtype="0" fill="hold" grpId="0" nodeType="after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childTnLst>
                                </p:cTn>
                              </p:par>
                            </p:childTnLst>
                          </p:cTn>
                        </p:par>
                        <p:par>
                          <p:cTn id="43" fill="hold">
                            <p:stCondLst>
                              <p:cond delay="2000"/>
                            </p:stCondLst>
                            <p:childTnLst>
                              <p:par>
                                <p:cTn id="44" presetID="10" presetClass="entr" presetSubtype="0" fill="hold" grpId="0" nodeType="after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par>
                          <p:cTn id="47" fill="hold">
                            <p:stCondLst>
                              <p:cond delay="2500"/>
                            </p:stCondLst>
                            <p:childTnLst>
                              <p:par>
                                <p:cTn id="48" presetID="53" presetClass="entr" presetSubtype="16"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 calcmode="lin" valueType="num">
                                      <p:cBhvr>
                                        <p:cTn id="50" dur="500" fill="hold"/>
                                        <p:tgtEl>
                                          <p:spTgt spid="34"/>
                                        </p:tgtEl>
                                        <p:attrNameLst>
                                          <p:attrName>ppt_w</p:attrName>
                                        </p:attrNameLst>
                                      </p:cBhvr>
                                      <p:tavLst>
                                        <p:tav tm="0">
                                          <p:val>
                                            <p:fltVal val="0"/>
                                          </p:val>
                                        </p:tav>
                                        <p:tav tm="100000">
                                          <p:val>
                                            <p:strVal val="#ppt_w"/>
                                          </p:val>
                                        </p:tav>
                                      </p:tavLst>
                                    </p:anim>
                                    <p:anim calcmode="lin" valueType="num">
                                      <p:cBhvr>
                                        <p:cTn id="51" dur="500" fill="hold"/>
                                        <p:tgtEl>
                                          <p:spTgt spid="34"/>
                                        </p:tgtEl>
                                        <p:attrNameLst>
                                          <p:attrName>ppt_h</p:attrName>
                                        </p:attrNameLst>
                                      </p:cBhvr>
                                      <p:tavLst>
                                        <p:tav tm="0">
                                          <p:val>
                                            <p:fltVal val="0"/>
                                          </p:val>
                                        </p:tav>
                                        <p:tav tm="100000">
                                          <p:val>
                                            <p:strVal val="#ppt_h"/>
                                          </p:val>
                                        </p:tav>
                                      </p:tavLst>
                                    </p:anim>
                                    <p:animEffect transition="in" filter="fade">
                                      <p:cBhvr>
                                        <p:cTn id="52" dur="500"/>
                                        <p:tgtEl>
                                          <p:spTgt spid="34"/>
                                        </p:tgtEl>
                                      </p:cBhvr>
                                    </p:animEffect>
                                  </p:childTnLst>
                                </p:cTn>
                              </p:par>
                            </p:childTnLst>
                          </p:cTn>
                        </p:par>
                        <p:par>
                          <p:cTn id="53" fill="hold">
                            <p:stCondLst>
                              <p:cond delay="3000"/>
                            </p:stCondLst>
                            <p:childTnLst>
                              <p:par>
                                <p:cTn id="54" presetID="53" presetClass="entr" presetSubtype="16" fill="hold" grpId="0" nodeType="afterEffect">
                                  <p:stCondLst>
                                    <p:cond delay="0"/>
                                  </p:stCondLst>
                                  <p:childTnLst>
                                    <p:set>
                                      <p:cBhvr>
                                        <p:cTn id="55" dur="1" fill="hold">
                                          <p:stCondLst>
                                            <p:cond delay="0"/>
                                          </p:stCondLst>
                                        </p:cTn>
                                        <p:tgtEl>
                                          <p:spTgt spid="35"/>
                                        </p:tgtEl>
                                        <p:attrNameLst>
                                          <p:attrName>style.visibility</p:attrName>
                                        </p:attrNameLst>
                                      </p:cBhvr>
                                      <p:to>
                                        <p:strVal val="visible"/>
                                      </p:to>
                                    </p:set>
                                    <p:anim calcmode="lin" valueType="num">
                                      <p:cBhvr>
                                        <p:cTn id="56" dur="500" fill="hold"/>
                                        <p:tgtEl>
                                          <p:spTgt spid="35"/>
                                        </p:tgtEl>
                                        <p:attrNameLst>
                                          <p:attrName>ppt_w</p:attrName>
                                        </p:attrNameLst>
                                      </p:cBhvr>
                                      <p:tavLst>
                                        <p:tav tm="0">
                                          <p:val>
                                            <p:fltVal val="0"/>
                                          </p:val>
                                        </p:tav>
                                        <p:tav tm="100000">
                                          <p:val>
                                            <p:strVal val="#ppt_w"/>
                                          </p:val>
                                        </p:tav>
                                      </p:tavLst>
                                    </p:anim>
                                    <p:anim calcmode="lin" valueType="num">
                                      <p:cBhvr>
                                        <p:cTn id="57" dur="500" fill="hold"/>
                                        <p:tgtEl>
                                          <p:spTgt spid="35"/>
                                        </p:tgtEl>
                                        <p:attrNameLst>
                                          <p:attrName>ppt_h</p:attrName>
                                        </p:attrNameLst>
                                      </p:cBhvr>
                                      <p:tavLst>
                                        <p:tav tm="0">
                                          <p:val>
                                            <p:fltVal val="0"/>
                                          </p:val>
                                        </p:tav>
                                        <p:tav tm="100000">
                                          <p:val>
                                            <p:strVal val="#ppt_h"/>
                                          </p:val>
                                        </p:tav>
                                      </p:tavLst>
                                    </p:anim>
                                    <p:animEffect transition="in" filter="fade">
                                      <p:cBhvr>
                                        <p:cTn id="58" dur="500"/>
                                        <p:tgtEl>
                                          <p:spTgt spid="35"/>
                                        </p:tgtEl>
                                      </p:cBhvr>
                                    </p:animEffect>
                                  </p:childTnLst>
                                </p:cTn>
                              </p:par>
                            </p:childTnLst>
                          </p:cTn>
                        </p:par>
                        <p:par>
                          <p:cTn id="59" fill="hold">
                            <p:stCondLst>
                              <p:cond delay="3500"/>
                            </p:stCondLst>
                            <p:childTnLst>
                              <p:par>
                                <p:cTn id="60" presetID="53" presetClass="entr" presetSubtype="16" fill="hold" grpId="0" nodeType="afterEffect">
                                  <p:stCondLst>
                                    <p:cond delay="0"/>
                                  </p:stCondLst>
                                  <p:childTnLst>
                                    <p:set>
                                      <p:cBhvr>
                                        <p:cTn id="61" dur="1" fill="hold">
                                          <p:stCondLst>
                                            <p:cond delay="0"/>
                                          </p:stCondLst>
                                        </p:cTn>
                                        <p:tgtEl>
                                          <p:spTgt spid="36"/>
                                        </p:tgtEl>
                                        <p:attrNameLst>
                                          <p:attrName>style.visibility</p:attrName>
                                        </p:attrNameLst>
                                      </p:cBhvr>
                                      <p:to>
                                        <p:strVal val="visible"/>
                                      </p:to>
                                    </p:set>
                                    <p:anim calcmode="lin" valueType="num">
                                      <p:cBhvr>
                                        <p:cTn id="62" dur="500" fill="hold"/>
                                        <p:tgtEl>
                                          <p:spTgt spid="36"/>
                                        </p:tgtEl>
                                        <p:attrNameLst>
                                          <p:attrName>ppt_w</p:attrName>
                                        </p:attrNameLst>
                                      </p:cBhvr>
                                      <p:tavLst>
                                        <p:tav tm="0">
                                          <p:val>
                                            <p:fltVal val="0"/>
                                          </p:val>
                                        </p:tav>
                                        <p:tav tm="100000">
                                          <p:val>
                                            <p:strVal val="#ppt_w"/>
                                          </p:val>
                                        </p:tav>
                                      </p:tavLst>
                                    </p:anim>
                                    <p:anim calcmode="lin" valueType="num">
                                      <p:cBhvr>
                                        <p:cTn id="63" dur="500" fill="hold"/>
                                        <p:tgtEl>
                                          <p:spTgt spid="36"/>
                                        </p:tgtEl>
                                        <p:attrNameLst>
                                          <p:attrName>ppt_h</p:attrName>
                                        </p:attrNameLst>
                                      </p:cBhvr>
                                      <p:tavLst>
                                        <p:tav tm="0">
                                          <p:val>
                                            <p:fltVal val="0"/>
                                          </p:val>
                                        </p:tav>
                                        <p:tav tm="100000">
                                          <p:val>
                                            <p:strVal val="#ppt_h"/>
                                          </p:val>
                                        </p:tav>
                                      </p:tavLst>
                                    </p:anim>
                                    <p:animEffect transition="in" filter="fade">
                                      <p:cBhvr>
                                        <p:cTn id="6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bldLvl="0" animBg="1"/>
      <p:bldP spid="14" grpId="0" bldLvl="0" animBg="1"/>
      <p:bldP spid="31" grpId="0" bldLvl="0" animBg="1"/>
      <p:bldP spid="32" grpId="0" bldLvl="0" animBg="1"/>
      <p:bldP spid="33" grpId="0" animBg="1"/>
      <p:bldP spid="34" grpId="0"/>
      <p:bldP spid="35" grpId="0"/>
      <p:bldP spid="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054131" y="444122"/>
            <a:ext cx="4222750" cy="739140"/>
            <a:chOff x="3879320" y="484463"/>
            <a:chExt cx="4222750" cy="739140"/>
          </a:xfrm>
        </p:grpSpPr>
        <p:sp>
          <p:nvSpPr>
            <p:cNvPr id="2" name="椭圆 1"/>
            <p:cNvSpPr/>
            <p:nvPr/>
          </p:nvSpPr>
          <p:spPr>
            <a:xfrm>
              <a:off x="3879320" y="484463"/>
              <a:ext cx="710452" cy="71045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latin typeface="微软雅黑" panose="020B0503020204020204" pitchFamily="34" charset="-122"/>
                  <a:ea typeface="微软雅黑" panose="020B0503020204020204" pitchFamily="34" charset="-122"/>
                </a:rPr>
                <a:t>5</a:t>
              </a:r>
              <a:endParaRPr lang="en-US" sz="4000" b="1" dirty="0">
                <a:solidFill>
                  <a:schemeClr val="bg1"/>
                </a:solidFill>
                <a:latin typeface="微软雅黑" panose="020B0503020204020204" pitchFamily="34" charset="-122"/>
                <a:ea typeface="微软雅黑" panose="020B0503020204020204" pitchFamily="34" charset="-122"/>
              </a:endParaRPr>
            </a:p>
          </p:txBody>
        </p:sp>
        <p:sp>
          <p:nvSpPr>
            <p:cNvPr id="3" name="Copyright Notice"/>
            <p:cNvSpPr/>
            <p:nvPr/>
          </p:nvSpPr>
          <p:spPr bwMode="auto">
            <a:xfrm>
              <a:off x="4678301" y="495853"/>
              <a:ext cx="2628900" cy="43370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2400" b="1" cap="small" dirty="0" smtClean="0">
                  <a:solidFill>
                    <a:srgbClr val="00C3D9"/>
                  </a:solidFill>
                  <a:latin typeface="微软雅黑" panose="020B0503020204020204" pitchFamily="34" charset="-122"/>
                  <a:ea typeface="微软雅黑" panose="020B0503020204020204" pitchFamily="34" charset="-122"/>
                  <a:sym typeface="+mn-ea"/>
                </a:rPr>
                <a:t>HTML</a:t>
              </a:r>
              <a:r>
                <a:rPr lang="zh-CN" altLang="en-US" sz="2400" b="1" cap="small" dirty="0" smtClean="0">
                  <a:solidFill>
                    <a:srgbClr val="00C3D9"/>
                  </a:solidFill>
                  <a:latin typeface="微软雅黑" panose="020B0503020204020204" pitchFamily="34" charset="-122"/>
                  <a:ea typeface="微软雅黑" panose="020B0503020204020204" pitchFamily="34" charset="-122"/>
                  <a:sym typeface="+mn-ea"/>
                </a:rPr>
                <a:t>表单</a:t>
              </a:r>
              <a:endParaRPr lang="en-US" sz="2400" b="1" cap="small" dirty="0">
                <a:solidFill>
                  <a:srgbClr val="00C3D9"/>
                </a:solidFill>
                <a:latin typeface="微软雅黑" panose="020B0503020204020204" pitchFamily="34" charset="-122"/>
                <a:ea typeface="微软雅黑" panose="020B0503020204020204" pitchFamily="34" charset="-122"/>
              </a:endParaRPr>
            </a:p>
          </p:txBody>
        </p:sp>
        <p:sp>
          <p:nvSpPr>
            <p:cNvPr id="4" name="文本框 12"/>
            <p:cNvSpPr txBox="1"/>
            <p:nvPr/>
          </p:nvSpPr>
          <p:spPr>
            <a:xfrm>
              <a:off x="4678150" y="855303"/>
              <a:ext cx="3423920"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lumMod val="50000"/>
                    </a:schemeClr>
                  </a:solidFill>
                  <a:sym typeface="+mn-ea"/>
                </a:rPr>
                <a:t>用于收集不同类型的用户输入</a:t>
              </a:r>
              <a:endParaRPr lang="zh-CN" altLang="en-US" dirty="0">
                <a:solidFill>
                  <a:schemeClr val="bg1">
                    <a:lumMod val="50000"/>
                  </a:schemeClr>
                </a:solidFill>
              </a:endParaRPr>
            </a:p>
          </p:txBody>
        </p:sp>
      </p:grpSp>
      <p:grpSp>
        <p:nvGrpSpPr>
          <p:cNvPr id="11" name="组合 10"/>
          <p:cNvGrpSpPr/>
          <p:nvPr/>
        </p:nvGrpSpPr>
        <p:grpSpPr>
          <a:xfrm>
            <a:off x="2424953" y="1265191"/>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sp>
        <p:nvSpPr>
          <p:cNvPr id="12" name="矩形 5"/>
          <p:cNvSpPr/>
          <p:nvPr/>
        </p:nvSpPr>
        <p:spPr>
          <a:xfrm>
            <a:off x="3158856" y="2206409"/>
            <a:ext cx="1584245" cy="1008578"/>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00C3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13" name="Rectangle 42"/>
          <p:cNvSpPr/>
          <p:nvPr/>
        </p:nvSpPr>
        <p:spPr>
          <a:xfrm flipH="1">
            <a:off x="3131273" y="2385317"/>
            <a:ext cx="1611827" cy="253340"/>
          </a:xfrm>
          <a:prstGeom prst="rect">
            <a:avLst/>
          </a:prstGeom>
          <a:noFill/>
          <a:ln w="12700" cap="flat" cmpd="sng" algn="ctr">
            <a:noFill/>
            <a:prstDash val="solid"/>
          </a:ln>
          <a:effectLst/>
        </p:spPr>
        <p:txBody>
          <a:bodyPr lIns="91433" tIns="0" rIns="91433" bIns="0" rtlCol="0" anchor="t"/>
          <a:lstStyle/>
          <a:p>
            <a:pPr algn="ctr"/>
            <a:r>
              <a:rPr lang="zh-CN" altLang="en-US"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表单元素区域</a:t>
            </a:r>
            <a:endParaRPr lang="zh-CN" altLang="en-US"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4" name="Rectangle 42"/>
          <p:cNvSpPr/>
          <p:nvPr/>
        </p:nvSpPr>
        <p:spPr>
          <a:xfrm flipH="1">
            <a:off x="3756660" y="3215005"/>
            <a:ext cx="3074670" cy="1027430"/>
          </a:xfrm>
          <a:prstGeom prst="rect">
            <a:avLst/>
          </a:prstGeom>
          <a:noFill/>
          <a:ln w="12700" cap="flat" cmpd="sng" algn="ctr">
            <a:noFill/>
            <a:prstDash val="solid"/>
          </a:ln>
          <a:effectLst/>
        </p:spPr>
        <p:txBody>
          <a:bodyPr lIns="91433" tIns="0" rIns="91433" bIns="0" rtlCol="0" anchor="t"/>
          <a:lstStyle/>
          <a:p>
            <a:pPr lvl="0">
              <a:defRPr/>
            </a:pP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&lt;form&gt;</a:t>
            </a:r>
            <a:endPar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a:p>
            <a:pPr lvl="0">
              <a:defRPr/>
            </a:pP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input 元素</a:t>
            </a:r>
            <a:endPar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a:p>
            <a:pPr lvl="0">
              <a:defRPr/>
            </a:pP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&lt;/form&gt;</a:t>
            </a:r>
            <a:endPar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矩形 5"/>
          <p:cNvSpPr/>
          <p:nvPr/>
        </p:nvSpPr>
        <p:spPr>
          <a:xfrm>
            <a:off x="3259368" y="4241820"/>
            <a:ext cx="1584245" cy="1008578"/>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E94E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16" name="Rectangle 42"/>
          <p:cNvSpPr/>
          <p:nvPr/>
        </p:nvSpPr>
        <p:spPr>
          <a:xfrm flipH="1">
            <a:off x="3231787" y="4420728"/>
            <a:ext cx="1611827" cy="253340"/>
          </a:xfrm>
          <a:prstGeom prst="rect">
            <a:avLst/>
          </a:prstGeom>
          <a:noFill/>
          <a:ln w="12700" cap="flat" cmpd="sng" algn="ctr">
            <a:noFill/>
            <a:prstDash val="solid"/>
          </a:ln>
          <a:effectLst/>
        </p:spPr>
        <p:txBody>
          <a:bodyPr lIns="91433" tIns="0" rIns="91433" bIns="0" rtlCol="0" anchor="t"/>
          <a:lstStyle/>
          <a:p>
            <a:pPr algn="ctr"/>
            <a:r>
              <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选择元素</a:t>
            </a:r>
            <a:endPar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Rectangle 42"/>
          <p:cNvSpPr/>
          <p:nvPr/>
        </p:nvSpPr>
        <p:spPr>
          <a:xfrm flipH="1">
            <a:off x="3856990" y="5250180"/>
            <a:ext cx="2974340" cy="1160780"/>
          </a:xfrm>
          <a:prstGeom prst="rect">
            <a:avLst/>
          </a:prstGeom>
          <a:noFill/>
          <a:ln w="12700" cap="flat" cmpd="sng" algn="ctr">
            <a:noFill/>
            <a:prstDash val="solid"/>
          </a:ln>
          <a:effectLst/>
        </p:spPr>
        <p:txBody>
          <a:bodyPr lIns="91433" tIns="0" rIns="91433" bIns="0" rtlCol="0" anchor="t"/>
          <a:lstStyle/>
          <a:p>
            <a:pPr lvl="0">
              <a:defRPr/>
            </a:pPr>
            <a:r>
              <a:rPr lang="en-US" sz="20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&lt;select&gt;</a:t>
            </a:r>
            <a:endParaRPr lang="en-US" sz="20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a:p>
            <a:pPr lvl="0">
              <a:defRPr/>
            </a:pPr>
            <a:r>
              <a:rPr lang="en-US" sz="20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&lt;option&gt;&lt;/option&gt;</a:t>
            </a:r>
            <a:endParaRPr lang="en-US" sz="20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a:p>
            <a:pPr lvl="0">
              <a:defRPr/>
            </a:pPr>
            <a:r>
              <a:rPr lang="en-US" sz="20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&lt;/select&gt;</a:t>
            </a:r>
            <a:endParaRPr lang="en-US" sz="20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8" name="矩形 5"/>
          <p:cNvSpPr/>
          <p:nvPr/>
        </p:nvSpPr>
        <p:spPr>
          <a:xfrm>
            <a:off x="6831423" y="2206409"/>
            <a:ext cx="1584245" cy="1008578"/>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DE6E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19" name="Rectangle 42"/>
          <p:cNvSpPr/>
          <p:nvPr/>
        </p:nvSpPr>
        <p:spPr>
          <a:xfrm flipH="1">
            <a:off x="6803842" y="2385317"/>
            <a:ext cx="1611827" cy="253340"/>
          </a:xfrm>
          <a:prstGeom prst="rect">
            <a:avLst/>
          </a:prstGeom>
          <a:noFill/>
          <a:ln w="12700" cap="flat" cmpd="sng" algn="ctr">
            <a:noFill/>
            <a:prstDash val="solid"/>
          </a:ln>
          <a:effectLst/>
        </p:spPr>
        <p:txBody>
          <a:bodyPr lIns="91433" tIns="0" rIns="91433" bIns="0" rtlCol="0" anchor="t"/>
          <a:lstStyle/>
          <a:p>
            <a:pPr algn="ctr"/>
            <a:r>
              <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输入元素</a:t>
            </a:r>
            <a:endPar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0" name="Rectangle 42"/>
          <p:cNvSpPr/>
          <p:nvPr/>
        </p:nvSpPr>
        <p:spPr>
          <a:xfrm flipH="1">
            <a:off x="7428865" y="3215005"/>
            <a:ext cx="3577590" cy="1027430"/>
          </a:xfrm>
          <a:prstGeom prst="rect">
            <a:avLst/>
          </a:prstGeom>
          <a:noFill/>
          <a:ln w="12700" cap="flat" cmpd="sng" algn="ctr">
            <a:noFill/>
            <a:prstDash val="solid"/>
          </a:ln>
          <a:effectLst/>
        </p:spPr>
        <p:txBody>
          <a:bodyPr lIns="91433" tIns="0" rIns="91433" bIns="0" rtlCol="0" anchor="t"/>
          <a:lstStyle/>
          <a:p>
            <a:pPr lvl="0">
              <a:defRPr/>
            </a:pP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&lt;input&gt;标签，输入类型是由类型属性（type）定义</a:t>
            </a:r>
            <a:endPar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1" name="矩形 5"/>
          <p:cNvSpPr/>
          <p:nvPr/>
        </p:nvSpPr>
        <p:spPr>
          <a:xfrm>
            <a:off x="6831606" y="4241820"/>
            <a:ext cx="1584245" cy="1008578"/>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0289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22" name="Rectangle 42"/>
          <p:cNvSpPr/>
          <p:nvPr/>
        </p:nvSpPr>
        <p:spPr>
          <a:xfrm flipH="1">
            <a:off x="6831329" y="4420728"/>
            <a:ext cx="1611827" cy="253340"/>
          </a:xfrm>
          <a:prstGeom prst="rect">
            <a:avLst/>
          </a:prstGeom>
          <a:noFill/>
          <a:ln w="12700" cap="flat" cmpd="sng" algn="ctr">
            <a:noFill/>
            <a:prstDash val="solid"/>
          </a:ln>
          <a:effectLst/>
        </p:spPr>
        <p:txBody>
          <a:bodyPr lIns="91433" tIns="0" rIns="91433" bIns="0" rtlCol="0" anchor="t"/>
          <a:lstStyle/>
          <a:p>
            <a:pPr algn="ctr"/>
            <a:r>
              <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输入类型</a:t>
            </a:r>
            <a:endPar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3" name="Rectangle 42"/>
          <p:cNvSpPr/>
          <p:nvPr/>
        </p:nvSpPr>
        <p:spPr>
          <a:xfrm flipH="1">
            <a:off x="7750810" y="4812030"/>
            <a:ext cx="3255010" cy="2037080"/>
          </a:xfrm>
          <a:prstGeom prst="rect">
            <a:avLst/>
          </a:prstGeom>
          <a:noFill/>
          <a:ln w="12700" cap="flat" cmpd="sng" algn="ctr">
            <a:noFill/>
            <a:prstDash val="solid"/>
          </a:ln>
          <a:effectLst/>
        </p:spPr>
        <p:txBody>
          <a:bodyPr lIns="91433" tIns="0" rIns="91433" bIns="0" rtlCol="0" anchor="t"/>
          <a:lstStyle/>
          <a:p>
            <a:pPr lvl="0">
              <a:defRPr/>
            </a:pP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type=“text”</a:t>
            </a:r>
            <a:r>
              <a:rPr lang="zh-CN" altLang="zh-CN" sz="20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文本</a:t>
            </a:r>
            <a:endPar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a:p>
            <a:pPr lvl="0">
              <a:defRPr/>
            </a:pP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“password”</a:t>
            </a: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密码</a:t>
            </a:r>
            <a:endPar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a:p>
            <a:pPr lvl="0">
              <a:defRPr/>
            </a:pP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“radio”</a:t>
            </a: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单选按钮</a:t>
            </a:r>
            <a:endPar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a:p>
            <a:pPr lvl="0">
              <a:defRPr/>
            </a:pP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“checkbox”</a:t>
            </a: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复选框</a:t>
            </a:r>
            <a:endPar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a:p>
            <a:pPr lvl="0">
              <a:defRPr/>
            </a:pP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“submit”</a:t>
            </a: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提交按钮</a:t>
            </a:r>
            <a:endPar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a:p>
            <a:pPr lvl="0">
              <a:defRPr/>
            </a:pPr>
            <a:r>
              <a:rPr lang="en-US" altLang="zh-CN" sz="20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“reset”</a:t>
            </a: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重置按钮</a:t>
            </a:r>
            <a:endPar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p:wipe dir="u"/>
      </p:transition>
    </mc:Choice>
    <mc:Fallback>
      <p:transition>
        <p:wipe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childTnLst>
                          </p:cTn>
                        </p:par>
                        <p:par>
                          <p:cTn id="11" fill="hold">
                            <p:stCondLst>
                              <p:cond delay="1000"/>
                            </p:stCondLst>
                            <p:childTnLst>
                              <p:par>
                                <p:cTn id="12" presetID="45"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ppt_w</p:attrName>
                                        </p:attrNameLst>
                                      </p:cBhvr>
                                      <p:tavLst>
                                        <p:tav tm="0" fmla="#ppt_w*sin(2.5*pi*$)">
                                          <p:val>
                                            <p:fltVal val="0"/>
                                          </p:val>
                                        </p:tav>
                                        <p:tav tm="100000">
                                          <p:val>
                                            <p:fltVal val="1"/>
                                          </p:val>
                                        </p:tav>
                                      </p:tavLst>
                                    </p:anim>
                                    <p:anim calcmode="lin" valueType="num">
                                      <p:cBhvr>
                                        <p:cTn id="16" dur="1000" fill="hold"/>
                                        <p:tgtEl>
                                          <p:spTgt spid="12"/>
                                        </p:tgtEl>
                                        <p:attrNameLst>
                                          <p:attrName>ppt_h</p:attrName>
                                        </p:attrNameLst>
                                      </p:cBhvr>
                                      <p:tavLst>
                                        <p:tav tm="0">
                                          <p:val>
                                            <p:strVal val="#ppt_h"/>
                                          </p:val>
                                        </p:tav>
                                        <p:tav tm="100000">
                                          <p:val>
                                            <p:strVal val="#ppt_h"/>
                                          </p:val>
                                        </p:tav>
                                      </p:tavLst>
                                    </p:anim>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45" presetClass="entr" presetSubtype="0"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anim calcmode="lin" valueType="num">
                                      <p:cBhvr>
                                        <p:cTn id="31" dur="1000" fill="hold"/>
                                        <p:tgtEl>
                                          <p:spTgt spid="18"/>
                                        </p:tgtEl>
                                        <p:attrNameLst>
                                          <p:attrName>ppt_w</p:attrName>
                                        </p:attrNameLst>
                                      </p:cBhvr>
                                      <p:tavLst>
                                        <p:tav tm="0" fmla="#ppt_w*sin(2.5*pi*$)">
                                          <p:val>
                                            <p:fltVal val="0"/>
                                          </p:val>
                                        </p:tav>
                                        <p:tav tm="100000">
                                          <p:val>
                                            <p:fltVal val="1"/>
                                          </p:val>
                                        </p:tav>
                                      </p:tavLst>
                                    </p:anim>
                                    <p:anim calcmode="lin" valueType="num">
                                      <p:cBhvr>
                                        <p:cTn id="32" dur="1000" fill="hold"/>
                                        <p:tgtEl>
                                          <p:spTgt spid="18"/>
                                        </p:tgtEl>
                                        <p:attrNameLst>
                                          <p:attrName>ppt_h</p:attrName>
                                        </p:attrNameLst>
                                      </p:cBhvr>
                                      <p:tavLst>
                                        <p:tav tm="0">
                                          <p:val>
                                            <p:strVal val="#ppt_h"/>
                                          </p:val>
                                        </p:tav>
                                        <p:tav tm="100000">
                                          <p:val>
                                            <p:strVal val="#ppt_h"/>
                                          </p:val>
                                        </p:tav>
                                      </p:tavLst>
                                    </p:anim>
                                  </p:childTnLst>
                                </p:cTn>
                              </p:par>
                            </p:childTnLst>
                          </p:cTn>
                        </p:par>
                        <p:par>
                          <p:cTn id="33" fill="hold">
                            <p:stCondLst>
                              <p:cond delay="4500"/>
                            </p:stCondLst>
                            <p:childTnLst>
                              <p:par>
                                <p:cTn id="34" presetID="10" presetClass="entr" presetSubtype="0"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par>
                          <p:cTn id="37" fill="hold">
                            <p:stCondLst>
                              <p:cond delay="5000"/>
                            </p:stCondLst>
                            <p:childTnLst>
                              <p:par>
                                <p:cTn id="38" presetID="42" presetClass="entr" presetSubtype="0"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1000"/>
                                        <p:tgtEl>
                                          <p:spTgt spid="20"/>
                                        </p:tgtEl>
                                      </p:cBhvr>
                                    </p:animEffect>
                                    <p:anim calcmode="lin" valueType="num">
                                      <p:cBhvr>
                                        <p:cTn id="41" dur="1000" fill="hold"/>
                                        <p:tgtEl>
                                          <p:spTgt spid="20"/>
                                        </p:tgtEl>
                                        <p:attrNameLst>
                                          <p:attrName>ppt_x</p:attrName>
                                        </p:attrNameLst>
                                      </p:cBhvr>
                                      <p:tavLst>
                                        <p:tav tm="0">
                                          <p:val>
                                            <p:strVal val="#ppt_x"/>
                                          </p:val>
                                        </p:tav>
                                        <p:tav tm="100000">
                                          <p:val>
                                            <p:strVal val="#ppt_x"/>
                                          </p:val>
                                        </p:tav>
                                      </p:tavLst>
                                    </p:anim>
                                    <p:anim calcmode="lin" valueType="num">
                                      <p:cBhvr>
                                        <p:cTn id="42" dur="1000" fill="hold"/>
                                        <p:tgtEl>
                                          <p:spTgt spid="20"/>
                                        </p:tgtEl>
                                        <p:attrNameLst>
                                          <p:attrName>ppt_y</p:attrName>
                                        </p:attrNameLst>
                                      </p:cBhvr>
                                      <p:tavLst>
                                        <p:tav tm="0">
                                          <p:val>
                                            <p:strVal val="#ppt_y+.1"/>
                                          </p:val>
                                        </p:tav>
                                        <p:tav tm="100000">
                                          <p:val>
                                            <p:strVal val="#ppt_y"/>
                                          </p:val>
                                        </p:tav>
                                      </p:tavLst>
                                    </p:anim>
                                  </p:childTnLst>
                                </p:cTn>
                              </p:par>
                            </p:childTnLst>
                          </p:cTn>
                        </p:par>
                        <p:par>
                          <p:cTn id="43" fill="hold">
                            <p:stCondLst>
                              <p:cond delay="6000"/>
                            </p:stCondLst>
                            <p:childTnLst>
                              <p:par>
                                <p:cTn id="44" presetID="45" presetClass="entr" presetSubtype="0"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anim calcmode="lin" valueType="num">
                                      <p:cBhvr>
                                        <p:cTn id="47" dur="1000" fill="hold"/>
                                        <p:tgtEl>
                                          <p:spTgt spid="15"/>
                                        </p:tgtEl>
                                        <p:attrNameLst>
                                          <p:attrName>ppt_w</p:attrName>
                                        </p:attrNameLst>
                                      </p:cBhvr>
                                      <p:tavLst>
                                        <p:tav tm="0" fmla="#ppt_w*sin(2.5*pi*$)">
                                          <p:val>
                                            <p:fltVal val="0"/>
                                          </p:val>
                                        </p:tav>
                                        <p:tav tm="100000">
                                          <p:val>
                                            <p:fltVal val="1"/>
                                          </p:val>
                                        </p:tav>
                                      </p:tavLst>
                                    </p:anim>
                                    <p:anim calcmode="lin" valueType="num">
                                      <p:cBhvr>
                                        <p:cTn id="48" dur="1000" fill="hold"/>
                                        <p:tgtEl>
                                          <p:spTgt spid="15"/>
                                        </p:tgtEl>
                                        <p:attrNameLst>
                                          <p:attrName>ppt_h</p:attrName>
                                        </p:attrNameLst>
                                      </p:cBhvr>
                                      <p:tavLst>
                                        <p:tav tm="0">
                                          <p:val>
                                            <p:strVal val="#ppt_h"/>
                                          </p:val>
                                        </p:tav>
                                        <p:tav tm="100000">
                                          <p:val>
                                            <p:strVal val="#ppt_h"/>
                                          </p:val>
                                        </p:tav>
                                      </p:tavLst>
                                    </p:anim>
                                  </p:childTnLst>
                                </p:cTn>
                              </p:par>
                            </p:childTnLst>
                          </p:cTn>
                        </p:par>
                        <p:par>
                          <p:cTn id="49" fill="hold">
                            <p:stCondLst>
                              <p:cond delay="7000"/>
                            </p:stCondLst>
                            <p:childTnLst>
                              <p:par>
                                <p:cTn id="50" presetID="10"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par>
                          <p:cTn id="53" fill="hold">
                            <p:stCondLst>
                              <p:cond delay="7500"/>
                            </p:stCondLst>
                            <p:childTnLst>
                              <p:par>
                                <p:cTn id="54" presetID="42" presetClass="entr" presetSubtype="0" fill="hold" grpId="0" nodeType="after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1000"/>
                                        <p:tgtEl>
                                          <p:spTgt spid="17"/>
                                        </p:tgtEl>
                                      </p:cBhvr>
                                    </p:animEffect>
                                    <p:anim calcmode="lin" valueType="num">
                                      <p:cBhvr>
                                        <p:cTn id="57" dur="1000" fill="hold"/>
                                        <p:tgtEl>
                                          <p:spTgt spid="17"/>
                                        </p:tgtEl>
                                        <p:attrNameLst>
                                          <p:attrName>ppt_x</p:attrName>
                                        </p:attrNameLst>
                                      </p:cBhvr>
                                      <p:tavLst>
                                        <p:tav tm="0">
                                          <p:val>
                                            <p:strVal val="#ppt_x"/>
                                          </p:val>
                                        </p:tav>
                                        <p:tav tm="100000">
                                          <p:val>
                                            <p:strVal val="#ppt_x"/>
                                          </p:val>
                                        </p:tav>
                                      </p:tavLst>
                                    </p:anim>
                                    <p:anim calcmode="lin" valueType="num">
                                      <p:cBhvr>
                                        <p:cTn id="58" dur="1000" fill="hold"/>
                                        <p:tgtEl>
                                          <p:spTgt spid="17"/>
                                        </p:tgtEl>
                                        <p:attrNameLst>
                                          <p:attrName>ppt_y</p:attrName>
                                        </p:attrNameLst>
                                      </p:cBhvr>
                                      <p:tavLst>
                                        <p:tav tm="0">
                                          <p:val>
                                            <p:strVal val="#ppt_y+.1"/>
                                          </p:val>
                                        </p:tav>
                                        <p:tav tm="100000">
                                          <p:val>
                                            <p:strVal val="#ppt_y"/>
                                          </p:val>
                                        </p:tav>
                                      </p:tavLst>
                                    </p:anim>
                                  </p:childTnLst>
                                </p:cTn>
                              </p:par>
                            </p:childTnLst>
                          </p:cTn>
                        </p:par>
                        <p:par>
                          <p:cTn id="59" fill="hold">
                            <p:stCondLst>
                              <p:cond delay="8500"/>
                            </p:stCondLst>
                            <p:childTnLst>
                              <p:par>
                                <p:cTn id="60" presetID="45" presetClass="entr" presetSubtype="0" fill="hold" grpId="0" nodeType="after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1000"/>
                                        <p:tgtEl>
                                          <p:spTgt spid="21"/>
                                        </p:tgtEl>
                                      </p:cBhvr>
                                    </p:animEffect>
                                    <p:anim calcmode="lin" valueType="num">
                                      <p:cBhvr>
                                        <p:cTn id="63" dur="1000" fill="hold"/>
                                        <p:tgtEl>
                                          <p:spTgt spid="21"/>
                                        </p:tgtEl>
                                        <p:attrNameLst>
                                          <p:attrName>ppt_w</p:attrName>
                                        </p:attrNameLst>
                                      </p:cBhvr>
                                      <p:tavLst>
                                        <p:tav tm="0" fmla="#ppt_w*sin(2.5*pi*$)">
                                          <p:val>
                                            <p:fltVal val="0"/>
                                          </p:val>
                                        </p:tav>
                                        <p:tav tm="100000">
                                          <p:val>
                                            <p:fltVal val="1"/>
                                          </p:val>
                                        </p:tav>
                                      </p:tavLst>
                                    </p:anim>
                                    <p:anim calcmode="lin" valueType="num">
                                      <p:cBhvr>
                                        <p:cTn id="64" dur="1000" fill="hold"/>
                                        <p:tgtEl>
                                          <p:spTgt spid="21"/>
                                        </p:tgtEl>
                                        <p:attrNameLst>
                                          <p:attrName>ppt_h</p:attrName>
                                        </p:attrNameLst>
                                      </p:cBhvr>
                                      <p:tavLst>
                                        <p:tav tm="0">
                                          <p:val>
                                            <p:strVal val="#ppt_h"/>
                                          </p:val>
                                        </p:tav>
                                        <p:tav tm="100000">
                                          <p:val>
                                            <p:strVal val="#ppt_h"/>
                                          </p:val>
                                        </p:tav>
                                      </p:tavLst>
                                    </p:anim>
                                  </p:childTnLst>
                                </p:cTn>
                              </p:par>
                            </p:childTnLst>
                          </p:cTn>
                        </p:par>
                        <p:par>
                          <p:cTn id="65" fill="hold">
                            <p:stCondLst>
                              <p:cond delay="9500"/>
                            </p:stCondLst>
                            <p:childTnLst>
                              <p:par>
                                <p:cTn id="66" presetID="10" presetClass="entr" presetSubtype="0"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childTnLst>
                          </p:cTn>
                        </p:par>
                        <p:par>
                          <p:cTn id="69" fill="hold">
                            <p:stCondLst>
                              <p:cond delay="10000"/>
                            </p:stCondLst>
                            <p:childTnLst>
                              <p:par>
                                <p:cTn id="70" presetID="42" presetClass="entr" presetSubtype="0" fill="hold" grpId="0" nodeType="after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1000"/>
                                        <p:tgtEl>
                                          <p:spTgt spid="23"/>
                                        </p:tgtEl>
                                      </p:cBhvr>
                                    </p:animEffect>
                                    <p:anim calcmode="lin" valueType="num">
                                      <p:cBhvr>
                                        <p:cTn id="73" dur="1000" fill="hold"/>
                                        <p:tgtEl>
                                          <p:spTgt spid="23"/>
                                        </p:tgtEl>
                                        <p:attrNameLst>
                                          <p:attrName>ppt_x</p:attrName>
                                        </p:attrNameLst>
                                      </p:cBhvr>
                                      <p:tavLst>
                                        <p:tav tm="0">
                                          <p:val>
                                            <p:strVal val="#ppt_x"/>
                                          </p:val>
                                        </p:tav>
                                        <p:tav tm="100000">
                                          <p:val>
                                            <p:strVal val="#ppt_x"/>
                                          </p:val>
                                        </p:tav>
                                      </p:tavLst>
                                    </p:anim>
                                    <p:anim calcmode="lin" valueType="num">
                                      <p:cBhvr>
                                        <p:cTn id="7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bldLvl="0" animBg="1"/>
      <p:bldP spid="14" grpId="0" bldLvl="0" animBg="1"/>
      <p:bldP spid="15" grpId="0" bldLvl="0" animBg="1"/>
      <p:bldP spid="16" grpId="0" bldLvl="0" animBg="1"/>
      <p:bldP spid="17" grpId="0" bldLvl="0" animBg="1"/>
      <p:bldP spid="18" grpId="0" bldLvl="0" animBg="1"/>
      <p:bldP spid="19" grpId="0" bldLvl="0" animBg="1"/>
      <p:bldP spid="20" grpId="0" bldLvl="0" animBg="1"/>
      <p:bldP spid="21" grpId="0" bldLvl="0" animBg="1"/>
      <p:bldP spid="22" grpId="0" bldLvl="0" animBg="1"/>
      <p:bldP spid="23"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flipH="1">
            <a:off x="2870494" y="1857410"/>
            <a:ext cx="77394" cy="77394"/>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108084" y="1844151"/>
            <a:ext cx="1318794" cy="1318794"/>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579697" y="2550304"/>
            <a:ext cx="1350032" cy="1350032"/>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3" name="椭圆 12"/>
          <p:cNvSpPr/>
          <p:nvPr/>
        </p:nvSpPr>
        <p:spPr>
          <a:xfrm>
            <a:off x="5376722" y="1031507"/>
            <a:ext cx="1350032" cy="135003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4" name="椭圆 13"/>
          <p:cNvSpPr/>
          <p:nvPr/>
        </p:nvSpPr>
        <p:spPr>
          <a:xfrm>
            <a:off x="6748624" y="1837300"/>
            <a:ext cx="1350032" cy="1350032"/>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5" name="椭圆 14"/>
          <p:cNvSpPr/>
          <p:nvPr/>
        </p:nvSpPr>
        <p:spPr>
          <a:xfrm>
            <a:off x="7307488" y="1086063"/>
            <a:ext cx="232304" cy="232304"/>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212494" y="1261665"/>
            <a:ext cx="277108" cy="277108"/>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flipH="1">
            <a:off x="3387193" y="2395322"/>
            <a:ext cx="189470" cy="189470"/>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flipH="1">
            <a:off x="3176036" y="1281314"/>
            <a:ext cx="77394" cy="77394"/>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H="1">
            <a:off x="3642221" y="3607857"/>
            <a:ext cx="189470" cy="189470"/>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flipH="1">
            <a:off x="2894610" y="3188976"/>
            <a:ext cx="77394" cy="77394"/>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flipH="1">
            <a:off x="8474876" y="2549186"/>
            <a:ext cx="189470" cy="189470"/>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H="1">
            <a:off x="8404287" y="1401862"/>
            <a:ext cx="77394" cy="77394"/>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9069415" y="2318726"/>
            <a:ext cx="77394" cy="77394"/>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8031195" y="3588147"/>
            <a:ext cx="189470" cy="189470"/>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9048377" y="3285681"/>
            <a:ext cx="77394" cy="77394"/>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5889491" y="2775329"/>
            <a:ext cx="1350032" cy="1350032"/>
          </a:xfrm>
          <a:prstGeom prst="ellipse">
            <a:avLst/>
          </a:prstGeom>
          <a:solidFill>
            <a:srgbClr val="028985">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28" name="椭圆 27"/>
          <p:cNvSpPr/>
          <p:nvPr/>
        </p:nvSpPr>
        <p:spPr>
          <a:xfrm>
            <a:off x="4901123" y="1529599"/>
            <a:ext cx="2247442" cy="224744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b="1" dirty="0" smtClean="0">
                <a:latin typeface="微软雅黑" panose="020B0503020204020204" pitchFamily="34" charset="-122"/>
                <a:ea typeface="微软雅黑" panose="020B0503020204020204" pitchFamily="34" charset="-122"/>
              </a:rPr>
              <a:t>D</a:t>
            </a:r>
            <a:endParaRPr lang="zh-CN" altLang="en-US" sz="9600" b="1" dirty="0">
              <a:latin typeface="微软雅黑" panose="020B0503020204020204" pitchFamily="34" charset="-122"/>
              <a:ea typeface="微软雅黑" panose="020B0503020204020204" pitchFamily="34" charset="-122"/>
            </a:endParaRPr>
          </a:p>
        </p:txBody>
      </p:sp>
      <p:grpSp>
        <p:nvGrpSpPr>
          <p:cNvPr id="34" name="组合 33"/>
          <p:cNvGrpSpPr/>
          <p:nvPr/>
        </p:nvGrpSpPr>
        <p:grpSpPr>
          <a:xfrm>
            <a:off x="2440516" y="5501013"/>
            <a:ext cx="7322890" cy="76200"/>
            <a:chOff x="2424953" y="1238297"/>
            <a:chExt cx="7322890" cy="76200"/>
          </a:xfrm>
        </p:grpSpPr>
        <p:sp>
          <p:nvSpPr>
            <p:cNvPr id="3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3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3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3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3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sp>
        <p:nvSpPr>
          <p:cNvPr id="41" name="Rectangle 3"/>
          <p:cNvSpPr txBox="1">
            <a:spLocks noChangeArrowheads="1"/>
          </p:cNvSpPr>
          <p:nvPr/>
        </p:nvSpPr>
        <p:spPr bwMode="auto">
          <a:xfrm>
            <a:off x="1602847" y="4519339"/>
            <a:ext cx="8996438"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6000" b="1" dirty="0">
                <a:solidFill>
                  <a:srgbClr val="00C3D9"/>
                </a:solidFill>
                <a:latin typeface="微软雅黑" panose="020B0503020204020204" pitchFamily="34" charset="-122"/>
                <a:ea typeface="微软雅黑" panose="020B0503020204020204" pitchFamily="34" charset="-122"/>
              </a:rPr>
              <a:t>HTML</a:t>
            </a:r>
            <a:r>
              <a:rPr lang="zh-CN" altLang="en-US" sz="6000" b="1" dirty="0">
                <a:solidFill>
                  <a:srgbClr val="00C3D9"/>
                </a:solidFill>
                <a:latin typeface="微软雅黑" panose="020B0503020204020204" pitchFamily="34" charset="-122"/>
                <a:ea typeface="微软雅黑" panose="020B0503020204020204" pitchFamily="34" charset="-122"/>
              </a:rPr>
              <a:t>后续学习</a:t>
            </a:r>
            <a:endParaRPr lang="zh-CN" altLang="en-US" sz="6000" b="1" dirty="0">
              <a:solidFill>
                <a:srgbClr val="00C3D9"/>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480310" y="5767705"/>
            <a:ext cx="7239000" cy="706755"/>
          </a:xfrm>
          <a:prstGeom prst="rect">
            <a:avLst/>
          </a:prstGeom>
          <a:noFill/>
        </p:spPr>
        <p:txBody>
          <a:bodyPr wrap="square" rtlCol="0">
            <a:spAutoFit/>
            <a:scene3d>
              <a:camera prst="orthographicFront"/>
              <a:lightRig rig="threePt" dir="t"/>
            </a:scene3d>
          </a:bodyPr>
          <a:p>
            <a:pPr algn="ctr"/>
            <a:r>
              <a:rPr lang="zh-CN" altLang="en-US" sz="4000" b="1">
                <a:solidFill>
                  <a:schemeClr val="accent3">
                    <a:lumMod val="60000"/>
                    <a:lumOff val="40000"/>
                  </a:schemeClr>
                </a:solidFill>
                <a:effectLst/>
              </a:rPr>
              <a:t>故事不需要结束</a:t>
            </a:r>
            <a:endParaRPr lang="zh-CN" altLang="en-US" sz="4000" b="1">
              <a:solidFill>
                <a:schemeClr val="accent3">
                  <a:lumMod val="60000"/>
                  <a:lumOff val="40000"/>
                </a:schemeClr>
              </a:solidFill>
              <a:effectLst/>
            </a:endParaRPr>
          </a:p>
        </p:txBody>
      </p:sp>
    </p:spTree>
  </p:cSld>
  <p:clrMapOvr>
    <a:masterClrMapping/>
  </p:clrMapOvr>
  <mc:AlternateContent xmlns:mc="http://schemas.openxmlformats.org/markup-compatibility/2006">
    <mc:Choice xmlns:p14="http://schemas.microsoft.com/office/powerpoint/2010/main" Requires="p14">
      <p:transition p14:dur="500">
        <p:wipe dir="u"/>
      </p:transition>
    </mc:Choice>
    <mc:Fallback>
      <p:transition>
        <p:wipe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fltVal val="0"/>
                                          </p:val>
                                        </p:tav>
                                        <p:tav tm="100000">
                                          <p:val>
                                            <p:strVal val="#ppt_w"/>
                                          </p:val>
                                        </p:tav>
                                      </p:tavLst>
                                    </p:anim>
                                    <p:anim calcmode="lin" valueType="num">
                                      <p:cBhvr>
                                        <p:cTn id="8" dur="1000" fill="hold"/>
                                        <p:tgtEl>
                                          <p:spTgt spid="19"/>
                                        </p:tgtEl>
                                        <p:attrNameLst>
                                          <p:attrName>ppt_h</p:attrName>
                                        </p:attrNameLst>
                                      </p:cBhvr>
                                      <p:tavLst>
                                        <p:tav tm="0">
                                          <p:val>
                                            <p:fltVal val="0"/>
                                          </p:val>
                                        </p:tav>
                                        <p:tav tm="100000">
                                          <p:val>
                                            <p:strVal val="#ppt_h"/>
                                          </p:val>
                                        </p:tav>
                                      </p:tavLst>
                                    </p:anim>
                                    <p:animEffect transition="in" filter="fade">
                                      <p:cBhvr>
                                        <p:cTn id="9" dur="1000"/>
                                        <p:tgtEl>
                                          <p:spTgt spid="19"/>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Effect transition="in" filter="fade">
                                      <p:cBhvr>
                                        <p:cTn id="14" dur="1000"/>
                                        <p:tgtEl>
                                          <p:spTgt spid="11"/>
                                        </p:tgtEl>
                                      </p:cBhvr>
                                    </p:animEffect>
                                  </p:childTnLst>
                                </p:cTn>
                              </p:par>
                              <p:par>
                                <p:cTn id="15" presetID="53" presetClass="entr" presetSubtype="16" fill="hold" grpId="0" nodeType="withEffect">
                                  <p:stCondLst>
                                    <p:cond delay="1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Effect transition="in" filter="fade">
                                      <p:cBhvr>
                                        <p:cTn id="19" dur="1000"/>
                                        <p:tgtEl>
                                          <p:spTgt spid="12"/>
                                        </p:tgtEl>
                                      </p:cBhvr>
                                    </p:animEffect>
                                  </p:childTnLst>
                                </p:cTn>
                              </p:par>
                              <p:par>
                                <p:cTn id="20" presetID="53" presetClass="entr" presetSubtype="16" fill="hold" grpId="0" nodeType="withEffect">
                                  <p:stCondLst>
                                    <p:cond delay="100"/>
                                  </p:stCondLst>
                                  <p:childTnLst>
                                    <p:set>
                                      <p:cBhvr>
                                        <p:cTn id="21" dur="1" fill="hold">
                                          <p:stCondLst>
                                            <p:cond delay="0"/>
                                          </p:stCondLst>
                                        </p:cTn>
                                        <p:tgtEl>
                                          <p:spTgt spid="13"/>
                                        </p:tgtEl>
                                        <p:attrNameLst>
                                          <p:attrName>style.visibility</p:attrName>
                                        </p:attrNameLst>
                                      </p:cBhvr>
                                      <p:to>
                                        <p:strVal val="visible"/>
                                      </p:to>
                                    </p:set>
                                    <p:anim calcmode="lin" valueType="num">
                                      <p:cBhvr>
                                        <p:cTn id="22" dur="1000" fill="hold"/>
                                        <p:tgtEl>
                                          <p:spTgt spid="13"/>
                                        </p:tgtEl>
                                        <p:attrNameLst>
                                          <p:attrName>ppt_w</p:attrName>
                                        </p:attrNameLst>
                                      </p:cBhvr>
                                      <p:tavLst>
                                        <p:tav tm="0">
                                          <p:val>
                                            <p:fltVal val="0"/>
                                          </p:val>
                                        </p:tav>
                                        <p:tav tm="100000">
                                          <p:val>
                                            <p:strVal val="#ppt_w"/>
                                          </p:val>
                                        </p:tav>
                                      </p:tavLst>
                                    </p:anim>
                                    <p:anim calcmode="lin" valueType="num">
                                      <p:cBhvr>
                                        <p:cTn id="23" dur="1000" fill="hold"/>
                                        <p:tgtEl>
                                          <p:spTgt spid="13"/>
                                        </p:tgtEl>
                                        <p:attrNameLst>
                                          <p:attrName>ppt_h</p:attrName>
                                        </p:attrNameLst>
                                      </p:cBhvr>
                                      <p:tavLst>
                                        <p:tav tm="0">
                                          <p:val>
                                            <p:fltVal val="0"/>
                                          </p:val>
                                        </p:tav>
                                        <p:tav tm="100000">
                                          <p:val>
                                            <p:strVal val="#ppt_h"/>
                                          </p:val>
                                        </p:tav>
                                      </p:tavLst>
                                    </p:anim>
                                    <p:animEffect transition="in" filter="fade">
                                      <p:cBhvr>
                                        <p:cTn id="24" dur="1000"/>
                                        <p:tgtEl>
                                          <p:spTgt spid="13"/>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14"/>
                                        </p:tgtEl>
                                        <p:attrNameLst>
                                          <p:attrName>style.visibility</p:attrName>
                                        </p:attrNameLst>
                                      </p:cBhvr>
                                      <p:to>
                                        <p:strVal val="visible"/>
                                      </p:to>
                                    </p:set>
                                    <p:anim calcmode="lin" valueType="num">
                                      <p:cBhvr>
                                        <p:cTn id="27" dur="1000" fill="hold"/>
                                        <p:tgtEl>
                                          <p:spTgt spid="14"/>
                                        </p:tgtEl>
                                        <p:attrNameLst>
                                          <p:attrName>ppt_w</p:attrName>
                                        </p:attrNameLst>
                                      </p:cBhvr>
                                      <p:tavLst>
                                        <p:tav tm="0">
                                          <p:val>
                                            <p:fltVal val="0"/>
                                          </p:val>
                                        </p:tav>
                                        <p:tav tm="100000">
                                          <p:val>
                                            <p:strVal val="#ppt_w"/>
                                          </p:val>
                                        </p:tav>
                                      </p:tavLst>
                                    </p:anim>
                                    <p:anim calcmode="lin" valueType="num">
                                      <p:cBhvr>
                                        <p:cTn id="28" dur="1000" fill="hold"/>
                                        <p:tgtEl>
                                          <p:spTgt spid="14"/>
                                        </p:tgtEl>
                                        <p:attrNameLst>
                                          <p:attrName>ppt_h</p:attrName>
                                        </p:attrNameLst>
                                      </p:cBhvr>
                                      <p:tavLst>
                                        <p:tav tm="0">
                                          <p:val>
                                            <p:fltVal val="0"/>
                                          </p:val>
                                        </p:tav>
                                        <p:tav tm="100000">
                                          <p:val>
                                            <p:strVal val="#ppt_h"/>
                                          </p:val>
                                        </p:tav>
                                      </p:tavLst>
                                    </p:anim>
                                    <p:animEffect transition="in" filter="fade">
                                      <p:cBhvr>
                                        <p:cTn id="29" dur="1000"/>
                                        <p:tgtEl>
                                          <p:spTgt spid="14"/>
                                        </p:tgtEl>
                                      </p:cBhvr>
                                    </p:animEffect>
                                  </p:childTnLst>
                                </p:cTn>
                              </p:par>
                              <p:par>
                                <p:cTn id="30" presetID="53" presetClass="entr" presetSubtype="16" fill="hold" grpId="0" nodeType="withEffect">
                                  <p:stCondLst>
                                    <p:cond delay="100"/>
                                  </p:stCondLst>
                                  <p:childTnLst>
                                    <p:set>
                                      <p:cBhvr>
                                        <p:cTn id="31" dur="1" fill="hold">
                                          <p:stCondLst>
                                            <p:cond delay="0"/>
                                          </p:stCondLst>
                                        </p:cTn>
                                        <p:tgtEl>
                                          <p:spTgt spid="15"/>
                                        </p:tgtEl>
                                        <p:attrNameLst>
                                          <p:attrName>style.visibility</p:attrName>
                                        </p:attrNameLst>
                                      </p:cBhvr>
                                      <p:to>
                                        <p:strVal val="visible"/>
                                      </p:to>
                                    </p:set>
                                    <p:anim calcmode="lin" valueType="num">
                                      <p:cBhvr>
                                        <p:cTn id="32" dur="1000" fill="hold"/>
                                        <p:tgtEl>
                                          <p:spTgt spid="15"/>
                                        </p:tgtEl>
                                        <p:attrNameLst>
                                          <p:attrName>ppt_w</p:attrName>
                                        </p:attrNameLst>
                                      </p:cBhvr>
                                      <p:tavLst>
                                        <p:tav tm="0">
                                          <p:val>
                                            <p:fltVal val="0"/>
                                          </p:val>
                                        </p:tav>
                                        <p:tav tm="100000">
                                          <p:val>
                                            <p:strVal val="#ppt_w"/>
                                          </p:val>
                                        </p:tav>
                                      </p:tavLst>
                                    </p:anim>
                                    <p:anim calcmode="lin" valueType="num">
                                      <p:cBhvr>
                                        <p:cTn id="33" dur="1000" fill="hold"/>
                                        <p:tgtEl>
                                          <p:spTgt spid="15"/>
                                        </p:tgtEl>
                                        <p:attrNameLst>
                                          <p:attrName>ppt_h</p:attrName>
                                        </p:attrNameLst>
                                      </p:cBhvr>
                                      <p:tavLst>
                                        <p:tav tm="0">
                                          <p:val>
                                            <p:fltVal val="0"/>
                                          </p:val>
                                        </p:tav>
                                        <p:tav tm="100000">
                                          <p:val>
                                            <p:strVal val="#ppt_h"/>
                                          </p:val>
                                        </p:tav>
                                      </p:tavLst>
                                    </p:anim>
                                    <p:animEffect transition="in" filter="fade">
                                      <p:cBhvr>
                                        <p:cTn id="34" dur="1000"/>
                                        <p:tgtEl>
                                          <p:spTgt spid="1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1000" fill="hold"/>
                                        <p:tgtEl>
                                          <p:spTgt spid="16"/>
                                        </p:tgtEl>
                                        <p:attrNameLst>
                                          <p:attrName>ppt_w</p:attrName>
                                        </p:attrNameLst>
                                      </p:cBhvr>
                                      <p:tavLst>
                                        <p:tav tm="0">
                                          <p:val>
                                            <p:fltVal val="0"/>
                                          </p:val>
                                        </p:tav>
                                        <p:tav tm="100000">
                                          <p:val>
                                            <p:strVal val="#ppt_w"/>
                                          </p:val>
                                        </p:tav>
                                      </p:tavLst>
                                    </p:anim>
                                    <p:anim calcmode="lin" valueType="num">
                                      <p:cBhvr>
                                        <p:cTn id="38" dur="1000" fill="hold"/>
                                        <p:tgtEl>
                                          <p:spTgt spid="16"/>
                                        </p:tgtEl>
                                        <p:attrNameLst>
                                          <p:attrName>ppt_h</p:attrName>
                                        </p:attrNameLst>
                                      </p:cBhvr>
                                      <p:tavLst>
                                        <p:tav tm="0">
                                          <p:val>
                                            <p:fltVal val="0"/>
                                          </p:val>
                                        </p:tav>
                                        <p:tav tm="100000">
                                          <p:val>
                                            <p:strVal val="#ppt_h"/>
                                          </p:val>
                                        </p:tav>
                                      </p:tavLst>
                                    </p:anim>
                                    <p:animEffect transition="in" filter="fade">
                                      <p:cBhvr>
                                        <p:cTn id="39" dur="1000"/>
                                        <p:tgtEl>
                                          <p:spTgt spid="16"/>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17"/>
                                        </p:tgtEl>
                                        <p:attrNameLst>
                                          <p:attrName>style.visibility</p:attrName>
                                        </p:attrNameLst>
                                      </p:cBhvr>
                                      <p:to>
                                        <p:strVal val="visible"/>
                                      </p:to>
                                    </p:set>
                                    <p:anim calcmode="lin" valueType="num">
                                      <p:cBhvr>
                                        <p:cTn id="42" dur="1000" fill="hold"/>
                                        <p:tgtEl>
                                          <p:spTgt spid="17"/>
                                        </p:tgtEl>
                                        <p:attrNameLst>
                                          <p:attrName>ppt_w</p:attrName>
                                        </p:attrNameLst>
                                      </p:cBhvr>
                                      <p:tavLst>
                                        <p:tav tm="0">
                                          <p:val>
                                            <p:fltVal val="0"/>
                                          </p:val>
                                        </p:tav>
                                        <p:tav tm="100000">
                                          <p:val>
                                            <p:strVal val="#ppt_w"/>
                                          </p:val>
                                        </p:tav>
                                      </p:tavLst>
                                    </p:anim>
                                    <p:anim calcmode="lin" valueType="num">
                                      <p:cBhvr>
                                        <p:cTn id="43" dur="1000" fill="hold"/>
                                        <p:tgtEl>
                                          <p:spTgt spid="17"/>
                                        </p:tgtEl>
                                        <p:attrNameLst>
                                          <p:attrName>ppt_h</p:attrName>
                                        </p:attrNameLst>
                                      </p:cBhvr>
                                      <p:tavLst>
                                        <p:tav tm="0">
                                          <p:val>
                                            <p:fltVal val="0"/>
                                          </p:val>
                                        </p:tav>
                                        <p:tav tm="100000">
                                          <p:val>
                                            <p:strVal val="#ppt_h"/>
                                          </p:val>
                                        </p:tav>
                                      </p:tavLst>
                                    </p:anim>
                                    <p:animEffect transition="in" filter="fade">
                                      <p:cBhvr>
                                        <p:cTn id="44" dur="1000"/>
                                        <p:tgtEl>
                                          <p:spTgt spid="17"/>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18"/>
                                        </p:tgtEl>
                                        <p:attrNameLst>
                                          <p:attrName>style.visibility</p:attrName>
                                        </p:attrNameLst>
                                      </p:cBhvr>
                                      <p:to>
                                        <p:strVal val="visible"/>
                                      </p:to>
                                    </p:set>
                                    <p:anim calcmode="lin" valueType="num">
                                      <p:cBhvr>
                                        <p:cTn id="47" dur="1000" fill="hold"/>
                                        <p:tgtEl>
                                          <p:spTgt spid="18"/>
                                        </p:tgtEl>
                                        <p:attrNameLst>
                                          <p:attrName>ppt_w</p:attrName>
                                        </p:attrNameLst>
                                      </p:cBhvr>
                                      <p:tavLst>
                                        <p:tav tm="0">
                                          <p:val>
                                            <p:fltVal val="0"/>
                                          </p:val>
                                        </p:tav>
                                        <p:tav tm="100000">
                                          <p:val>
                                            <p:strVal val="#ppt_w"/>
                                          </p:val>
                                        </p:tav>
                                      </p:tavLst>
                                    </p:anim>
                                    <p:anim calcmode="lin" valueType="num">
                                      <p:cBhvr>
                                        <p:cTn id="48" dur="1000" fill="hold"/>
                                        <p:tgtEl>
                                          <p:spTgt spid="18"/>
                                        </p:tgtEl>
                                        <p:attrNameLst>
                                          <p:attrName>ppt_h</p:attrName>
                                        </p:attrNameLst>
                                      </p:cBhvr>
                                      <p:tavLst>
                                        <p:tav tm="0">
                                          <p:val>
                                            <p:fltVal val="0"/>
                                          </p:val>
                                        </p:tav>
                                        <p:tav tm="100000">
                                          <p:val>
                                            <p:strVal val="#ppt_h"/>
                                          </p:val>
                                        </p:tav>
                                      </p:tavLst>
                                    </p:anim>
                                    <p:animEffect transition="in" filter="fade">
                                      <p:cBhvr>
                                        <p:cTn id="49" dur="1000"/>
                                        <p:tgtEl>
                                          <p:spTgt spid="18"/>
                                        </p:tgtEl>
                                      </p:cBhvr>
                                    </p:animEffect>
                                  </p:childTnLst>
                                </p:cTn>
                              </p:par>
                              <p:par>
                                <p:cTn id="50" presetID="53" presetClass="entr" presetSubtype="16" fill="hold" grpId="0" nodeType="withEffect">
                                  <p:stCondLst>
                                    <p:cond delay="100"/>
                                  </p:stCondLst>
                                  <p:childTnLst>
                                    <p:set>
                                      <p:cBhvr>
                                        <p:cTn id="51" dur="1" fill="hold">
                                          <p:stCondLst>
                                            <p:cond delay="0"/>
                                          </p:stCondLst>
                                        </p:cTn>
                                        <p:tgtEl>
                                          <p:spTgt spid="20"/>
                                        </p:tgtEl>
                                        <p:attrNameLst>
                                          <p:attrName>style.visibility</p:attrName>
                                        </p:attrNameLst>
                                      </p:cBhvr>
                                      <p:to>
                                        <p:strVal val="visible"/>
                                      </p:to>
                                    </p:set>
                                    <p:anim calcmode="lin" valueType="num">
                                      <p:cBhvr>
                                        <p:cTn id="52" dur="1000" fill="hold"/>
                                        <p:tgtEl>
                                          <p:spTgt spid="20"/>
                                        </p:tgtEl>
                                        <p:attrNameLst>
                                          <p:attrName>ppt_w</p:attrName>
                                        </p:attrNameLst>
                                      </p:cBhvr>
                                      <p:tavLst>
                                        <p:tav tm="0">
                                          <p:val>
                                            <p:fltVal val="0"/>
                                          </p:val>
                                        </p:tav>
                                        <p:tav tm="100000">
                                          <p:val>
                                            <p:strVal val="#ppt_w"/>
                                          </p:val>
                                        </p:tav>
                                      </p:tavLst>
                                    </p:anim>
                                    <p:anim calcmode="lin" valueType="num">
                                      <p:cBhvr>
                                        <p:cTn id="53" dur="1000" fill="hold"/>
                                        <p:tgtEl>
                                          <p:spTgt spid="20"/>
                                        </p:tgtEl>
                                        <p:attrNameLst>
                                          <p:attrName>ppt_h</p:attrName>
                                        </p:attrNameLst>
                                      </p:cBhvr>
                                      <p:tavLst>
                                        <p:tav tm="0">
                                          <p:val>
                                            <p:fltVal val="0"/>
                                          </p:val>
                                        </p:tav>
                                        <p:tav tm="100000">
                                          <p:val>
                                            <p:strVal val="#ppt_h"/>
                                          </p:val>
                                        </p:tav>
                                      </p:tavLst>
                                    </p:anim>
                                    <p:animEffect transition="in" filter="fade">
                                      <p:cBhvr>
                                        <p:cTn id="54" dur="1000"/>
                                        <p:tgtEl>
                                          <p:spTgt spid="20"/>
                                        </p:tgtEl>
                                      </p:cBhvr>
                                    </p:animEffect>
                                  </p:childTnLst>
                                </p:cTn>
                              </p:par>
                              <p:par>
                                <p:cTn id="55" presetID="53" presetClass="entr" presetSubtype="16" fill="hold" grpId="0" nodeType="withEffect">
                                  <p:stCondLst>
                                    <p:cond delay="200"/>
                                  </p:stCondLst>
                                  <p:childTnLst>
                                    <p:set>
                                      <p:cBhvr>
                                        <p:cTn id="56" dur="1" fill="hold">
                                          <p:stCondLst>
                                            <p:cond delay="0"/>
                                          </p:stCondLst>
                                        </p:cTn>
                                        <p:tgtEl>
                                          <p:spTgt spid="21"/>
                                        </p:tgtEl>
                                        <p:attrNameLst>
                                          <p:attrName>style.visibility</p:attrName>
                                        </p:attrNameLst>
                                      </p:cBhvr>
                                      <p:to>
                                        <p:strVal val="visible"/>
                                      </p:to>
                                    </p:set>
                                    <p:anim calcmode="lin" valueType="num">
                                      <p:cBhvr>
                                        <p:cTn id="57" dur="1000" fill="hold"/>
                                        <p:tgtEl>
                                          <p:spTgt spid="21"/>
                                        </p:tgtEl>
                                        <p:attrNameLst>
                                          <p:attrName>ppt_w</p:attrName>
                                        </p:attrNameLst>
                                      </p:cBhvr>
                                      <p:tavLst>
                                        <p:tav tm="0">
                                          <p:val>
                                            <p:fltVal val="0"/>
                                          </p:val>
                                        </p:tav>
                                        <p:tav tm="100000">
                                          <p:val>
                                            <p:strVal val="#ppt_w"/>
                                          </p:val>
                                        </p:tav>
                                      </p:tavLst>
                                    </p:anim>
                                    <p:anim calcmode="lin" valueType="num">
                                      <p:cBhvr>
                                        <p:cTn id="58" dur="1000" fill="hold"/>
                                        <p:tgtEl>
                                          <p:spTgt spid="21"/>
                                        </p:tgtEl>
                                        <p:attrNameLst>
                                          <p:attrName>ppt_h</p:attrName>
                                        </p:attrNameLst>
                                      </p:cBhvr>
                                      <p:tavLst>
                                        <p:tav tm="0">
                                          <p:val>
                                            <p:fltVal val="0"/>
                                          </p:val>
                                        </p:tav>
                                        <p:tav tm="100000">
                                          <p:val>
                                            <p:strVal val="#ppt_h"/>
                                          </p:val>
                                        </p:tav>
                                      </p:tavLst>
                                    </p:anim>
                                    <p:animEffect transition="in" filter="fade">
                                      <p:cBhvr>
                                        <p:cTn id="59" dur="1000"/>
                                        <p:tgtEl>
                                          <p:spTgt spid="21"/>
                                        </p:tgtEl>
                                      </p:cBhvr>
                                    </p:animEffect>
                                  </p:childTnLst>
                                </p:cTn>
                              </p:par>
                              <p:par>
                                <p:cTn id="60" presetID="53" presetClass="entr" presetSubtype="16" fill="hold" grpId="0" nodeType="withEffect">
                                  <p:stCondLst>
                                    <p:cond delay="300"/>
                                  </p:stCondLst>
                                  <p:childTnLst>
                                    <p:set>
                                      <p:cBhvr>
                                        <p:cTn id="61" dur="1" fill="hold">
                                          <p:stCondLst>
                                            <p:cond delay="0"/>
                                          </p:stCondLst>
                                        </p:cTn>
                                        <p:tgtEl>
                                          <p:spTgt spid="22"/>
                                        </p:tgtEl>
                                        <p:attrNameLst>
                                          <p:attrName>style.visibility</p:attrName>
                                        </p:attrNameLst>
                                      </p:cBhvr>
                                      <p:to>
                                        <p:strVal val="visible"/>
                                      </p:to>
                                    </p:set>
                                    <p:anim calcmode="lin" valueType="num">
                                      <p:cBhvr>
                                        <p:cTn id="62" dur="1000" fill="hold"/>
                                        <p:tgtEl>
                                          <p:spTgt spid="22"/>
                                        </p:tgtEl>
                                        <p:attrNameLst>
                                          <p:attrName>ppt_w</p:attrName>
                                        </p:attrNameLst>
                                      </p:cBhvr>
                                      <p:tavLst>
                                        <p:tav tm="0">
                                          <p:val>
                                            <p:fltVal val="0"/>
                                          </p:val>
                                        </p:tav>
                                        <p:tav tm="100000">
                                          <p:val>
                                            <p:strVal val="#ppt_w"/>
                                          </p:val>
                                        </p:tav>
                                      </p:tavLst>
                                    </p:anim>
                                    <p:anim calcmode="lin" valueType="num">
                                      <p:cBhvr>
                                        <p:cTn id="63" dur="1000" fill="hold"/>
                                        <p:tgtEl>
                                          <p:spTgt spid="22"/>
                                        </p:tgtEl>
                                        <p:attrNameLst>
                                          <p:attrName>ppt_h</p:attrName>
                                        </p:attrNameLst>
                                      </p:cBhvr>
                                      <p:tavLst>
                                        <p:tav tm="0">
                                          <p:val>
                                            <p:fltVal val="0"/>
                                          </p:val>
                                        </p:tav>
                                        <p:tav tm="100000">
                                          <p:val>
                                            <p:strVal val="#ppt_h"/>
                                          </p:val>
                                        </p:tav>
                                      </p:tavLst>
                                    </p:anim>
                                    <p:animEffect transition="in" filter="fade">
                                      <p:cBhvr>
                                        <p:cTn id="64" dur="1000"/>
                                        <p:tgtEl>
                                          <p:spTgt spid="22"/>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p:cTn id="67" dur="1000" fill="hold"/>
                                        <p:tgtEl>
                                          <p:spTgt spid="23"/>
                                        </p:tgtEl>
                                        <p:attrNameLst>
                                          <p:attrName>ppt_w</p:attrName>
                                        </p:attrNameLst>
                                      </p:cBhvr>
                                      <p:tavLst>
                                        <p:tav tm="0">
                                          <p:val>
                                            <p:fltVal val="0"/>
                                          </p:val>
                                        </p:tav>
                                        <p:tav tm="100000">
                                          <p:val>
                                            <p:strVal val="#ppt_w"/>
                                          </p:val>
                                        </p:tav>
                                      </p:tavLst>
                                    </p:anim>
                                    <p:anim calcmode="lin" valueType="num">
                                      <p:cBhvr>
                                        <p:cTn id="68" dur="1000" fill="hold"/>
                                        <p:tgtEl>
                                          <p:spTgt spid="23"/>
                                        </p:tgtEl>
                                        <p:attrNameLst>
                                          <p:attrName>ppt_h</p:attrName>
                                        </p:attrNameLst>
                                      </p:cBhvr>
                                      <p:tavLst>
                                        <p:tav tm="0">
                                          <p:val>
                                            <p:fltVal val="0"/>
                                          </p:val>
                                        </p:tav>
                                        <p:tav tm="100000">
                                          <p:val>
                                            <p:strVal val="#ppt_h"/>
                                          </p:val>
                                        </p:tav>
                                      </p:tavLst>
                                    </p:anim>
                                    <p:animEffect transition="in" filter="fade">
                                      <p:cBhvr>
                                        <p:cTn id="69" dur="1000"/>
                                        <p:tgtEl>
                                          <p:spTgt spid="23"/>
                                        </p:tgtEl>
                                      </p:cBhvr>
                                    </p:animEffect>
                                  </p:childTnLst>
                                </p:cTn>
                              </p:par>
                              <p:par>
                                <p:cTn id="70" presetID="53" presetClass="entr" presetSubtype="16" fill="hold" grpId="0" nodeType="withEffect">
                                  <p:stCondLst>
                                    <p:cond delay="400"/>
                                  </p:stCondLst>
                                  <p:childTnLst>
                                    <p:set>
                                      <p:cBhvr>
                                        <p:cTn id="71" dur="1" fill="hold">
                                          <p:stCondLst>
                                            <p:cond delay="0"/>
                                          </p:stCondLst>
                                        </p:cTn>
                                        <p:tgtEl>
                                          <p:spTgt spid="24"/>
                                        </p:tgtEl>
                                        <p:attrNameLst>
                                          <p:attrName>style.visibility</p:attrName>
                                        </p:attrNameLst>
                                      </p:cBhvr>
                                      <p:to>
                                        <p:strVal val="visible"/>
                                      </p:to>
                                    </p:set>
                                    <p:anim calcmode="lin" valueType="num">
                                      <p:cBhvr>
                                        <p:cTn id="72" dur="1000" fill="hold"/>
                                        <p:tgtEl>
                                          <p:spTgt spid="24"/>
                                        </p:tgtEl>
                                        <p:attrNameLst>
                                          <p:attrName>ppt_w</p:attrName>
                                        </p:attrNameLst>
                                      </p:cBhvr>
                                      <p:tavLst>
                                        <p:tav tm="0">
                                          <p:val>
                                            <p:fltVal val="0"/>
                                          </p:val>
                                        </p:tav>
                                        <p:tav tm="100000">
                                          <p:val>
                                            <p:strVal val="#ppt_w"/>
                                          </p:val>
                                        </p:tav>
                                      </p:tavLst>
                                    </p:anim>
                                    <p:anim calcmode="lin" valueType="num">
                                      <p:cBhvr>
                                        <p:cTn id="73" dur="1000" fill="hold"/>
                                        <p:tgtEl>
                                          <p:spTgt spid="24"/>
                                        </p:tgtEl>
                                        <p:attrNameLst>
                                          <p:attrName>ppt_h</p:attrName>
                                        </p:attrNameLst>
                                      </p:cBhvr>
                                      <p:tavLst>
                                        <p:tav tm="0">
                                          <p:val>
                                            <p:fltVal val="0"/>
                                          </p:val>
                                        </p:tav>
                                        <p:tav tm="100000">
                                          <p:val>
                                            <p:strVal val="#ppt_h"/>
                                          </p:val>
                                        </p:tav>
                                      </p:tavLst>
                                    </p:anim>
                                    <p:animEffect transition="in" filter="fade">
                                      <p:cBhvr>
                                        <p:cTn id="74" dur="1000"/>
                                        <p:tgtEl>
                                          <p:spTgt spid="24"/>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p:cTn id="77" dur="1000" fill="hold"/>
                                        <p:tgtEl>
                                          <p:spTgt spid="25"/>
                                        </p:tgtEl>
                                        <p:attrNameLst>
                                          <p:attrName>ppt_w</p:attrName>
                                        </p:attrNameLst>
                                      </p:cBhvr>
                                      <p:tavLst>
                                        <p:tav tm="0">
                                          <p:val>
                                            <p:fltVal val="0"/>
                                          </p:val>
                                        </p:tav>
                                        <p:tav tm="100000">
                                          <p:val>
                                            <p:strVal val="#ppt_w"/>
                                          </p:val>
                                        </p:tav>
                                      </p:tavLst>
                                    </p:anim>
                                    <p:anim calcmode="lin" valueType="num">
                                      <p:cBhvr>
                                        <p:cTn id="78" dur="1000" fill="hold"/>
                                        <p:tgtEl>
                                          <p:spTgt spid="25"/>
                                        </p:tgtEl>
                                        <p:attrNameLst>
                                          <p:attrName>ppt_h</p:attrName>
                                        </p:attrNameLst>
                                      </p:cBhvr>
                                      <p:tavLst>
                                        <p:tav tm="0">
                                          <p:val>
                                            <p:fltVal val="0"/>
                                          </p:val>
                                        </p:tav>
                                        <p:tav tm="100000">
                                          <p:val>
                                            <p:strVal val="#ppt_h"/>
                                          </p:val>
                                        </p:tav>
                                      </p:tavLst>
                                    </p:anim>
                                    <p:animEffect transition="in" filter="fade">
                                      <p:cBhvr>
                                        <p:cTn id="79" dur="1000"/>
                                        <p:tgtEl>
                                          <p:spTgt spid="25"/>
                                        </p:tgtEl>
                                      </p:cBhvr>
                                    </p:animEffect>
                                  </p:childTnLst>
                                </p:cTn>
                              </p:par>
                              <p:par>
                                <p:cTn id="80" presetID="53" presetClass="entr" presetSubtype="16" fill="hold" grpId="0" nodeType="withEffect">
                                  <p:stCondLst>
                                    <p:cond delay="100"/>
                                  </p:stCondLst>
                                  <p:childTnLst>
                                    <p:set>
                                      <p:cBhvr>
                                        <p:cTn id="81" dur="1" fill="hold">
                                          <p:stCondLst>
                                            <p:cond delay="0"/>
                                          </p:stCondLst>
                                        </p:cTn>
                                        <p:tgtEl>
                                          <p:spTgt spid="26"/>
                                        </p:tgtEl>
                                        <p:attrNameLst>
                                          <p:attrName>style.visibility</p:attrName>
                                        </p:attrNameLst>
                                      </p:cBhvr>
                                      <p:to>
                                        <p:strVal val="visible"/>
                                      </p:to>
                                    </p:set>
                                    <p:anim calcmode="lin" valueType="num">
                                      <p:cBhvr>
                                        <p:cTn id="82" dur="1000" fill="hold"/>
                                        <p:tgtEl>
                                          <p:spTgt spid="26"/>
                                        </p:tgtEl>
                                        <p:attrNameLst>
                                          <p:attrName>ppt_w</p:attrName>
                                        </p:attrNameLst>
                                      </p:cBhvr>
                                      <p:tavLst>
                                        <p:tav tm="0">
                                          <p:val>
                                            <p:fltVal val="0"/>
                                          </p:val>
                                        </p:tav>
                                        <p:tav tm="100000">
                                          <p:val>
                                            <p:strVal val="#ppt_w"/>
                                          </p:val>
                                        </p:tav>
                                      </p:tavLst>
                                    </p:anim>
                                    <p:anim calcmode="lin" valueType="num">
                                      <p:cBhvr>
                                        <p:cTn id="83" dur="1000" fill="hold"/>
                                        <p:tgtEl>
                                          <p:spTgt spid="26"/>
                                        </p:tgtEl>
                                        <p:attrNameLst>
                                          <p:attrName>ppt_h</p:attrName>
                                        </p:attrNameLst>
                                      </p:cBhvr>
                                      <p:tavLst>
                                        <p:tav tm="0">
                                          <p:val>
                                            <p:fltVal val="0"/>
                                          </p:val>
                                        </p:tav>
                                        <p:tav tm="100000">
                                          <p:val>
                                            <p:strVal val="#ppt_h"/>
                                          </p:val>
                                        </p:tav>
                                      </p:tavLst>
                                    </p:anim>
                                    <p:animEffect transition="in" filter="fade">
                                      <p:cBhvr>
                                        <p:cTn id="84" dur="1000"/>
                                        <p:tgtEl>
                                          <p:spTgt spid="26"/>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anim calcmode="lin" valueType="num">
                                      <p:cBhvr>
                                        <p:cTn id="87" dur="1000" fill="hold"/>
                                        <p:tgtEl>
                                          <p:spTgt spid="27"/>
                                        </p:tgtEl>
                                        <p:attrNameLst>
                                          <p:attrName>ppt_w</p:attrName>
                                        </p:attrNameLst>
                                      </p:cBhvr>
                                      <p:tavLst>
                                        <p:tav tm="0">
                                          <p:val>
                                            <p:fltVal val="0"/>
                                          </p:val>
                                        </p:tav>
                                        <p:tav tm="100000">
                                          <p:val>
                                            <p:strVal val="#ppt_w"/>
                                          </p:val>
                                        </p:tav>
                                      </p:tavLst>
                                    </p:anim>
                                    <p:anim calcmode="lin" valueType="num">
                                      <p:cBhvr>
                                        <p:cTn id="88" dur="1000" fill="hold"/>
                                        <p:tgtEl>
                                          <p:spTgt spid="27"/>
                                        </p:tgtEl>
                                        <p:attrNameLst>
                                          <p:attrName>ppt_h</p:attrName>
                                        </p:attrNameLst>
                                      </p:cBhvr>
                                      <p:tavLst>
                                        <p:tav tm="0">
                                          <p:val>
                                            <p:fltVal val="0"/>
                                          </p:val>
                                        </p:tav>
                                        <p:tav tm="100000">
                                          <p:val>
                                            <p:strVal val="#ppt_h"/>
                                          </p:val>
                                        </p:tav>
                                      </p:tavLst>
                                    </p:anim>
                                    <p:animEffect transition="in" filter="fade">
                                      <p:cBhvr>
                                        <p:cTn id="89" dur="1000"/>
                                        <p:tgtEl>
                                          <p:spTgt spid="27"/>
                                        </p:tgtEl>
                                      </p:cBhvr>
                                    </p:animEffect>
                                  </p:childTnLst>
                                </p:cTn>
                              </p:par>
                              <p:par>
                                <p:cTn id="90" presetID="53" presetClass="entr" presetSubtype="16" fill="hold" grpId="0" nodeType="withEffect">
                                  <p:stCondLst>
                                    <p:cond delay="200"/>
                                  </p:stCondLst>
                                  <p:childTnLst>
                                    <p:set>
                                      <p:cBhvr>
                                        <p:cTn id="91" dur="1" fill="hold">
                                          <p:stCondLst>
                                            <p:cond delay="0"/>
                                          </p:stCondLst>
                                        </p:cTn>
                                        <p:tgtEl>
                                          <p:spTgt spid="28"/>
                                        </p:tgtEl>
                                        <p:attrNameLst>
                                          <p:attrName>style.visibility</p:attrName>
                                        </p:attrNameLst>
                                      </p:cBhvr>
                                      <p:to>
                                        <p:strVal val="visible"/>
                                      </p:to>
                                    </p:set>
                                    <p:anim calcmode="lin" valueType="num">
                                      <p:cBhvr>
                                        <p:cTn id="92" dur="1000" fill="hold"/>
                                        <p:tgtEl>
                                          <p:spTgt spid="28"/>
                                        </p:tgtEl>
                                        <p:attrNameLst>
                                          <p:attrName>ppt_w</p:attrName>
                                        </p:attrNameLst>
                                      </p:cBhvr>
                                      <p:tavLst>
                                        <p:tav tm="0">
                                          <p:val>
                                            <p:fltVal val="0"/>
                                          </p:val>
                                        </p:tav>
                                        <p:tav tm="100000">
                                          <p:val>
                                            <p:strVal val="#ppt_w"/>
                                          </p:val>
                                        </p:tav>
                                      </p:tavLst>
                                    </p:anim>
                                    <p:anim calcmode="lin" valueType="num">
                                      <p:cBhvr>
                                        <p:cTn id="93" dur="1000" fill="hold"/>
                                        <p:tgtEl>
                                          <p:spTgt spid="28"/>
                                        </p:tgtEl>
                                        <p:attrNameLst>
                                          <p:attrName>ppt_h</p:attrName>
                                        </p:attrNameLst>
                                      </p:cBhvr>
                                      <p:tavLst>
                                        <p:tav tm="0">
                                          <p:val>
                                            <p:fltVal val="0"/>
                                          </p:val>
                                        </p:tav>
                                        <p:tav tm="100000">
                                          <p:val>
                                            <p:strVal val="#ppt_h"/>
                                          </p:val>
                                        </p:tav>
                                      </p:tavLst>
                                    </p:anim>
                                    <p:animEffect transition="in" filter="fade">
                                      <p:cBhvr>
                                        <p:cTn id="94" dur="1000"/>
                                        <p:tgtEl>
                                          <p:spTgt spid="28"/>
                                        </p:tgtEl>
                                      </p:cBhvr>
                                    </p:animEffect>
                                  </p:childTnLst>
                                </p:cTn>
                              </p:par>
                            </p:childTnLst>
                          </p:cTn>
                        </p:par>
                        <p:par>
                          <p:cTn id="95" fill="hold">
                            <p:stCondLst>
                              <p:cond delay="1000"/>
                            </p:stCondLst>
                            <p:childTnLst>
                              <p:par>
                                <p:cTn id="96" presetID="56" presetClass="entr" presetSubtype="0" fill="hold" grpId="0" nodeType="afterEffect">
                                  <p:stCondLst>
                                    <p:cond delay="0"/>
                                  </p:stCondLst>
                                  <p:iterate type="lt">
                                    <p:tmPct val="10000"/>
                                  </p:iterate>
                                  <p:childTnLst>
                                    <p:set>
                                      <p:cBhvr>
                                        <p:cTn id="97" dur="1" fill="hold">
                                          <p:stCondLst>
                                            <p:cond delay="0"/>
                                          </p:stCondLst>
                                        </p:cTn>
                                        <p:tgtEl>
                                          <p:spTgt spid="41"/>
                                        </p:tgtEl>
                                        <p:attrNameLst>
                                          <p:attrName>style.visibility</p:attrName>
                                        </p:attrNameLst>
                                      </p:cBhvr>
                                      <p:to>
                                        <p:strVal val="visible"/>
                                      </p:to>
                                    </p:set>
                                    <p:anim by="(-#ppt_w*2)" calcmode="lin" valueType="num">
                                      <p:cBhvr rctx="PPT">
                                        <p:cTn id="98" dur="500" autoRev="1" fill="hold">
                                          <p:stCondLst>
                                            <p:cond delay="0"/>
                                          </p:stCondLst>
                                        </p:cTn>
                                        <p:tgtEl>
                                          <p:spTgt spid="41"/>
                                        </p:tgtEl>
                                        <p:attrNameLst>
                                          <p:attrName>ppt_w</p:attrName>
                                        </p:attrNameLst>
                                      </p:cBhvr>
                                    </p:anim>
                                    <p:anim by="(#ppt_w*0.50)" calcmode="lin" valueType="num">
                                      <p:cBhvr>
                                        <p:cTn id="99" dur="500" decel="50000" autoRev="1" fill="hold">
                                          <p:stCondLst>
                                            <p:cond delay="0"/>
                                          </p:stCondLst>
                                        </p:cTn>
                                        <p:tgtEl>
                                          <p:spTgt spid="41"/>
                                        </p:tgtEl>
                                        <p:attrNameLst>
                                          <p:attrName>ppt_x</p:attrName>
                                        </p:attrNameLst>
                                      </p:cBhvr>
                                    </p:anim>
                                    <p:anim from="(-#ppt_h/2)" to="(#ppt_y)" calcmode="lin" valueType="num">
                                      <p:cBhvr>
                                        <p:cTn id="100" dur="1000" fill="hold">
                                          <p:stCondLst>
                                            <p:cond delay="0"/>
                                          </p:stCondLst>
                                        </p:cTn>
                                        <p:tgtEl>
                                          <p:spTgt spid="41"/>
                                        </p:tgtEl>
                                        <p:attrNameLst>
                                          <p:attrName>ppt_y</p:attrName>
                                        </p:attrNameLst>
                                      </p:cBhvr>
                                    </p:anim>
                                    <p:animRot by="21600000">
                                      <p:cBhvr>
                                        <p:cTn id="101" dur="1000" fill="hold">
                                          <p:stCondLst>
                                            <p:cond delay="0"/>
                                          </p:stCondLst>
                                        </p:cTn>
                                        <p:tgtEl>
                                          <p:spTgt spid="41"/>
                                        </p:tgtEl>
                                        <p:attrNameLst>
                                          <p:attrName>r</p:attrName>
                                        </p:attrNameLst>
                                      </p:cBhvr>
                                    </p:animRot>
                                  </p:childTnLst>
                                </p:cTn>
                              </p:par>
                              <p:par>
                                <p:cTn id="102" presetID="22" presetClass="entr" presetSubtype="8" fill="hold" nodeType="withEffect">
                                  <p:stCondLst>
                                    <p:cond delay="250"/>
                                  </p:stCondLst>
                                  <p:childTnLst>
                                    <p:set>
                                      <p:cBhvr>
                                        <p:cTn id="103" dur="1" fill="hold">
                                          <p:stCondLst>
                                            <p:cond delay="0"/>
                                          </p:stCondLst>
                                        </p:cTn>
                                        <p:tgtEl>
                                          <p:spTgt spid="34"/>
                                        </p:tgtEl>
                                        <p:attrNameLst>
                                          <p:attrName>style.visibility</p:attrName>
                                        </p:attrNameLst>
                                      </p:cBhvr>
                                      <p:to>
                                        <p:strVal val="visible"/>
                                      </p:to>
                                    </p:set>
                                    <p:animEffect transition="in" filter="wipe(left)">
                                      <p:cBhvr>
                                        <p:cTn id="104"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P spid="12" grpId="0" animBg="1"/>
      <p:bldP spid="13" grpId="0" animBg="1"/>
      <p:bldP spid="14" grpId="0" animBg="1"/>
      <p:bldP spid="15" grpId="0" animBg="1"/>
      <p:bldP spid="16" grpId="0" animBg="1"/>
      <p:bldP spid="17" grpId="0" animBg="1"/>
      <p:bldP spid="18" grpId="0" animBg="1"/>
      <p:bldP spid="20" grpId="0" animBg="1"/>
      <p:bldP spid="21" grpId="0" animBg="1"/>
      <p:bldP spid="22" grpId="0" animBg="1"/>
      <p:bldP spid="23" grpId="0" animBg="1"/>
      <p:bldP spid="24" grpId="0" animBg="1"/>
      <p:bldP spid="25" grpId="0" animBg="1"/>
      <p:bldP spid="26" grpId="0" animBg="1"/>
      <p:bldP spid="27" grpId="0" animBg="1"/>
      <p:bldP spid="28" grpId="0" animBg="1"/>
      <p:bldP spid="41"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descr="1"/>
          <p:cNvPicPr>
            <a:picLocks noChangeAspect="1"/>
          </p:cNvPicPr>
          <p:nvPr/>
        </p:nvPicPr>
        <p:blipFill>
          <a:blip r:embed="rId1"/>
          <a:stretch>
            <a:fillRect/>
          </a:stretch>
        </p:blipFill>
        <p:spPr>
          <a:xfrm>
            <a:off x="69850" y="1341120"/>
            <a:ext cx="5275580" cy="3065780"/>
          </a:xfrm>
          <a:prstGeom prst="rect">
            <a:avLst/>
          </a:prstGeom>
        </p:spPr>
      </p:pic>
      <p:grpSp>
        <p:nvGrpSpPr>
          <p:cNvPr id="10" name="组合 9"/>
          <p:cNvGrpSpPr/>
          <p:nvPr/>
        </p:nvGrpSpPr>
        <p:grpSpPr>
          <a:xfrm>
            <a:off x="4054131" y="444122"/>
            <a:ext cx="4224020" cy="739452"/>
            <a:chOff x="3879320" y="484463"/>
            <a:chExt cx="4224020" cy="739452"/>
          </a:xfrm>
        </p:grpSpPr>
        <p:sp>
          <p:nvSpPr>
            <p:cNvPr id="2" name="椭圆 1"/>
            <p:cNvSpPr/>
            <p:nvPr/>
          </p:nvSpPr>
          <p:spPr>
            <a:xfrm>
              <a:off x="3879320" y="484463"/>
              <a:ext cx="710452" cy="71045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solidFill>
                    <a:schemeClr val="bg1"/>
                  </a:solidFill>
                  <a:latin typeface="微软雅黑" panose="020B0503020204020204" pitchFamily="34" charset="-122"/>
                  <a:ea typeface="微软雅黑" panose="020B0503020204020204" pitchFamily="34" charset="-122"/>
                </a:rPr>
                <a:t>1</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3" name="Copyright Notice"/>
            <p:cNvSpPr/>
            <p:nvPr/>
          </p:nvSpPr>
          <p:spPr bwMode="auto">
            <a:xfrm>
              <a:off x="4678150" y="495893"/>
              <a:ext cx="3425190" cy="43370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cap="small" dirty="0" smtClean="0">
                  <a:solidFill>
                    <a:srgbClr val="00C3D9"/>
                  </a:solidFill>
                  <a:latin typeface="微软雅黑" panose="020B0503020204020204" pitchFamily="34" charset="-122"/>
                  <a:ea typeface="微软雅黑" panose="020B0503020204020204" pitchFamily="34" charset="-122"/>
                </a:rPr>
                <a:t>HTML</a:t>
              </a:r>
              <a:r>
                <a:rPr lang="zh-CN" altLang="en-US" sz="2400" b="1" cap="small" dirty="0" smtClean="0">
                  <a:solidFill>
                    <a:srgbClr val="00C3D9"/>
                  </a:solidFill>
                  <a:latin typeface="微软雅黑" panose="020B0503020204020204" pitchFamily="34" charset="-122"/>
                  <a:ea typeface="微软雅黑" panose="020B0503020204020204" pitchFamily="34" charset="-122"/>
                </a:rPr>
                <a:t>后续</a:t>
              </a:r>
              <a:endParaRPr lang="zh-CN" altLang="en-US" sz="2400" b="1" cap="small" dirty="0" smtClean="0">
                <a:solidFill>
                  <a:srgbClr val="00C3D9"/>
                </a:solidFill>
                <a:latin typeface="微软雅黑" panose="020B0503020204020204" pitchFamily="34" charset="-122"/>
                <a:ea typeface="微软雅黑" panose="020B0503020204020204" pitchFamily="34" charset="-122"/>
              </a:endParaRPr>
            </a:p>
          </p:txBody>
        </p:sp>
        <p:sp>
          <p:nvSpPr>
            <p:cNvPr id="4" name="文本框 12"/>
            <p:cNvSpPr txBox="1"/>
            <p:nvPr/>
          </p:nvSpPr>
          <p:spPr>
            <a:xfrm>
              <a:off x="4678301" y="855615"/>
              <a:ext cx="3068997"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solidFill>
                  <a:schemeClr val="bg1">
                    <a:lumMod val="50000"/>
                  </a:schemeClr>
                </a:solidFill>
              </a:endParaRPr>
            </a:p>
          </p:txBody>
        </p:sp>
      </p:grpSp>
      <p:grpSp>
        <p:nvGrpSpPr>
          <p:cNvPr id="11" name="组合 10"/>
          <p:cNvGrpSpPr/>
          <p:nvPr/>
        </p:nvGrpSpPr>
        <p:grpSpPr>
          <a:xfrm>
            <a:off x="2424953" y="1265191"/>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grpSp>
        <p:nvGrpSpPr>
          <p:cNvPr id="13" name="组合 12"/>
          <p:cNvGrpSpPr/>
          <p:nvPr/>
        </p:nvGrpSpPr>
        <p:grpSpPr>
          <a:xfrm>
            <a:off x="7201197" y="2124771"/>
            <a:ext cx="4867910" cy="460375"/>
            <a:chOff x="8641357" y="2133650"/>
            <a:chExt cx="4867910" cy="460375"/>
          </a:xfrm>
        </p:grpSpPr>
        <p:sp>
          <p:nvSpPr>
            <p:cNvPr id="14"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solidFill>
                  <a:schemeClr val="bg1">
                    <a:lumMod val="50000"/>
                  </a:schemeClr>
                </a:solidFill>
              </a:endParaRPr>
            </a:p>
          </p:txBody>
        </p:sp>
        <p:sp>
          <p:nvSpPr>
            <p:cNvPr id="15" name="TextBox 14"/>
            <p:cNvSpPr txBox="1"/>
            <p:nvPr/>
          </p:nvSpPr>
          <p:spPr>
            <a:xfrm>
              <a:off x="8784232" y="2133650"/>
              <a:ext cx="4725035" cy="460375"/>
            </a:xfrm>
            <a:prstGeom prst="rect">
              <a:avLst/>
            </a:prstGeom>
            <a:noFill/>
          </p:spPr>
          <p:txBody>
            <a:bodyPr wrap="square" rtlCol="0">
              <a:spAutoFit/>
            </a:bodyPr>
            <a:lstStyle/>
            <a:p>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&lt;iframe src="URL"&gt;&lt;/iframe&gt;</a:t>
              </a:r>
              <a:endParaRPr lang="zh-CN" altLang="en-US" sz="2400" dirty="0" smtClean="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16" name="TextBox 15"/>
          <p:cNvSpPr txBox="1"/>
          <p:nvPr/>
        </p:nvSpPr>
        <p:spPr>
          <a:xfrm>
            <a:off x="7348855" y="2560320"/>
            <a:ext cx="4719955" cy="922020"/>
          </a:xfrm>
          <a:prstGeom prst="rect">
            <a:avLst/>
          </a:prstGeom>
          <a:noFill/>
        </p:spPr>
        <p:txBody>
          <a:bodyPr wrap="square" rtlCol="0">
            <a:spAutoFit/>
          </a:bodyPr>
          <a:lstStyle/>
          <a:p>
            <a:pPr>
              <a:lnSpc>
                <a:spcPct val="150000"/>
              </a:lnSpc>
            </a:pPr>
            <a:r>
              <a:rPr lang="zh-CN"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rPr>
              <a:t>通过使用</a:t>
            </a:r>
            <a:r>
              <a:rPr lang="en-US"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rPr>
              <a:t>html</a:t>
            </a:r>
            <a:r>
              <a:rPr lang="zh-CN"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rPr>
              <a:t>框架，你可以在同一个浏览器窗口中显示不止一个页面。</a:t>
            </a:r>
            <a:endParaRPr lang="zh-CN"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12" name="图片 11" descr="1"/>
          <p:cNvPicPr>
            <a:picLocks noChangeAspect="1"/>
          </p:cNvPicPr>
          <p:nvPr/>
        </p:nvPicPr>
        <p:blipFill>
          <a:blip r:embed="rId2"/>
          <a:stretch>
            <a:fillRect/>
          </a:stretch>
        </p:blipFill>
        <p:spPr>
          <a:xfrm>
            <a:off x="2255520" y="3863975"/>
            <a:ext cx="5064125" cy="2941955"/>
          </a:xfrm>
          <a:prstGeom prst="rect">
            <a:avLst/>
          </a:prstGeom>
        </p:spPr>
      </p:pic>
      <p:sp>
        <p:nvSpPr>
          <p:cNvPr id="17" name="TextBox 15"/>
          <p:cNvSpPr txBox="1"/>
          <p:nvPr/>
        </p:nvSpPr>
        <p:spPr>
          <a:xfrm>
            <a:off x="7500620" y="3987800"/>
            <a:ext cx="4719955" cy="2168525"/>
          </a:xfrm>
          <a:prstGeom prst="rect">
            <a:avLst/>
          </a:prstGeom>
          <a:noFill/>
        </p:spPr>
        <p:txBody>
          <a:bodyPr wrap="square" rtlCol="0">
            <a:spAutoFit/>
          </a:bodyPr>
          <a:p>
            <a:pPr>
              <a:lnSpc>
                <a:spcPct val="150000"/>
              </a:lnSpc>
            </a:pPr>
            <a:r>
              <a:rPr lang="zh-CN"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rPr>
              <a:t>再推荐大家两个学习</a:t>
            </a:r>
            <a:r>
              <a:rPr lang="en-US"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rPr>
              <a:t>HTML</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的网站：</a:t>
            </a:r>
            <a:endPar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50000"/>
              </a:lnSpc>
            </a:pPr>
            <a:r>
              <a:rPr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sym typeface="+mn-ea"/>
              </a:rPr>
              <a:t>菜鸟教程：</a:t>
            </a:r>
            <a:r>
              <a:rPr lang="en-US"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rPr>
              <a:t>www.runoob.com</a:t>
            </a:r>
            <a:endParaRPr lang="en-US"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50000"/>
              </a:lnSpc>
            </a:pPr>
            <a:r>
              <a:rPr lang="en-US"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rPr>
              <a:t>w3school</a:t>
            </a: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1800" dirty="0" smtClean="0">
                <a:solidFill>
                  <a:schemeClr val="tx1">
                    <a:lumMod val="50000"/>
                    <a:lumOff val="50000"/>
                  </a:schemeClr>
                </a:solidFill>
                <a:latin typeface="微软雅黑" panose="020B0503020204020204" pitchFamily="34" charset="-122"/>
                <a:ea typeface="微软雅黑" panose="020B0503020204020204" pitchFamily="34" charset="-122"/>
              </a:rPr>
              <a:t>www.w3school.com.cn</a:t>
            </a:r>
            <a:endPar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50000"/>
              </a:lnSpc>
            </a:pPr>
            <a:r>
              <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rPr>
              <a:t>里面可以学习你想学的内容，也可以快速搜索需要的标签和属性</a:t>
            </a:r>
            <a:endParaRPr lang="zh-CN" altLang="en-US" sz="180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wipe dir="u"/>
      </p:transition>
    </mc:Choice>
    <mc:Fallback>
      <p:transition>
        <p:wipe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childTnLst>
                          </p:cTn>
                        </p:par>
                        <p:par>
                          <p:cTn id="11" fill="hold">
                            <p:stCondLst>
                              <p:cond delay="1000"/>
                            </p:stCondLst>
                            <p:childTnLst>
                              <p:par>
                                <p:cTn id="12" presetID="14" presetClass="entr" presetSubtype="10"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randombar(horizontal)">
                                      <p:cBhvr>
                                        <p:cTn id="14" dur="500"/>
                                        <p:tgtEl>
                                          <p:spTgt spid="13"/>
                                        </p:tgtEl>
                                      </p:cBhvr>
                                    </p:animEffect>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750"/>
                                        <p:tgtEl>
                                          <p:spTgt spid="16"/>
                                        </p:tgtEl>
                                      </p:cBhvr>
                                    </p:animEffect>
                                    <p:anim calcmode="lin" valueType="num">
                                      <p:cBhvr>
                                        <p:cTn id="19" dur="750" fill="hold"/>
                                        <p:tgtEl>
                                          <p:spTgt spid="16"/>
                                        </p:tgtEl>
                                        <p:attrNameLst>
                                          <p:attrName>ppt_x</p:attrName>
                                        </p:attrNameLst>
                                      </p:cBhvr>
                                      <p:tavLst>
                                        <p:tav tm="0">
                                          <p:val>
                                            <p:strVal val="#ppt_x"/>
                                          </p:val>
                                        </p:tav>
                                        <p:tav tm="100000">
                                          <p:val>
                                            <p:strVal val="#ppt_x"/>
                                          </p:val>
                                        </p:tav>
                                      </p:tavLst>
                                    </p:anim>
                                    <p:anim calcmode="lin" valueType="num">
                                      <p:cBhvr>
                                        <p:cTn id="20" dur="750" fill="hold"/>
                                        <p:tgtEl>
                                          <p:spTgt spid="16"/>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750"/>
                                        <p:tgtEl>
                                          <p:spTgt spid="17"/>
                                        </p:tgtEl>
                                      </p:cBhvr>
                                    </p:animEffect>
                                    <p:anim calcmode="lin" valueType="num">
                                      <p:cBhvr>
                                        <p:cTn id="25" dur="750" fill="hold"/>
                                        <p:tgtEl>
                                          <p:spTgt spid="17"/>
                                        </p:tgtEl>
                                        <p:attrNameLst>
                                          <p:attrName>ppt_x</p:attrName>
                                        </p:attrNameLst>
                                      </p:cBhvr>
                                      <p:tavLst>
                                        <p:tav tm="0">
                                          <p:val>
                                            <p:strVal val="#ppt_x"/>
                                          </p:val>
                                        </p:tav>
                                        <p:tav tm="100000">
                                          <p:val>
                                            <p:strVal val="#ppt_x"/>
                                          </p:val>
                                        </p:tav>
                                      </p:tavLst>
                                    </p:anim>
                                    <p:anim calcmode="lin" valueType="num">
                                      <p:cBhvr>
                                        <p:cTn id="26" dur="75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019734" y="-96147"/>
            <a:ext cx="2362200" cy="2362200"/>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4184" y="-1485004"/>
            <a:ext cx="2970007" cy="2970007"/>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78137" y="703953"/>
            <a:ext cx="1562100" cy="1562100"/>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V="1">
            <a:off x="8785411" y="5943918"/>
            <a:ext cx="2362200" cy="2362200"/>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V="1">
            <a:off x="10328461" y="4938078"/>
            <a:ext cx="3124200" cy="3124200"/>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V="1">
            <a:off x="9547411" y="4938078"/>
            <a:ext cx="1562100" cy="1562100"/>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18"/>
          <p:cNvSpPr>
            <a:spLocks noChangeArrowheads="1"/>
          </p:cNvSpPr>
          <p:nvPr>
            <p:custDataLst>
              <p:tags r:id="rId1"/>
            </p:custDataLst>
          </p:nvPr>
        </p:nvSpPr>
        <p:spPr bwMode="auto">
          <a:xfrm>
            <a:off x="2773507" y="1193373"/>
            <a:ext cx="1343980" cy="707892"/>
          </a:xfrm>
          <a:prstGeom prst="rect">
            <a:avLst/>
          </a:prstGeom>
          <a:noFill/>
          <a:ln w="9525">
            <a:noFill/>
            <a:bevel/>
          </a:ln>
        </p:spPr>
        <p:txBody>
          <a:bodyPr wrap="square" lIns="91446" tIns="45723" rIns="91446" bIns="45723">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4000" b="1" i="0" u="none" strike="noStrike" kern="0" cap="none" spc="0" normalizeH="0" baseline="0" noProof="0" dirty="0">
                <a:ln>
                  <a:noFill/>
                </a:ln>
                <a:solidFill>
                  <a:srgbClr val="00C3D9"/>
                </a:solidFill>
                <a:effectLst/>
                <a:uLnTx/>
                <a:uFillTx/>
                <a:latin typeface="微软雅黑" panose="020B0503020204020204" pitchFamily="34" charset="-122"/>
                <a:ea typeface="微软雅黑" panose="020B0503020204020204" pitchFamily="34" charset="-122"/>
                <a:sym typeface="方正兰亭黑_GBK" pitchFamily="2" charset="-122"/>
              </a:rPr>
              <a:t>前言</a:t>
            </a:r>
            <a:endParaRPr kumimoji="0" lang="zh-CN" altLang="en-US" sz="1800" b="1" i="0" u="none" strike="noStrike" kern="0" cap="none" spc="0" normalizeH="0" baseline="0" noProof="0" dirty="0">
              <a:ln>
                <a:noFill/>
              </a:ln>
              <a:solidFill>
                <a:srgbClr val="00C3D9"/>
              </a:solidFill>
              <a:effectLst/>
              <a:uLnTx/>
              <a:uFillTx/>
              <a:latin typeface="微软雅黑" panose="020B0503020204020204" pitchFamily="34" charset="-122"/>
              <a:ea typeface="微软雅黑" panose="020B0503020204020204" pitchFamily="34" charset="-122"/>
            </a:endParaRPr>
          </a:p>
        </p:txBody>
      </p:sp>
      <p:sp>
        <p:nvSpPr>
          <p:cNvPr id="28" name="前言"/>
          <p:cNvSpPr>
            <a:spLocks noChangeArrowheads="1"/>
          </p:cNvSpPr>
          <p:nvPr/>
        </p:nvSpPr>
        <p:spPr bwMode="auto">
          <a:xfrm>
            <a:off x="3916680" y="1467485"/>
            <a:ext cx="4217670" cy="429895"/>
          </a:xfrm>
          <a:prstGeom prst="rect">
            <a:avLst/>
          </a:prstGeom>
          <a:noFill/>
          <a:ln w="9525">
            <a:noFill/>
            <a:bevel/>
          </a:ln>
        </p:spPr>
        <p:txBody>
          <a:bodyPr wrap="square" lIns="91446" tIns="45723" rIns="91446" bIns="45723">
            <a:spAutoFit/>
          </a:bodyPr>
          <a:lstStyle/>
          <a:p>
            <a:pPr algn="ctr"/>
            <a:r>
              <a:rPr lang="zh-CN" altLang="en-US" sz="2200" b="0" dirty="0">
                <a:solidFill>
                  <a:srgbClr val="00C3D9"/>
                </a:solidFill>
                <a:latin typeface="微软雅黑" panose="020B0503020204020204" pitchFamily="34" charset="-122"/>
                <a:ea typeface="微软雅黑" panose="020B0503020204020204" pitchFamily="34" charset="-122"/>
                <a:sym typeface="Impact" panose="020B0806030902050204" pitchFamily="34" charset="0"/>
              </a:rPr>
              <a:t>这是一个关于书写网页的故事</a:t>
            </a:r>
            <a:endParaRPr lang="zh-CN" altLang="en-US" sz="2200" b="0" dirty="0">
              <a:solidFill>
                <a:srgbClr val="00C3D9"/>
              </a:solidFill>
              <a:latin typeface="微软雅黑" panose="020B0503020204020204" pitchFamily="34" charset="-122"/>
              <a:ea typeface="微软雅黑" panose="020B0503020204020204" pitchFamily="34" charset="-122"/>
              <a:sym typeface="Impact" panose="020B0806030902050204" pitchFamily="34" charset="0"/>
            </a:endParaRPr>
          </a:p>
        </p:txBody>
      </p:sp>
      <p:sp>
        <p:nvSpPr>
          <p:cNvPr id="29" name="Rectangle 11"/>
          <p:cNvSpPr>
            <a:spLocks noChangeArrowheads="1"/>
          </p:cNvSpPr>
          <p:nvPr/>
        </p:nvSpPr>
        <p:spPr bwMode="auto">
          <a:xfrm>
            <a:off x="2069256" y="2294964"/>
            <a:ext cx="7424367" cy="3303905"/>
          </a:xfrm>
          <a:prstGeom prst="rect">
            <a:avLst/>
          </a:prstGeom>
          <a:noFill/>
          <a:ln w="9525" cap="flat" cmpd="sng">
            <a:no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74" tIns="36287" rIns="72574" bIns="36287">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eaLnBrk="0" hangingPunct="0">
              <a:lnSpc>
                <a:spcPct val="150000"/>
              </a:lnSpc>
            </a:pPr>
            <a:r>
              <a:rPr lang="zh-CN" altLang="en-US" sz="2000" b="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b="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800" b="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今天我们简单学习一下</a:t>
            </a:r>
            <a:r>
              <a:rPr lang="en-US" altLang="zh-CN" sz="2800" b="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HTML</a:t>
            </a:r>
            <a:r>
              <a:rPr lang="zh-CN" altLang="en-US" sz="2800" b="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，他是用来创建网页的一种标准标记语言</a:t>
            </a:r>
            <a:r>
              <a:rPr lang="zh-CN" altLang="en-US" sz="2800" b="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。废话不多说，下面我们直接开始。</a:t>
            </a:r>
            <a:endParaRPr lang="zh-CN" altLang="en-US" sz="2800" b="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eaLnBrk="0" hangingPunct="0">
              <a:lnSpc>
                <a:spcPct val="150000"/>
              </a:lnSpc>
            </a:pPr>
            <a:r>
              <a:rPr lang="zh-CN" altLang="en-US" sz="2800">
                <a:solidFill>
                  <a:srgbClr val="FF0000"/>
                </a:solidFill>
                <a:sym typeface="+mn-ea"/>
              </a:rPr>
              <a:t>Sublime Text：http://www.sublimetext.com/</a:t>
            </a:r>
            <a:endParaRPr lang="zh-CN" altLang="en-US" sz="2800">
              <a:solidFill>
                <a:srgbClr val="FF0000"/>
              </a:solidFill>
            </a:endParaRPr>
          </a:p>
          <a:p>
            <a:pPr eaLnBrk="0" hangingPunct="0">
              <a:lnSpc>
                <a:spcPct val="150000"/>
              </a:lnSpc>
            </a:pPr>
            <a:r>
              <a:rPr lang="zh-CN" altLang="en-US" sz="2800">
                <a:solidFill>
                  <a:srgbClr val="FF0000"/>
                </a:solidFill>
                <a:sym typeface="+mn-ea"/>
              </a:rPr>
              <a:t>VS Code：https://code.visualstudio.com/</a:t>
            </a:r>
            <a:endParaRPr lang="zh-CN" altLang="en-US" sz="2800" b="0" dirty="0" smtClean="0">
              <a:solidFill>
                <a:srgbClr val="FF0000"/>
              </a:solidFill>
              <a:latin typeface="微软雅黑" panose="020B0503020204020204" pitchFamily="34" charset="-122"/>
              <a:ea typeface="微软雅黑" panose="020B0503020204020204" pitchFamily="34" charset="-122"/>
              <a:sym typeface="+mn-ea"/>
            </a:endParaRPr>
          </a:p>
        </p:txBody>
      </p:sp>
      <p:sp>
        <p:nvSpPr>
          <p:cNvPr id="30" name="矩形 5"/>
          <p:cNvSpPr>
            <a:spLocks noChangeArrowheads="1"/>
          </p:cNvSpPr>
          <p:nvPr/>
        </p:nvSpPr>
        <p:spPr bwMode="auto">
          <a:xfrm>
            <a:off x="1744492" y="2039752"/>
            <a:ext cx="8047000" cy="3836613"/>
          </a:xfrm>
          <a:prstGeom prst="rect">
            <a:avLst/>
          </a:prstGeom>
          <a:noFill/>
          <a:ln w="19050">
            <a:solidFill>
              <a:srgbClr val="00C3D9"/>
            </a:solidFill>
            <a:bevel/>
          </a:ln>
        </p:spPr>
        <p:txBody>
          <a:bodyPr lIns="68589" tIns="34295" rIns="68589" bIns="34295"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wipe dir="u"/>
      </p:transition>
    </mc:Choice>
    <mc:Fallback>
      <p:transition>
        <p:wipe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Effect transition="in" filter="fade">
                                      <p:cBhvr>
                                        <p:cTn id="9" dur="1000"/>
                                        <p:tgtEl>
                                          <p:spTgt spid="12"/>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Effect transition="in" filter="fade">
                                      <p:cBhvr>
                                        <p:cTn id="14" dur="1000"/>
                                        <p:tgtEl>
                                          <p:spTgt spid="11"/>
                                        </p:tgtEl>
                                      </p:cBhvr>
                                    </p:animEffect>
                                  </p:childTnLst>
                                </p:cTn>
                              </p:par>
                              <p:par>
                                <p:cTn id="15" presetID="53" presetClass="entr" presetSubtype="16" fill="hold" grpId="0" nodeType="withEffect">
                                  <p:stCondLst>
                                    <p:cond delay="10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fltVal val="0"/>
                                          </p:val>
                                        </p:tav>
                                        <p:tav tm="100000">
                                          <p:val>
                                            <p:strVal val="#ppt_w"/>
                                          </p:val>
                                        </p:tav>
                                      </p:tavLst>
                                    </p:anim>
                                    <p:anim calcmode="lin" valueType="num">
                                      <p:cBhvr>
                                        <p:cTn id="18" dur="1000" fill="hold"/>
                                        <p:tgtEl>
                                          <p:spTgt spid="13"/>
                                        </p:tgtEl>
                                        <p:attrNameLst>
                                          <p:attrName>ppt_h</p:attrName>
                                        </p:attrNameLst>
                                      </p:cBhvr>
                                      <p:tavLst>
                                        <p:tav tm="0">
                                          <p:val>
                                            <p:fltVal val="0"/>
                                          </p:val>
                                        </p:tav>
                                        <p:tav tm="100000">
                                          <p:val>
                                            <p:strVal val="#ppt_h"/>
                                          </p:val>
                                        </p:tav>
                                      </p:tavLst>
                                    </p:anim>
                                    <p:animEffect transition="in" filter="fade">
                                      <p:cBhvr>
                                        <p:cTn id="19" dur="1000"/>
                                        <p:tgtEl>
                                          <p:spTgt spid="13"/>
                                        </p:tgtEl>
                                      </p:cBhvr>
                                    </p:animEffect>
                                  </p:childTnLst>
                                </p:cTn>
                              </p:par>
                              <p:par>
                                <p:cTn id="20" presetID="53" presetClass="entr" presetSubtype="16" fill="hold" grpId="0" nodeType="withEffect">
                                  <p:stCondLst>
                                    <p:cond delay="200"/>
                                  </p:stCondLst>
                                  <p:childTnLst>
                                    <p:set>
                                      <p:cBhvr>
                                        <p:cTn id="21" dur="1" fill="hold">
                                          <p:stCondLst>
                                            <p:cond delay="0"/>
                                          </p:stCondLst>
                                        </p:cTn>
                                        <p:tgtEl>
                                          <p:spTgt spid="26"/>
                                        </p:tgtEl>
                                        <p:attrNameLst>
                                          <p:attrName>style.visibility</p:attrName>
                                        </p:attrNameLst>
                                      </p:cBhvr>
                                      <p:to>
                                        <p:strVal val="visible"/>
                                      </p:to>
                                    </p:set>
                                    <p:anim calcmode="lin" valueType="num">
                                      <p:cBhvr>
                                        <p:cTn id="22" dur="1000" fill="hold"/>
                                        <p:tgtEl>
                                          <p:spTgt spid="26"/>
                                        </p:tgtEl>
                                        <p:attrNameLst>
                                          <p:attrName>ppt_w</p:attrName>
                                        </p:attrNameLst>
                                      </p:cBhvr>
                                      <p:tavLst>
                                        <p:tav tm="0">
                                          <p:val>
                                            <p:fltVal val="0"/>
                                          </p:val>
                                        </p:tav>
                                        <p:tav tm="100000">
                                          <p:val>
                                            <p:strVal val="#ppt_w"/>
                                          </p:val>
                                        </p:tav>
                                      </p:tavLst>
                                    </p:anim>
                                    <p:anim calcmode="lin" valueType="num">
                                      <p:cBhvr>
                                        <p:cTn id="23" dur="1000" fill="hold"/>
                                        <p:tgtEl>
                                          <p:spTgt spid="26"/>
                                        </p:tgtEl>
                                        <p:attrNameLst>
                                          <p:attrName>ppt_h</p:attrName>
                                        </p:attrNameLst>
                                      </p:cBhvr>
                                      <p:tavLst>
                                        <p:tav tm="0">
                                          <p:val>
                                            <p:fltVal val="0"/>
                                          </p:val>
                                        </p:tav>
                                        <p:tav tm="100000">
                                          <p:val>
                                            <p:strVal val="#ppt_h"/>
                                          </p:val>
                                        </p:tav>
                                      </p:tavLst>
                                    </p:anim>
                                    <p:animEffect transition="in" filter="fade">
                                      <p:cBhvr>
                                        <p:cTn id="24" dur="1000"/>
                                        <p:tgtEl>
                                          <p:spTgt spid="26"/>
                                        </p:tgtEl>
                                      </p:cBhvr>
                                    </p:animEffect>
                                  </p:childTnLst>
                                </p:cTn>
                              </p:par>
                              <p:par>
                                <p:cTn id="25" presetID="53" presetClass="entr" presetSubtype="16" fill="hold" grpId="0" nodeType="withEffect">
                                  <p:stCondLst>
                                    <p:cond delay="100"/>
                                  </p:stCondLst>
                                  <p:childTnLst>
                                    <p:set>
                                      <p:cBhvr>
                                        <p:cTn id="26" dur="1" fill="hold">
                                          <p:stCondLst>
                                            <p:cond delay="0"/>
                                          </p:stCondLst>
                                        </p:cTn>
                                        <p:tgtEl>
                                          <p:spTgt spid="15"/>
                                        </p:tgtEl>
                                        <p:attrNameLst>
                                          <p:attrName>style.visibility</p:attrName>
                                        </p:attrNameLst>
                                      </p:cBhvr>
                                      <p:to>
                                        <p:strVal val="visible"/>
                                      </p:to>
                                    </p:set>
                                    <p:anim calcmode="lin" valueType="num">
                                      <p:cBhvr>
                                        <p:cTn id="27" dur="1000" fill="hold"/>
                                        <p:tgtEl>
                                          <p:spTgt spid="15"/>
                                        </p:tgtEl>
                                        <p:attrNameLst>
                                          <p:attrName>ppt_w</p:attrName>
                                        </p:attrNameLst>
                                      </p:cBhvr>
                                      <p:tavLst>
                                        <p:tav tm="0">
                                          <p:val>
                                            <p:fltVal val="0"/>
                                          </p:val>
                                        </p:tav>
                                        <p:tav tm="100000">
                                          <p:val>
                                            <p:strVal val="#ppt_w"/>
                                          </p:val>
                                        </p:tav>
                                      </p:tavLst>
                                    </p:anim>
                                    <p:anim calcmode="lin" valueType="num">
                                      <p:cBhvr>
                                        <p:cTn id="28" dur="1000" fill="hold"/>
                                        <p:tgtEl>
                                          <p:spTgt spid="15"/>
                                        </p:tgtEl>
                                        <p:attrNameLst>
                                          <p:attrName>ppt_h</p:attrName>
                                        </p:attrNameLst>
                                      </p:cBhvr>
                                      <p:tavLst>
                                        <p:tav tm="0">
                                          <p:val>
                                            <p:fltVal val="0"/>
                                          </p:val>
                                        </p:tav>
                                        <p:tav tm="100000">
                                          <p:val>
                                            <p:strVal val="#ppt_h"/>
                                          </p:val>
                                        </p:tav>
                                      </p:tavLst>
                                    </p:anim>
                                    <p:animEffect transition="in" filter="fade">
                                      <p:cBhvr>
                                        <p:cTn id="29" dur="1000"/>
                                        <p:tgtEl>
                                          <p:spTgt spid="15"/>
                                        </p:tgtEl>
                                      </p:cBhvr>
                                    </p:animEffect>
                                  </p:childTnLst>
                                </p:cTn>
                              </p:par>
                              <p:par>
                                <p:cTn id="30" presetID="53" presetClass="entr" presetSubtype="16" fill="hold" grpId="0" nodeType="withEffect">
                                  <p:stCondLst>
                                    <p:cond delay="100"/>
                                  </p:stCondLst>
                                  <p:childTnLst>
                                    <p:set>
                                      <p:cBhvr>
                                        <p:cTn id="31" dur="1" fill="hold">
                                          <p:stCondLst>
                                            <p:cond delay="0"/>
                                          </p:stCondLst>
                                        </p:cTn>
                                        <p:tgtEl>
                                          <p:spTgt spid="20"/>
                                        </p:tgtEl>
                                        <p:attrNameLst>
                                          <p:attrName>style.visibility</p:attrName>
                                        </p:attrNameLst>
                                      </p:cBhvr>
                                      <p:to>
                                        <p:strVal val="visible"/>
                                      </p:to>
                                    </p:set>
                                    <p:anim calcmode="lin" valueType="num">
                                      <p:cBhvr>
                                        <p:cTn id="32" dur="1000" fill="hold"/>
                                        <p:tgtEl>
                                          <p:spTgt spid="20"/>
                                        </p:tgtEl>
                                        <p:attrNameLst>
                                          <p:attrName>ppt_w</p:attrName>
                                        </p:attrNameLst>
                                      </p:cBhvr>
                                      <p:tavLst>
                                        <p:tav tm="0">
                                          <p:val>
                                            <p:fltVal val="0"/>
                                          </p:val>
                                        </p:tav>
                                        <p:tav tm="100000">
                                          <p:val>
                                            <p:strVal val="#ppt_w"/>
                                          </p:val>
                                        </p:tav>
                                      </p:tavLst>
                                    </p:anim>
                                    <p:anim calcmode="lin" valueType="num">
                                      <p:cBhvr>
                                        <p:cTn id="33" dur="1000" fill="hold"/>
                                        <p:tgtEl>
                                          <p:spTgt spid="20"/>
                                        </p:tgtEl>
                                        <p:attrNameLst>
                                          <p:attrName>ppt_h</p:attrName>
                                        </p:attrNameLst>
                                      </p:cBhvr>
                                      <p:tavLst>
                                        <p:tav tm="0">
                                          <p:val>
                                            <p:fltVal val="0"/>
                                          </p:val>
                                        </p:tav>
                                        <p:tav tm="100000">
                                          <p:val>
                                            <p:strVal val="#ppt_h"/>
                                          </p:val>
                                        </p:tav>
                                      </p:tavLst>
                                    </p:anim>
                                    <p:animEffect transition="in" filter="fade">
                                      <p:cBhvr>
                                        <p:cTn id="34" dur="1000"/>
                                        <p:tgtEl>
                                          <p:spTgt spid="20"/>
                                        </p:tgtEl>
                                      </p:cBhvr>
                                    </p:animEffect>
                                  </p:childTnLst>
                                </p:cTn>
                              </p:par>
                            </p:childTnLst>
                          </p:cTn>
                        </p:par>
                        <p:par>
                          <p:cTn id="35" fill="hold">
                            <p:stCondLst>
                              <p:cond delay="1000"/>
                            </p:stCondLst>
                            <p:childTnLst>
                              <p:par>
                                <p:cTn id="36" presetID="42" presetClass="entr" presetSubtype="0"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000"/>
                                        <p:tgtEl>
                                          <p:spTgt spid="27"/>
                                        </p:tgtEl>
                                      </p:cBhvr>
                                    </p:animEffect>
                                    <p:anim calcmode="lin" valueType="num">
                                      <p:cBhvr>
                                        <p:cTn id="39" dur="1000" fill="hold"/>
                                        <p:tgtEl>
                                          <p:spTgt spid="27"/>
                                        </p:tgtEl>
                                        <p:attrNameLst>
                                          <p:attrName>ppt_x</p:attrName>
                                        </p:attrNameLst>
                                      </p:cBhvr>
                                      <p:tavLst>
                                        <p:tav tm="0">
                                          <p:val>
                                            <p:strVal val="#ppt_x"/>
                                          </p:val>
                                        </p:tav>
                                        <p:tav tm="100000">
                                          <p:val>
                                            <p:strVal val="#ppt_x"/>
                                          </p:val>
                                        </p:tav>
                                      </p:tavLst>
                                    </p:anim>
                                    <p:anim calcmode="lin" valueType="num">
                                      <p:cBhvr>
                                        <p:cTn id="40" dur="1000" fill="hold"/>
                                        <p:tgtEl>
                                          <p:spTgt spid="27"/>
                                        </p:tgtEl>
                                        <p:attrNameLst>
                                          <p:attrName>ppt_y</p:attrName>
                                        </p:attrNameLst>
                                      </p:cBhvr>
                                      <p:tavLst>
                                        <p:tav tm="0">
                                          <p:val>
                                            <p:strVal val="#ppt_y+.1"/>
                                          </p:val>
                                        </p:tav>
                                        <p:tav tm="100000">
                                          <p:val>
                                            <p:strVal val="#ppt_y"/>
                                          </p:val>
                                        </p:tav>
                                      </p:tavLst>
                                    </p:anim>
                                  </p:childTnLst>
                                </p:cTn>
                              </p:par>
                              <p:par>
                                <p:cTn id="41" presetID="22" presetClass="entr" presetSubtype="8" fill="hold" grpId="0" nodeType="withEffect">
                                  <p:stCondLst>
                                    <p:cond delay="400"/>
                                  </p:stCondLst>
                                  <p:childTnLst>
                                    <p:set>
                                      <p:cBhvr>
                                        <p:cTn id="42" dur="1" fill="hold">
                                          <p:stCondLst>
                                            <p:cond delay="0"/>
                                          </p:stCondLst>
                                        </p:cTn>
                                        <p:tgtEl>
                                          <p:spTgt spid="28"/>
                                        </p:tgtEl>
                                        <p:attrNameLst>
                                          <p:attrName>style.visibility</p:attrName>
                                        </p:attrNameLst>
                                      </p:cBhvr>
                                      <p:to>
                                        <p:strVal val="visible"/>
                                      </p:to>
                                    </p:set>
                                    <p:animEffect transition="in" filter="wipe(left)">
                                      <p:cBhvr>
                                        <p:cTn id="43" dur="500"/>
                                        <p:tgtEl>
                                          <p:spTgt spid="28"/>
                                        </p:tgtEl>
                                      </p:cBhvr>
                                    </p:animEffect>
                                  </p:childTnLst>
                                </p:cTn>
                              </p:par>
                              <p:par>
                                <p:cTn id="44" presetID="16" presetClass="entr" presetSubtype="37" fill="hold" grpId="0" nodeType="withEffect">
                                  <p:stCondLst>
                                    <p:cond delay="400"/>
                                  </p:stCondLst>
                                  <p:childTnLst>
                                    <p:set>
                                      <p:cBhvr>
                                        <p:cTn id="45" dur="1" fill="hold">
                                          <p:stCondLst>
                                            <p:cond delay="0"/>
                                          </p:stCondLst>
                                        </p:cTn>
                                        <p:tgtEl>
                                          <p:spTgt spid="30"/>
                                        </p:tgtEl>
                                        <p:attrNameLst>
                                          <p:attrName>style.visibility</p:attrName>
                                        </p:attrNameLst>
                                      </p:cBhvr>
                                      <p:to>
                                        <p:strVal val="visible"/>
                                      </p:to>
                                    </p:set>
                                    <p:animEffect transition="in" filter="barn(outVertical)">
                                      <p:cBhvr>
                                        <p:cTn id="46" dur="500"/>
                                        <p:tgtEl>
                                          <p:spTgt spid="30"/>
                                        </p:tgtEl>
                                      </p:cBhvr>
                                    </p:animEffect>
                                  </p:childTnLst>
                                </p:cTn>
                              </p:par>
                            </p:childTnLst>
                          </p:cTn>
                        </p:par>
                        <p:par>
                          <p:cTn id="47" fill="hold">
                            <p:stCondLst>
                              <p:cond delay="2000"/>
                            </p:stCondLst>
                            <p:childTnLst>
                              <p:par>
                                <p:cTn id="48" presetID="14" presetClass="entr" presetSubtype="10" fill="hold" nodeType="afterEffect">
                                  <p:stCondLst>
                                    <p:cond delay="0"/>
                                  </p:stCondLst>
                                  <p:childTnLst>
                                    <p:set>
                                      <p:cBhvr>
                                        <p:cTn id="49" dur="1" fill="hold">
                                          <p:stCondLst>
                                            <p:cond delay="0"/>
                                          </p:stCondLst>
                                        </p:cTn>
                                        <p:tgtEl>
                                          <p:spTgt spid="29">
                                            <p:txEl>
                                              <p:pRg st="0" end="0"/>
                                            </p:txEl>
                                          </p:spTgt>
                                        </p:tgtEl>
                                        <p:attrNameLst>
                                          <p:attrName>style.visibility</p:attrName>
                                        </p:attrNameLst>
                                      </p:cBhvr>
                                      <p:to>
                                        <p:strVal val="visible"/>
                                      </p:to>
                                    </p:set>
                                    <p:animEffect transition="in" filter="randombar(horizontal)">
                                      <p:cBhvr>
                                        <p:cTn id="50" dur="1000"/>
                                        <p:tgtEl>
                                          <p:spTgt spid="29">
                                            <p:txEl>
                                              <p:pRg st="0" end="0"/>
                                            </p:txEl>
                                          </p:spTgt>
                                        </p:tgtEl>
                                      </p:cBhvr>
                                    </p:animEffect>
                                  </p:childTnLst>
                                </p:cTn>
                              </p:par>
                            </p:childTnLst>
                          </p:cTn>
                        </p:par>
                        <p:par>
                          <p:cTn id="51" fill="hold">
                            <p:stCondLst>
                              <p:cond delay="3000"/>
                            </p:stCondLst>
                            <p:childTnLst>
                              <p:par>
                                <p:cTn id="52" presetID="14" presetClass="entr" presetSubtype="10" fill="hold" nodeType="afterEffect">
                                  <p:stCondLst>
                                    <p:cond delay="0"/>
                                  </p:stCondLst>
                                  <p:childTnLst>
                                    <p:set>
                                      <p:cBhvr>
                                        <p:cTn id="53" dur="1" fill="hold">
                                          <p:stCondLst>
                                            <p:cond delay="0"/>
                                          </p:stCondLst>
                                        </p:cTn>
                                        <p:tgtEl>
                                          <p:spTgt spid="29">
                                            <p:txEl>
                                              <p:pRg st="1" end="1"/>
                                            </p:txEl>
                                          </p:spTgt>
                                        </p:tgtEl>
                                        <p:attrNameLst>
                                          <p:attrName>style.visibility</p:attrName>
                                        </p:attrNameLst>
                                      </p:cBhvr>
                                      <p:to>
                                        <p:strVal val="visible"/>
                                      </p:to>
                                    </p:set>
                                    <p:animEffect transition="in" filter="randombar(horizontal)">
                                      <p:cBhvr>
                                        <p:cTn id="54" dur="1000"/>
                                        <p:tgtEl>
                                          <p:spTgt spid="29">
                                            <p:txEl>
                                              <p:pRg st="1" end="1"/>
                                            </p:txEl>
                                          </p:spTgt>
                                        </p:tgtEl>
                                      </p:cBhvr>
                                    </p:animEffect>
                                  </p:childTnLst>
                                </p:cTn>
                              </p:par>
                            </p:childTnLst>
                          </p:cTn>
                        </p:par>
                        <p:par>
                          <p:cTn id="55" fill="hold">
                            <p:stCondLst>
                              <p:cond delay="4000"/>
                            </p:stCondLst>
                            <p:childTnLst>
                              <p:par>
                                <p:cTn id="56" presetID="14" presetClass="entr" presetSubtype="10" fill="hold" nodeType="afterEffect">
                                  <p:stCondLst>
                                    <p:cond delay="0"/>
                                  </p:stCondLst>
                                  <p:childTnLst>
                                    <p:set>
                                      <p:cBhvr>
                                        <p:cTn id="57" dur="1" fill="hold">
                                          <p:stCondLst>
                                            <p:cond delay="0"/>
                                          </p:stCondLst>
                                        </p:cTn>
                                        <p:tgtEl>
                                          <p:spTgt spid="29">
                                            <p:txEl>
                                              <p:pRg st="2" end="2"/>
                                            </p:txEl>
                                          </p:spTgt>
                                        </p:tgtEl>
                                        <p:attrNameLst>
                                          <p:attrName>style.visibility</p:attrName>
                                        </p:attrNameLst>
                                      </p:cBhvr>
                                      <p:to>
                                        <p:strVal val="visible"/>
                                      </p:to>
                                    </p:set>
                                    <p:animEffect transition="in" filter="randombar(horizontal)">
                                      <p:cBhvr>
                                        <p:cTn id="58" dur="1000"/>
                                        <p:tgtEl>
                                          <p:spTgt spid="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5" grpId="0" animBg="1"/>
      <p:bldP spid="20" grpId="0" animBg="1"/>
      <p:bldP spid="26" grpId="0" animBg="1"/>
      <p:bldP spid="27" grpId="0"/>
      <p:bldP spid="28" grpId="0"/>
      <p:bldP spid="30"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054131" y="444122"/>
            <a:ext cx="3867978" cy="739452"/>
            <a:chOff x="3879320" y="484463"/>
            <a:chExt cx="3867978" cy="739452"/>
          </a:xfrm>
        </p:grpSpPr>
        <p:sp>
          <p:nvSpPr>
            <p:cNvPr id="2" name="椭圆 1"/>
            <p:cNvSpPr/>
            <p:nvPr/>
          </p:nvSpPr>
          <p:spPr>
            <a:xfrm>
              <a:off x="3879320" y="484463"/>
              <a:ext cx="710452" cy="71045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chemeClr val="bg1"/>
                  </a:solidFill>
                  <a:latin typeface="微软雅黑" panose="020B0503020204020204" pitchFamily="34" charset="-122"/>
                  <a:ea typeface="微软雅黑" panose="020B0503020204020204" pitchFamily="34" charset="-122"/>
                </a:rPr>
                <a:t>2</a:t>
              </a:r>
              <a:endParaRPr lang="en-US" sz="4000" b="1" dirty="0">
                <a:solidFill>
                  <a:schemeClr val="bg1"/>
                </a:solidFill>
                <a:latin typeface="微软雅黑" panose="020B0503020204020204" pitchFamily="34" charset="-122"/>
                <a:ea typeface="微软雅黑" panose="020B0503020204020204" pitchFamily="34" charset="-122"/>
              </a:endParaRPr>
            </a:p>
          </p:txBody>
        </p:sp>
        <p:sp>
          <p:nvSpPr>
            <p:cNvPr id="3" name="Copyright Notice"/>
            <p:cNvSpPr/>
            <p:nvPr/>
          </p:nvSpPr>
          <p:spPr bwMode="auto">
            <a:xfrm>
              <a:off x="4678301" y="495853"/>
              <a:ext cx="2628900" cy="43370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b="1" cap="small" dirty="0" smtClean="0">
                  <a:solidFill>
                    <a:srgbClr val="00C3D9"/>
                  </a:solidFill>
                  <a:latin typeface="微软雅黑" panose="020B0503020204020204" pitchFamily="34" charset="-122"/>
                  <a:ea typeface="微软雅黑" panose="020B0503020204020204" pitchFamily="34" charset="-122"/>
                </a:rPr>
                <a:t>更多</a:t>
              </a:r>
              <a:r>
                <a:rPr lang="zh-CN" altLang="en-US" sz="2400" b="1" cap="small" dirty="0" smtClean="0">
                  <a:solidFill>
                    <a:srgbClr val="00C3D9"/>
                  </a:solidFill>
                  <a:latin typeface="微软雅黑" panose="020B0503020204020204" pitchFamily="34" charset="-122"/>
                  <a:ea typeface="微软雅黑" panose="020B0503020204020204" pitchFamily="34" charset="-122"/>
                </a:rPr>
                <a:t>的学习</a:t>
              </a:r>
              <a:endParaRPr lang="zh-CN" altLang="en-US" sz="2400" b="1" cap="small" dirty="0" smtClean="0">
                <a:solidFill>
                  <a:srgbClr val="00C3D9"/>
                </a:solidFill>
                <a:latin typeface="微软雅黑" panose="020B0503020204020204" pitchFamily="34" charset="-122"/>
                <a:ea typeface="微软雅黑" panose="020B0503020204020204" pitchFamily="34" charset="-122"/>
              </a:endParaRPr>
            </a:p>
          </p:txBody>
        </p:sp>
        <p:sp>
          <p:nvSpPr>
            <p:cNvPr id="4" name="文本框 12"/>
            <p:cNvSpPr txBox="1"/>
            <p:nvPr/>
          </p:nvSpPr>
          <p:spPr>
            <a:xfrm>
              <a:off x="4678301" y="855615"/>
              <a:ext cx="3068997"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lumMod val="50000"/>
                    </a:schemeClr>
                  </a:solidFill>
                </a:rPr>
                <a:t>完成</a:t>
              </a:r>
              <a:r>
                <a:rPr lang="en-US" altLang="zh-CN" dirty="0">
                  <a:solidFill>
                    <a:schemeClr val="bg1">
                      <a:lumMod val="50000"/>
                    </a:schemeClr>
                  </a:solidFill>
                </a:rPr>
                <a:t>html</a:t>
              </a:r>
              <a:r>
                <a:rPr lang="zh-CN" altLang="en-US" dirty="0">
                  <a:solidFill>
                    <a:schemeClr val="bg1">
                      <a:lumMod val="50000"/>
                    </a:schemeClr>
                  </a:solidFill>
                </a:rPr>
                <a:t>基本的学习后</a:t>
              </a:r>
              <a:endParaRPr lang="zh-CN" altLang="en-US" dirty="0">
                <a:solidFill>
                  <a:schemeClr val="bg1">
                    <a:lumMod val="50000"/>
                  </a:schemeClr>
                </a:solidFill>
              </a:endParaRPr>
            </a:p>
          </p:txBody>
        </p:sp>
      </p:grpSp>
      <p:grpSp>
        <p:nvGrpSpPr>
          <p:cNvPr id="11" name="组合 10"/>
          <p:cNvGrpSpPr/>
          <p:nvPr/>
        </p:nvGrpSpPr>
        <p:grpSpPr>
          <a:xfrm>
            <a:off x="2424953" y="1265191"/>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sp>
        <p:nvSpPr>
          <p:cNvPr id="12" name="矩形 11"/>
          <p:cNvSpPr/>
          <p:nvPr/>
        </p:nvSpPr>
        <p:spPr>
          <a:xfrm>
            <a:off x="2021467" y="2096530"/>
            <a:ext cx="2448626" cy="2737572"/>
          </a:xfrm>
          <a:prstGeom prst="rect">
            <a:avLst/>
          </a:prstGeom>
          <a:solidFill>
            <a:srgbClr val="DE6E00"/>
          </a:solidFill>
          <a:ln w="1905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13" name="矩形 12"/>
          <p:cNvSpPr/>
          <p:nvPr/>
        </p:nvSpPr>
        <p:spPr>
          <a:xfrm>
            <a:off x="2129608" y="5050226"/>
            <a:ext cx="2232345" cy="504290"/>
          </a:xfrm>
          <a:prstGeom prst="rect">
            <a:avLst/>
          </a:prstGeom>
          <a:solidFill>
            <a:srgbClr val="DE6E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14" name="Rectangle 42"/>
          <p:cNvSpPr/>
          <p:nvPr/>
        </p:nvSpPr>
        <p:spPr>
          <a:xfrm flipH="1">
            <a:off x="2341586" y="5175701"/>
            <a:ext cx="1808392" cy="253340"/>
          </a:xfrm>
          <a:prstGeom prst="rect">
            <a:avLst/>
          </a:prstGeom>
          <a:noFill/>
          <a:ln w="12700" cap="flat" cmpd="sng" algn="ctr">
            <a:noFill/>
            <a:prstDash val="solid"/>
          </a:ln>
          <a:effectLst/>
        </p:spPr>
        <p:txBody>
          <a:bodyPr lIns="91433" tIns="0" rIns="91433" bIns="0" rtlCol="0" anchor="t"/>
          <a:lstStyle/>
          <a:p>
            <a:pPr algn="ctr"/>
            <a:r>
              <a:rPr lang="en-US" altLang="zh-CN"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HTML5</a:t>
            </a:r>
            <a:endParaRPr lang="en-US" altLang="zh-CN"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Rectangle 42"/>
          <p:cNvSpPr/>
          <p:nvPr/>
        </p:nvSpPr>
        <p:spPr>
          <a:xfrm flipH="1">
            <a:off x="2021840" y="5650865"/>
            <a:ext cx="2447290" cy="941070"/>
          </a:xfrm>
          <a:prstGeom prst="rect">
            <a:avLst/>
          </a:prstGeom>
          <a:noFill/>
          <a:ln w="12700" cap="flat" cmpd="sng" algn="ctr">
            <a:noFill/>
            <a:prstDash val="solid"/>
          </a:ln>
          <a:effectLst/>
        </p:spPr>
        <p:txBody>
          <a:bodyPr lIns="91433" tIns="0" rIns="91433" bIns="0" rtlCol="0" anchor="t"/>
          <a:lstStyle/>
          <a:p>
            <a:pPr lvl="0">
              <a:defRPr/>
            </a:pPr>
            <a:r>
              <a:rPr lang="zh-CN" altLang="en-US" kern="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新元素</a:t>
            </a:r>
            <a:r>
              <a:rPr lang="en-US" altLang="zh-CN" kern="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a:t>
            </a:r>
            <a:r>
              <a:rPr lang="zh-CN" altLang="en-US" kern="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新属性</a:t>
            </a:r>
            <a:r>
              <a:rPr lang="en-US" altLang="zh-CN" kern="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a:t>
            </a:r>
            <a:r>
              <a:rPr lang="zh-CN" altLang="en-US" kern="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视频音频等等改进的功能</a:t>
            </a:r>
            <a:endParaRPr lang="zh-CN" altLang="en-US" kern="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6" name="矩形 15"/>
          <p:cNvSpPr/>
          <p:nvPr/>
        </p:nvSpPr>
        <p:spPr>
          <a:xfrm>
            <a:off x="4901664" y="2096530"/>
            <a:ext cx="2448626" cy="2737572"/>
          </a:xfrm>
          <a:prstGeom prst="rect">
            <a:avLst/>
          </a:prstGeom>
          <a:solidFill>
            <a:srgbClr val="028985"/>
          </a:solidFill>
          <a:ln w="1905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17" name="矩形 16"/>
          <p:cNvSpPr/>
          <p:nvPr/>
        </p:nvSpPr>
        <p:spPr>
          <a:xfrm>
            <a:off x="5009805" y="5050226"/>
            <a:ext cx="2232345" cy="504290"/>
          </a:xfrm>
          <a:prstGeom prst="rect">
            <a:avLst/>
          </a:prstGeom>
          <a:solidFill>
            <a:srgbClr val="0289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18" name="Rectangle 42"/>
          <p:cNvSpPr/>
          <p:nvPr/>
        </p:nvSpPr>
        <p:spPr>
          <a:xfrm flipH="1">
            <a:off x="5221783" y="5175701"/>
            <a:ext cx="1808392" cy="253340"/>
          </a:xfrm>
          <a:prstGeom prst="rect">
            <a:avLst/>
          </a:prstGeom>
          <a:noFill/>
          <a:ln w="12700" cap="flat" cmpd="sng" algn="ctr">
            <a:noFill/>
            <a:prstDash val="solid"/>
          </a:ln>
          <a:effectLst/>
        </p:spPr>
        <p:txBody>
          <a:bodyPr lIns="91433" tIns="0" rIns="91433" bIns="0" rtlCol="0" anchor="t"/>
          <a:lstStyle/>
          <a:p>
            <a:pPr algn="ctr"/>
            <a:r>
              <a:rPr lang="en-US" altLang="zh-CN"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CSS</a:t>
            </a:r>
            <a:endParaRPr lang="en-US" altLang="zh-CN"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9" name="Rectangle 42"/>
          <p:cNvSpPr/>
          <p:nvPr/>
        </p:nvSpPr>
        <p:spPr>
          <a:xfrm flipH="1">
            <a:off x="4900930" y="5650865"/>
            <a:ext cx="2449830" cy="1188720"/>
          </a:xfrm>
          <a:prstGeom prst="rect">
            <a:avLst/>
          </a:prstGeom>
          <a:noFill/>
          <a:ln w="12700" cap="flat" cmpd="sng" algn="ctr">
            <a:noFill/>
            <a:prstDash val="solid"/>
          </a:ln>
          <a:effectLst/>
        </p:spPr>
        <p:txBody>
          <a:bodyPr lIns="91433" tIns="0" rIns="91433" bIns="0" rtlCol="0" anchor="t"/>
          <a:lstStyle/>
          <a:p>
            <a:pPr lvl="0">
              <a:defRPr/>
            </a:pPr>
            <a:r>
              <a:rPr lang="zh-CN" altLang="en-US" kern="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CSS 指层叠样式表(Cascading Style Sheets) </a:t>
            </a:r>
            <a:r>
              <a:rPr lang="en-US" altLang="zh-CN" kern="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a:t>
            </a:r>
            <a:r>
              <a:rPr lang="zh-CN" altLang="en-US" kern="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用来控制你的网页样式和布局</a:t>
            </a:r>
            <a:endParaRPr lang="zh-CN" altLang="en-US" kern="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0" name="矩形 19"/>
          <p:cNvSpPr/>
          <p:nvPr/>
        </p:nvSpPr>
        <p:spPr>
          <a:xfrm>
            <a:off x="7782110" y="2096530"/>
            <a:ext cx="2448626" cy="2737572"/>
          </a:xfrm>
          <a:prstGeom prst="rect">
            <a:avLst/>
          </a:prstGeom>
          <a:solidFill>
            <a:srgbClr val="E94E60"/>
          </a:solidFill>
          <a:ln w="1905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21" name="矩形 20"/>
          <p:cNvSpPr/>
          <p:nvPr/>
        </p:nvSpPr>
        <p:spPr>
          <a:xfrm>
            <a:off x="7890250" y="5050226"/>
            <a:ext cx="2232345" cy="504290"/>
          </a:xfrm>
          <a:prstGeom prst="rect">
            <a:avLst/>
          </a:prstGeom>
          <a:solidFill>
            <a:srgbClr val="E94E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22" name="Rectangle 42"/>
          <p:cNvSpPr/>
          <p:nvPr/>
        </p:nvSpPr>
        <p:spPr>
          <a:xfrm flipH="1">
            <a:off x="8102230" y="5175701"/>
            <a:ext cx="1808392" cy="253340"/>
          </a:xfrm>
          <a:prstGeom prst="rect">
            <a:avLst/>
          </a:prstGeom>
          <a:noFill/>
          <a:ln w="12700" cap="flat" cmpd="sng" algn="ctr">
            <a:noFill/>
            <a:prstDash val="solid"/>
          </a:ln>
          <a:effectLst/>
        </p:spPr>
        <p:txBody>
          <a:bodyPr lIns="91433" tIns="0" rIns="91433" bIns="0" rtlCol="0" anchor="t"/>
          <a:lstStyle/>
          <a:p>
            <a:pPr algn="ctr"/>
            <a:r>
              <a:rPr lang="zh-CN" altLang="en-US"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JavaScript</a:t>
            </a:r>
            <a:endParaRPr lang="zh-CN" altLang="en-US"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3" name="Rectangle 42"/>
          <p:cNvSpPr/>
          <p:nvPr/>
        </p:nvSpPr>
        <p:spPr>
          <a:xfrm flipH="1">
            <a:off x="7782560" y="5650865"/>
            <a:ext cx="2447925" cy="1188720"/>
          </a:xfrm>
          <a:prstGeom prst="rect">
            <a:avLst/>
          </a:prstGeom>
          <a:noFill/>
          <a:ln w="12700" cap="flat" cmpd="sng" algn="ctr">
            <a:noFill/>
            <a:prstDash val="solid"/>
          </a:ln>
          <a:effectLst/>
        </p:spPr>
        <p:txBody>
          <a:bodyPr lIns="91433" tIns="0" rIns="91433" bIns="0" rtlCol="0" anchor="t"/>
          <a:lstStyle/>
          <a:p>
            <a:pPr lvl="0">
              <a:defRPr/>
            </a:pPr>
            <a:r>
              <a:rPr lang="zh-CN" altLang="en-US" kern="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JavaScript 是互联网上最流行的脚本语言</a:t>
            </a:r>
            <a:r>
              <a:rPr lang="en-US" altLang="zh-CN" kern="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a:t>
            </a:r>
            <a:r>
              <a:rPr lang="zh-CN" altLang="en-US" kern="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是网页的编程语言</a:t>
            </a:r>
            <a:endParaRPr lang="zh-CN" altLang="en-US" kern="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24" name="图片 23" descr="3"/>
          <p:cNvPicPr/>
          <p:nvPr/>
        </p:nvPicPr>
        <p:blipFill>
          <a:blip r:embed="rId1"/>
          <a:stretch>
            <a:fillRect/>
          </a:stretch>
        </p:blipFill>
        <p:spPr>
          <a:xfrm>
            <a:off x="2021205" y="2096770"/>
            <a:ext cx="2447925" cy="2736850"/>
          </a:xfrm>
          <a:prstGeom prst="rect">
            <a:avLst/>
          </a:prstGeom>
        </p:spPr>
      </p:pic>
      <p:pic>
        <p:nvPicPr>
          <p:cNvPr id="25" name="图片 24" descr="3"/>
          <p:cNvPicPr/>
          <p:nvPr/>
        </p:nvPicPr>
        <p:blipFill>
          <a:blip r:embed="rId2"/>
          <a:stretch>
            <a:fillRect/>
          </a:stretch>
        </p:blipFill>
        <p:spPr>
          <a:xfrm>
            <a:off x="4901565" y="2096770"/>
            <a:ext cx="2448560" cy="2737485"/>
          </a:xfrm>
          <a:prstGeom prst="rect">
            <a:avLst/>
          </a:prstGeom>
        </p:spPr>
      </p:pic>
      <p:pic>
        <p:nvPicPr>
          <p:cNvPr id="26" name="图片 25" descr="3"/>
          <p:cNvPicPr/>
          <p:nvPr/>
        </p:nvPicPr>
        <p:blipFill>
          <a:blip r:embed="rId3"/>
          <a:stretch>
            <a:fillRect/>
          </a:stretch>
        </p:blipFill>
        <p:spPr>
          <a:xfrm>
            <a:off x="7782560" y="2096770"/>
            <a:ext cx="2447290" cy="27374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wipe dir="u"/>
      </p:transition>
    </mc:Choice>
    <mc:Fallback>
      <p:transition>
        <p:wipe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par>
                          <p:cTn id="17" fill="hold">
                            <p:stCondLst>
                              <p:cond delay="1500"/>
                            </p:stCondLst>
                            <p:childTnLst>
                              <p:par>
                                <p:cTn id="18" presetID="53" presetClass="entr" presetSubtype="16"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fltVal val="0"/>
                                          </p:val>
                                        </p:tav>
                                        <p:tav tm="100000">
                                          <p:val>
                                            <p:strVal val="#ppt_h"/>
                                          </p:val>
                                        </p:tav>
                                      </p:tavLst>
                                    </p:anim>
                                    <p:animEffect transition="in" filter="fade">
                                      <p:cBhvr>
                                        <p:cTn id="22" dur="500"/>
                                        <p:tgtEl>
                                          <p:spTgt spid="13"/>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750"/>
                                        <p:tgtEl>
                                          <p:spTgt spid="14"/>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750"/>
                                        <p:tgtEl>
                                          <p:spTgt spid="15"/>
                                        </p:tgtEl>
                                      </p:cBhvr>
                                    </p:animEffect>
                                  </p:childTnLst>
                                </p:cTn>
                              </p:par>
                            </p:childTnLst>
                          </p:cTn>
                        </p:par>
                        <p:par>
                          <p:cTn id="31" fill="hold">
                            <p:stCondLst>
                              <p:cond delay="4000"/>
                            </p:stCondLst>
                            <p:childTnLst>
                              <p:par>
                                <p:cTn id="32" presetID="53" presetClass="entr" presetSubtype="16"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Effect transition="in" filter="fade">
                                      <p:cBhvr>
                                        <p:cTn id="36" dur="500"/>
                                        <p:tgtEl>
                                          <p:spTgt spid="16"/>
                                        </p:tgtEl>
                                      </p:cBhvr>
                                    </p:animEffect>
                                  </p:childTnLst>
                                </p:cTn>
                              </p:par>
                            </p:childTnLst>
                          </p:cTn>
                        </p:par>
                        <p:par>
                          <p:cTn id="37" fill="hold">
                            <p:stCondLst>
                              <p:cond delay="4500"/>
                            </p:stCondLst>
                            <p:childTnLst>
                              <p:par>
                                <p:cTn id="38" presetID="53" presetClass="entr" presetSubtype="16"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500" fill="hold"/>
                                        <p:tgtEl>
                                          <p:spTgt spid="17"/>
                                        </p:tgtEl>
                                        <p:attrNameLst>
                                          <p:attrName>ppt_w</p:attrName>
                                        </p:attrNameLst>
                                      </p:cBhvr>
                                      <p:tavLst>
                                        <p:tav tm="0">
                                          <p:val>
                                            <p:fltVal val="0"/>
                                          </p:val>
                                        </p:tav>
                                        <p:tav tm="100000">
                                          <p:val>
                                            <p:strVal val="#ppt_w"/>
                                          </p:val>
                                        </p:tav>
                                      </p:tavLst>
                                    </p:anim>
                                    <p:anim calcmode="lin" valueType="num">
                                      <p:cBhvr>
                                        <p:cTn id="41" dur="500" fill="hold"/>
                                        <p:tgtEl>
                                          <p:spTgt spid="17"/>
                                        </p:tgtEl>
                                        <p:attrNameLst>
                                          <p:attrName>ppt_h</p:attrName>
                                        </p:attrNameLst>
                                      </p:cBhvr>
                                      <p:tavLst>
                                        <p:tav tm="0">
                                          <p:val>
                                            <p:fltVal val="0"/>
                                          </p:val>
                                        </p:tav>
                                        <p:tav tm="100000">
                                          <p:val>
                                            <p:strVal val="#ppt_h"/>
                                          </p:val>
                                        </p:tav>
                                      </p:tavLst>
                                    </p:anim>
                                    <p:animEffect transition="in" filter="fade">
                                      <p:cBhvr>
                                        <p:cTn id="42" dur="500"/>
                                        <p:tgtEl>
                                          <p:spTgt spid="17"/>
                                        </p:tgtEl>
                                      </p:cBhvr>
                                    </p:animEffect>
                                  </p:childTnLst>
                                </p:cTn>
                              </p:par>
                            </p:childTnLst>
                          </p:cTn>
                        </p:par>
                        <p:par>
                          <p:cTn id="43" fill="hold">
                            <p:stCondLst>
                              <p:cond delay="5000"/>
                            </p:stCondLst>
                            <p:childTnLst>
                              <p:par>
                                <p:cTn id="44" presetID="10" presetClass="entr" presetSubtype="0"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750"/>
                                        <p:tgtEl>
                                          <p:spTgt spid="18"/>
                                        </p:tgtEl>
                                      </p:cBhvr>
                                    </p:animEffect>
                                  </p:childTnLst>
                                </p:cTn>
                              </p:par>
                            </p:childTnLst>
                          </p:cTn>
                        </p:par>
                        <p:par>
                          <p:cTn id="47" fill="hold">
                            <p:stCondLst>
                              <p:cond delay="6000"/>
                            </p:stCondLst>
                            <p:childTnLst>
                              <p:par>
                                <p:cTn id="48" presetID="10" presetClass="entr" presetSubtype="0"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750"/>
                                        <p:tgtEl>
                                          <p:spTgt spid="19"/>
                                        </p:tgtEl>
                                      </p:cBhvr>
                                    </p:animEffect>
                                  </p:childTnLst>
                                </p:cTn>
                              </p:par>
                            </p:childTnLst>
                          </p:cTn>
                        </p:par>
                        <p:par>
                          <p:cTn id="51" fill="hold">
                            <p:stCondLst>
                              <p:cond delay="7000"/>
                            </p:stCondLst>
                            <p:childTnLst>
                              <p:par>
                                <p:cTn id="52" presetID="53" presetClass="entr" presetSubtype="16" fill="hold" grpId="0" nodeType="after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p:cTn id="54" dur="500" fill="hold"/>
                                        <p:tgtEl>
                                          <p:spTgt spid="20"/>
                                        </p:tgtEl>
                                        <p:attrNameLst>
                                          <p:attrName>ppt_w</p:attrName>
                                        </p:attrNameLst>
                                      </p:cBhvr>
                                      <p:tavLst>
                                        <p:tav tm="0">
                                          <p:val>
                                            <p:fltVal val="0"/>
                                          </p:val>
                                        </p:tav>
                                        <p:tav tm="100000">
                                          <p:val>
                                            <p:strVal val="#ppt_w"/>
                                          </p:val>
                                        </p:tav>
                                      </p:tavLst>
                                    </p:anim>
                                    <p:anim calcmode="lin" valueType="num">
                                      <p:cBhvr>
                                        <p:cTn id="55" dur="500" fill="hold"/>
                                        <p:tgtEl>
                                          <p:spTgt spid="20"/>
                                        </p:tgtEl>
                                        <p:attrNameLst>
                                          <p:attrName>ppt_h</p:attrName>
                                        </p:attrNameLst>
                                      </p:cBhvr>
                                      <p:tavLst>
                                        <p:tav tm="0">
                                          <p:val>
                                            <p:fltVal val="0"/>
                                          </p:val>
                                        </p:tav>
                                        <p:tav tm="100000">
                                          <p:val>
                                            <p:strVal val="#ppt_h"/>
                                          </p:val>
                                        </p:tav>
                                      </p:tavLst>
                                    </p:anim>
                                    <p:animEffect transition="in" filter="fade">
                                      <p:cBhvr>
                                        <p:cTn id="56" dur="500"/>
                                        <p:tgtEl>
                                          <p:spTgt spid="20"/>
                                        </p:tgtEl>
                                      </p:cBhvr>
                                    </p:animEffect>
                                  </p:childTnLst>
                                </p:cTn>
                              </p:par>
                            </p:childTnLst>
                          </p:cTn>
                        </p:par>
                        <p:par>
                          <p:cTn id="57" fill="hold">
                            <p:stCondLst>
                              <p:cond delay="7500"/>
                            </p:stCondLst>
                            <p:childTnLst>
                              <p:par>
                                <p:cTn id="58" presetID="53" presetClass="entr" presetSubtype="16"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 calcmode="lin" valueType="num">
                                      <p:cBhvr>
                                        <p:cTn id="60" dur="500" fill="hold"/>
                                        <p:tgtEl>
                                          <p:spTgt spid="21"/>
                                        </p:tgtEl>
                                        <p:attrNameLst>
                                          <p:attrName>ppt_w</p:attrName>
                                        </p:attrNameLst>
                                      </p:cBhvr>
                                      <p:tavLst>
                                        <p:tav tm="0">
                                          <p:val>
                                            <p:fltVal val="0"/>
                                          </p:val>
                                        </p:tav>
                                        <p:tav tm="100000">
                                          <p:val>
                                            <p:strVal val="#ppt_w"/>
                                          </p:val>
                                        </p:tav>
                                      </p:tavLst>
                                    </p:anim>
                                    <p:anim calcmode="lin" valueType="num">
                                      <p:cBhvr>
                                        <p:cTn id="61" dur="500" fill="hold"/>
                                        <p:tgtEl>
                                          <p:spTgt spid="21"/>
                                        </p:tgtEl>
                                        <p:attrNameLst>
                                          <p:attrName>ppt_h</p:attrName>
                                        </p:attrNameLst>
                                      </p:cBhvr>
                                      <p:tavLst>
                                        <p:tav tm="0">
                                          <p:val>
                                            <p:fltVal val="0"/>
                                          </p:val>
                                        </p:tav>
                                        <p:tav tm="100000">
                                          <p:val>
                                            <p:strVal val="#ppt_h"/>
                                          </p:val>
                                        </p:tav>
                                      </p:tavLst>
                                    </p:anim>
                                    <p:animEffect transition="in" filter="fade">
                                      <p:cBhvr>
                                        <p:cTn id="62" dur="500"/>
                                        <p:tgtEl>
                                          <p:spTgt spid="21"/>
                                        </p:tgtEl>
                                      </p:cBhvr>
                                    </p:animEffect>
                                  </p:childTnLst>
                                </p:cTn>
                              </p:par>
                            </p:childTnLst>
                          </p:cTn>
                        </p:par>
                        <p:par>
                          <p:cTn id="63" fill="hold">
                            <p:stCondLst>
                              <p:cond delay="8000"/>
                            </p:stCondLst>
                            <p:childTnLst>
                              <p:par>
                                <p:cTn id="64" presetID="10" presetClass="entr" presetSubtype="0" fill="hold" grpId="0" nodeType="after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750"/>
                                        <p:tgtEl>
                                          <p:spTgt spid="22"/>
                                        </p:tgtEl>
                                      </p:cBhvr>
                                    </p:animEffect>
                                  </p:childTnLst>
                                </p:cTn>
                              </p:par>
                            </p:childTnLst>
                          </p:cTn>
                        </p:par>
                        <p:par>
                          <p:cTn id="67" fill="hold">
                            <p:stCondLst>
                              <p:cond delay="9000"/>
                            </p:stCondLst>
                            <p:childTnLst>
                              <p:par>
                                <p:cTn id="68" presetID="10" presetClass="entr" presetSubtype="0" fill="hold" grpId="0" nodeType="after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fade">
                                      <p:cBhvr>
                                        <p:cTn id="70" dur="7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5" grpId="0" bldLvl="0" animBg="1"/>
      <p:bldP spid="16" grpId="0" animBg="1"/>
      <p:bldP spid="17" grpId="0" animBg="1"/>
      <p:bldP spid="18" grpId="0"/>
      <p:bldP spid="19" grpId="0" bldLvl="0" animBg="1"/>
      <p:bldP spid="20" grpId="0" animBg="1"/>
      <p:bldP spid="21" grpId="0" animBg="1"/>
      <p:bldP spid="22" grpId="0"/>
      <p:bldP spid="23"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019734" y="-96147"/>
            <a:ext cx="2362200" cy="2362200"/>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4184" y="-1485004"/>
            <a:ext cx="2970007" cy="2970007"/>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78137" y="703953"/>
            <a:ext cx="1562100" cy="1562100"/>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V="1">
            <a:off x="8785411" y="5943918"/>
            <a:ext cx="2362200" cy="2362200"/>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V="1">
            <a:off x="10328461" y="4938078"/>
            <a:ext cx="3124200" cy="3124200"/>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V="1">
            <a:off x="9547411" y="4938078"/>
            <a:ext cx="1562100" cy="1562100"/>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18"/>
          <p:cNvSpPr>
            <a:spLocks noChangeArrowheads="1"/>
          </p:cNvSpPr>
          <p:nvPr/>
        </p:nvSpPr>
        <p:spPr bwMode="auto">
          <a:xfrm>
            <a:off x="2773507" y="1193373"/>
            <a:ext cx="1343980" cy="707892"/>
          </a:xfrm>
          <a:prstGeom prst="rect">
            <a:avLst/>
          </a:prstGeom>
          <a:noFill/>
          <a:ln w="9525">
            <a:noFill/>
            <a:bevel/>
          </a:ln>
        </p:spPr>
        <p:txBody>
          <a:bodyPr wrap="square" lIns="91446" tIns="45723" rIns="91446" bIns="45723">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4000" b="1" kern="0" dirty="0">
                <a:solidFill>
                  <a:srgbClr val="00C3D9"/>
                </a:solidFill>
                <a:latin typeface="微软雅黑" panose="020B0503020204020204" pitchFamily="34" charset="-122"/>
                <a:ea typeface="微软雅黑" panose="020B0503020204020204" pitchFamily="34" charset="-122"/>
                <a:sym typeface="方正兰亭黑_GBK" pitchFamily="2" charset="-122"/>
              </a:rPr>
              <a:t>结语</a:t>
            </a:r>
            <a:endParaRPr kumimoji="0" lang="zh-CN" altLang="en-US" sz="1800" b="1" i="0" u="none" strike="noStrike" kern="0" cap="none" spc="0" normalizeH="0" baseline="0" noProof="0" dirty="0">
              <a:ln>
                <a:noFill/>
              </a:ln>
              <a:solidFill>
                <a:srgbClr val="00C3D9"/>
              </a:solidFill>
              <a:effectLst/>
              <a:uLnTx/>
              <a:uFillTx/>
              <a:latin typeface="微软雅黑" panose="020B0503020204020204" pitchFamily="34" charset="-122"/>
              <a:ea typeface="微软雅黑" panose="020B0503020204020204" pitchFamily="34" charset="-122"/>
            </a:endParaRPr>
          </a:p>
        </p:txBody>
      </p:sp>
      <p:sp>
        <p:nvSpPr>
          <p:cNvPr id="28" name="前言"/>
          <p:cNvSpPr>
            <a:spLocks noChangeArrowheads="1"/>
          </p:cNvSpPr>
          <p:nvPr/>
        </p:nvSpPr>
        <p:spPr bwMode="auto">
          <a:xfrm>
            <a:off x="3916506" y="1467301"/>
            <a:ext cx="1998679" cy="429895"/>
          </a:xfrm>
          <a:prstGeom prst="rect">
            <a:avLst/>
          </a:prstGeom>
          <a:noFill/>
          <a:ln w="9525">
            <a:noFill/>
            <a:bevel/>
          </a:ln>
        </p:spPr>
        <p:txBody>
          <a:bodyPr wrap="square" lIns="91446" tIns="45723" rIns="91446" bIns="45723">
            <a:spAutoFit/>
          </a:bodyPr>
          <a:lstStyle/>
          <a:p>
            <a:pPr algn="ctr"/>
            <a:r>
              <a:rPr lang="zh-CN" altLang="en-US" sz="2200" dirty="0" smtClean="0">
                <a:solidFill>
                  <a:srgbClr val="00C3D9"/>
                </a:solidFill>
                <a:latin typeface="微软雅黑" panose="020B0503020204020204" pitchFamily="34" charset="-122"/>
                <a:ea typeface="微软雅黑" panose="020B0503020204020204" pitchFamily="34" charset="-122"/>
                <a:sym typeface="Impact" panose="020B0806030902050204" pitchFamily="34" charset="0"/>
              </a:rPr>
              <a:t>最后说点什么</a:t>
            </a:r>
            <a:endParaRPr lang="zh-CN" altLang="en-US" sz="2200" dirty="0" smtClean="0">
              <a:solidFill>
                <a:srgbClr val="00C3D9"/>
              </a:solidFill>
              <a:latin typeface="微软雅黑" panose="020B0503020204020204" pitchFamily="34" charset="-122"/>
              <a:ea typeface="微软雅黑" panose="020B0503020204020204" pitchFamily="34" charset="-122"/>
              <a:sym typeface="Impact" panose="020B0806030902050204" pitchFamily="34" charset="0"/>
            </a:endParaRPr>
          </a:p>
        </p:txBody>
      </p:sp>
      <p:sp>
        <p:nvSpPr>
          <p:cNvPr id="29" name="Rectangle 11"/>
          <p:cNvSpPr>
            <a:spLocks noChangeArrowheads="1"/>
          </p:cNvSpPr>
          <p:nvPr/>
        </p:nvSpPr>
        <p:spPr bwMode="auto">
          <a:xfrm>
            <a:off x="2069256" y="2294964"/>
            <a:ext cx="7424367" cy="3303905"/>
          </a:xfrm>
          <a:prstGeom prst="rect">
            <a:avLst/>
          </a:prstGeom>
          <a:noFill/>
          <a:ln w="9525" cap="flat" cmpd="sng">
            <a:no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74" tIns="36287" rIns="72574" bIns="36287">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eaLnBrk="0" hangingPunct="0">
              <a:lnSpc>
                <a:spcPct val="150000"/>
              </a:lnSpc>
            </a:pPr>
            <a:r>
              <a:rPr lang="zh-CN" altLang="en-US" sz="1600" b="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800" b="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800" b="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HTML</a:t>
            </a:r>
            <a:r>
              <a:rPr lang="zh-CN" altLang="en-US" sz="2800" b="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作为网页开发的基础，也是最为简单易学的存在，但它的内容也五花八门，希望大家在今天简单地接触之后能积极主动自觉地去学习后续的更多内容，今天的培训到这里就接近尾声了，祝大家愉快！</a:t>
            </a:r>
            <a:endParaRPr lang="zh-CN" altLang="en-US" sz="2800" b="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矩形 5"/>
          <p:cNvSpPr>
            <a:spLocks noChangeArrowheads="1"/>
          </p:cNvSpPr>
          <p:nvPr/>
        </p:nvSpPr>
        <p:spPr bwMode="auto">
          <a:xfrm>
            <a:off x="1744492" y="2039752"/>
            <a:ext cx="8047000" cy="3836613"/>
          </a:xfrm>
          <a:prstGeom prst="rect">
            <a:avLst/>
          </a:prstGeom>
          <a:noFill/>
          <a:ln w="19050">
            <a:solidFill>
              <a:srgbClr val="00C3D9"/>
            </a:solidFill>
            <a:bevel/>
          </a:ln>
        </p:spPr>
        <p:txBody>
          <a:bodyPr lIns="68589" tIns="34295" rIns="68589" bIns="34295"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wipe dir="u"/>
      </p:transition>
    </mc:Choice>
    <mc:Fallback>
      <p:transition>
        <p:wipe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Effect transition="in" filter="fade">
                                      <p:cBhvr>
                                        <p:cTn id="9" dur="1000"/>
                                        <p:tgtEl>
                                          <p:spTgt spid="12"/>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Effect transition="in" filter="fade">
                                      <p:cBhvr>
                                        <p:cTn id="14" dur="1000"/>
                                        <p:tgtEl>
                                          <p:spTgt spid="11"/>
                                        </p:tgtEl>
                                      </p:cBhvr>
                                    </p:animEffect>
                                  </p:childTnLst>
                                </p:cTn>
                              </p:par>
                              <p:par>
                                <p:cTn id="15" presetID="53" presetClass="entr" presetSubtype="16" fill="hold" grpId="0" nodeType="withEffect">
                                  <p:stCondLst>
                                    <p:cond delay="10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fltVal val="0"/>
                                          </p:val>
                                        </p:tav>
                                        <p:tav tm="100000">
                                          <p:val>
                                            <p:strVal val="#ppt_w"/>
                                          </p:val>
                                        </p:tav>
                                      </p:tavLst>
                                    </p:anim>
                                    <p:anim calcmode="lin" valueType="num">
                                      <p:cBhvr>
                                        <p:cTn id="18" dur="1000" fill="hold"/>
                                        <p:tgtEl>
                                          <p:spTgt spid="13"/>
                                        </p:tgtEl>
                                        <p:attrNameLst>
                                          <p:attrName>ppt_h</p:attrName>
                                        </p:attrNameLst>
                                      </p:cBhvr>
                                      <p:tavLst>
                                        <p:tav tm="0">
                                          <p:val>
                                            <p:fltVal val="0"/>
                                          </p:val>
                                        </p:tav>
                                        <p:tav tm="100000">
                                          <p:val>
                                            <p:strVal val="#ppt_h"/>
                                          </p:val>
                                        </p:tav>
                                      </p:tavLst>
                                    </p:anim>
                                    <p:animEffect transition="in" filter="fade">
                                      <p:cBhvr>
                                        <p:cTn id="19" dur="1000"/>
                                        <p:tgtEl>
                                          <p:spTgt spid="13"/>
                                        </p:tgtEl>
                                      </p:cBhvr>
                                    </p:animEffect>
                                  </p:childTnLst>
                                </p:cTn>
                              </p:par>
                              <p:par>
                                <p:cTn id="20" presetID="53" presetClass="entr" presetSubtype="16" fill="hold" grpId="0" nodeType="withEffect">
                                  <p:stCondLst>
                                    <p:cond delay="200"/>
                                  </p:stCondLst>
                                  <p:childTnLst>
                                    <p:set>
                                      <p:cBhvr>
                                        <p:cTn id="21" dur="1" fill="hold">
                                          <p:stCondLst>
                                            <p:cond delay="0"/>
                                          </p:stCondLst>
                                        </p:cTn>
                                        <p:tgtEl>
                                          <p:spTgt spid="26"/>
                                        </p:tgtEl>
                                        <p:attrNameLst>
                                          <p:attrName>style.visibility</p:attrName>
                                        </p:attrNameLst>
                                      </p:cBhvr>
                                      <p:to>
                                        <p:strVal val="visible"/>
                                      </p:to>
                                    </p:set>
                                    <p:anim calcmode="lin" valueType="num">
                                      <p:cBhvr>
                                        <p:cTn id="22" dur="1000" fill="hold"/>
                                        <p:tgtEl>
                                          <p:spTgt spid="26"/>
                                        </p:tgtEl>
                                        <p:attrNameLst>
                                          <p:attrName>ppt_w</p:attrName>
                                        </p:attrNameLst>
                                      </p:cBhvr>
                                      <p:tavLst>
                                        <p:tav tm="0">
                                          <p:val>
                                            <p:fltVal val="0"/>
                                          </p:val>
                                        </p:tav>
                                        <p:tav tm="100000">
                                          <p:val>
                                            <p:strVal val="#ppt_w"/>
                                          </p:val>
                                        </p:tav>
                                      </p:tavLst>
                                    </p:anim>
                                    <p:anim calcmode="lin" valueType="num">
                                      <p:cBhvr>
                                        <p:cTn id="23" dur="1000" fill="hold"/>
                                        <p:tgtEl>
                                          <p:spTgt spid="26"/>
                                        </p:tgtEl>
                                        <p:attrNameLst>
                                          <p:attrName>ppt_h</p:attrName>
                                        </p:attrNameLst>
                                      </p:cBhvr>
                                      <p:tavLst>
                                        <p:tav tm="0">
                                          <p:val>
                                            <p:fltVal val="0"/>
                                          </p:val>
                                        </p:tav>
                                        <p:tav tm="100000">
                                          <p:val>
                                            <p:strVal val="#ppt_h"/>
                                          </p:val>
                                        </p:tav>
                                      </p:tavLst>
                                    </p:anim>
                                    <p:animEffect transition="in" filter="fade">
                                      <p:cBhvr>
                                        <p:cTn id="24" dur="1000"/>
                                        <p:tgtEl>
                                          <p:spTgt spid="26"/>
                                        </p:tgtEl>
                                      </p:cBhvr>
                                    </p:animEffect>
                                  </p:childTnLst>
                                </p:cTn>
                              </p:par>
                              <p:par>
                                <p:cTn id="25" presetID="53" presetClass="entr" presetSubtype="16" fill="hold" grpId="0" nodeType="withEffect">
                                  <p:stCondLst>
                                    <p:cond delay="100"/>
                                  </p:stCondLst>
                                  <p:childTnLst>
                                    <p:set>
                                      <p:cBhvr>
                                        <p:cTn id="26" dur="1" fill="hold">
                                          <p:stCondLst>
                                            <p:cond delay="0"/>
                                          </p:stCondLst>
                                        </p:cTn>
                                        <p:tgtEl>
                                          <p:spTgt spid="15"/>
                                        </p:tgtEl>
                                        <p:attrNameLst>
                                          <p:attrName>style.visibility</p:attrName>
                                        </p:attrNameLst>
                                      </p:cBhvr>
                                      <p:to>
                                        <p:strVal val="visible"/>
                                      </p:to>
                                    </p:set>
                                    <p:anim calcmode="lin" valueType="num">
                                      <p:cBhvr>
                                        <p:cTn id="27" dur="1000" fill="hold"/>
                                        <p:tgtEl>
                                          <p:spTgt spid="15"/>
                                        </p:tgtEl>
                                        <p:attrNameLst>
                                          <p:attrName>ppt_w</p:attrName>
                                        </p:attrNameLst>
                                      </p:cBhvr>
                                      <p:tavLst>
                                        <p:tav tm="0">
                                          <p:val>
                                            <p:fltVal val="0"/>
                                          </p:val>
                                        </p:tav>
                                        <p:tav tm="100000">
                                          <p:val>
                                            <p:strVal val="#ppt_w"/>
                                          </p:val>
                                        </p:tav>
                                      </p:tavLst>
                                    </p:anim>
                                    <p:anim calcmode="lin" valueType="num">
                                      <p:cBhvr>
                                        <p:cTn id="28" dur="1000" fill="hold"/>
                                        <p:tgtEl>
                                          <p:spTgt spid="15"/>
                                        </p:tgtEl>
                                        <p:attrNameLst>
                                          <p:attrName>ppt_h</p:attrName>
                                        </p:attrNameLst>
                                      </p:cBhvr>
                                      <p:tavLst>
                                        <p:tav tm="0">
                                          <p:val>
                                            <p:fltVal val="0"/>
                                          </p:val>
                                        </p:tav>
                                        <p:tav tm="100000">
                                          <p:val>
                                            <p:strVal val="#ppt_h"/>
                                          </p:val>
                                        </p:tav>
                                      </p:tavLst>
                                    </p:anim>
                                    <p:animEffect transition="in" filter="fade">
                                      <p:cBhvr>
                                        <p:cTn id="29" dur="1000"/>
                                        <p:tgtEl>
                                          <p:spTgt spid="15"/>
                                        </p:tgtEl>
                                      </p:cBhvr>
                                    </p:animEffect>
                                  </p:childTnLst>
                                </p:cTn>
                              </p:par>
                              <p:par>
                                <p:cTn id="30" presetID="53" presetClass="entr" presetSubtype="16" fill="hold" grpId="0" nodeType="withEffect">
                                  <p:stCondLst>
                                    <p:cond delay="100"/>
                                  </p:stCondLst>
                                  <p:childTnLst>
                                    <p:set>
                                      <p:cBhvr>
                                        <p:cTn id="31" dur="1" fill="hold">
                                          <p:stCondLst>
                                            <p:cond delay="0"/>
                                          </p:stCondLst>
                                        </p:cTn>
                                        <p:tgtEl>
                                          <p:spTgt spid="20"/>
                                        </p:tgtEl>
                                        <p:attrNameLst>
                                          <p:attrName>style.visibility</p:attrName>
                                        </p:attrNameLst>
                                      </p:cBhvr>
                                      <p:to>
                                        <p:strVal val="visible"/>
                                      </p:to>
                                    </p:set>
                                    <p:anim calcmode="lin" valueType="num">
                                      <p:cBhvr>
                                        <p:cTn id="32" dur="1000" fill="hold"/>
                                        <p:tgtEl>
                                          <p:spTgt spid="20"/>
                                        </p:tgtEl>
                                        <p:attrNameLst>
                                          <p:attrName>ppt_w</p:attrName>
                                        </p:attrNameLst>
                                      </p:cBhvr>
                                      <p:tavLst>
                                        <p:tav tm="0">
                                          <p:val>
                                            <p:fltVal val="0"/>
                                          </p:val>
                                        </p:tav>
                                        <p:tav tm="100000">
                                          <p:val>
                                            <p:strVal val="#ppt_w"/>
                                          </p:val>
                                        </p:tav>
                                      </p:tavLst>
                                    </p:anim>
                                    <p:anim calcmode="lin" valueType="num">
                                      <p:cBhvr>
                                        <p:cTn id="33" dur="1000" fill="hold"/>
                                        <p:tgtEl>
                                          <p:spTgt spid="20"/>
                                        </p:tgtEl>
                                        <p:attrNameLst>
                                          <p:attrName>ppt_h</p:attrName>
                                        </p:attrNameLst>
                                      </p:cBhvr>
                                      <p:tavLst>
                                        <p:tav tm="0">
                                          <p:val>
                                            <p:fltVal val="0"/>
                                          </p:val>
                                        </p:tav>
                                        <p:tav tm="100000">
                                          <p:val>
                                            <p:strVal val="#ppt_h"/>
                                          </p:val>
                                        </p:tav>
                                      </p:tavLst>
                                    </p:anim>
                                    <p:animEffect transition="in" filter="fade">
                                      <p:cBhvr>
                                        <p:cTn id="34" dur="1000"/>
                                        <p:tgtEl>
                                          <p:spTgt spid="20"/>
                                        </p:tgtEl>
                                      </p:cBhvr>
                                    </p:animEffect>
                                  </p:childTnLst>
                                </p:cTn>
                              </p:par>
                            </p:childTnLst>
                          </p:cTn>
                        </p:par>
                        <p:par>
                          <p:cTn id="35" fill="hold">
                            <p:stCondLst>
                              <p:cond delay="1000"/>
                            </p:stCondLst>
                            <p:childTnLst>
                              <p:par>
                                <p:cTn id="36" presetID="42" presetClass="entr" presetSubtype="0"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000"/>
                                        <p:tgtEl>
                                          <p:spTgt spid="27"/>
                                        </p:tgtEl>
                                      </p:cBhvr>
                                    </p:animEffect>
                                    <p:anim calcmode="lin" valueType="num">
                                      <p:cBhvr>
                                        <p:cTn id="39" dur="1000" fill="hold"/>
                                        <p:tgtEl>
                                          <p:spTgt spid="27"/>
                                        </p:tgtEl>
                                        <p:attrNameLst>
                                          <p:attrName>ppt_x</p:attrName>
                                        </p:attrNameLst>
                                      </p:cBhvr>
                                      <p:tavLst>
                                        <p:tav tm="0">
                                          <p:val>
                                            <p:strVal val="#ppt_x"/>
                                          </p:val>
                                        </p:tav>
                                        <p:tav tm="100000">
                                          <p:val>
                                            <p:strVal val="#ppt_x"/>
                                          </p:val>
                                        </p:tav>
                                      </p:tavLst>
                                    </p:anim>
                                    <p:anim calcmode="lin" valueType="num">
                                      <p:cBhvr>
                                        <p:cTn id="40" dur="1000" fill="hold"/>
                                        <p:tgtEl>
                                          <p:spTgt spid="27"/>
                                        </p:tgtEl>
                                        <p:attrNameLst>
                                          <p:attrName>ppt_y</p:attrName>
                                        </p:attrNameLst>
                                      </p:cBhvr>
                                      <p:tavLst>
                                        <p:tav tm="0">
                                          <p:val>
                                            <p:strVal val="#ppt_y+.1"/>
                                          </p:val>
                                        </p:tav>
                                        <p:tav tm="100000">
                                          <p:val>
                                            <p:strVal val="#ppt_y"/>
                                          </p:val>
                                        </p:tav>
                                      </p:tavLst>
                                    </p:anim>
                                  </p:childTnLst>
                                </p:cTn>
                              </p:par>
                              <p:par>
                                <p:cTn id="41" presetID="22" presetClass="entr" presetSubtype="8" fill="hold" grpId="0" nodeType="withEffect">
                                  <p:stCondLst>
                                    <p:cond delay="400"/>
                                  </p:stCondLst>
                                  <p:childTnLst>
                                    <p:set>
                                      <p:cBhvr>
                                        <p:cTn id="42" dur="1" fill="hold">
                                          <p:stCondLst>
                                            <p:cond delay="0"/>
                                          </p:stCondLst>
                                        </p:cTn>
                                        <p:tgtEl>
                                          <p:spTgt spid="28"/>
                                        </p:tgtEl>
                                        <p:attrNameLst>
                                          <p:attrName>style.visibility</p:attrName>
                                        </p:attrNameLst>
                                      </p:cBhvr>
                                      <p:to>
                                        <p:strVal val="visible"/>
                                      </p:to>
                                    </p:set>
                                    <p:animEffect transition="in" filter="wipe(left)">
                                      <p:cBhvr>
                                        <p:cTn id="43" dur="500"/>
                                        <p:tgtEl>
                                          <p:spTgt spid="28"/>
                                        </p:tgtEl>
                                      </p:cBhvr>
                                    </p:animEffect>
                                  </p:childTnLst>
                                </p:cTn>
                              </p:par>
                              <p:par>
                                <p:cTn id="44" presetID="16" presetClass="entr" presetSubtype="37" fill="hold" grpId="0" nodeType="withEffect">
                                  <p:stCondLst>
                                    <p:cond delay="400"/>
                                  </p:stCondLst>
                                  <p:childTnLst>
                                    <p:set>
                                      <p:cBhvr>
                                        <p:cTn id="45" dur="1" fill="hold">
                                          <p:stCondLst>
                                            <p:cond delay="0"/>
                                          </p:stCondLst>
                                        </p:cTn>
                                        <p:tgtEl>
                                          <p:spTgt spid="30"/>
                                        </p:tgtEl>
                                        <p:attrNameLst>
                                          <p:attrName>style.visibility</p:attrName>
                                        </p:attrNameLst>
                                      </p:cBhvr>
                                      <p:to>
                                        <p:strVal val="visible"/>
                                      </p:to>
                                    </p:set>
                                    <p:animEffect transition="in" filter="barn(outVertical)">
                                      <p:cBhvr>
                                        <p:cTn id="46" dur="500"/>
                                        <p:tgtEl>
                                          <p:spTgt spid="30"/>
                                        </p:tgtEl>
                                      </p:cBhvr>
                                    </p:animEffect>
                                  </p:childTnLst>
                                </p:cTn>
                              </p:par>
                            </p:childTnLst>
                          </p:cTn>
                        </p:par>
                        <p:par>
                          <p:cTn id="47" fill="hold">
                            <p:stCondLst>
                              <p:cond delay="2000"/>
                            </p:stCondLst>
                            <p:childTnLst>
                              <p:par>
                                <p:cTn id="48" presetID="14" presetClass="entr" presetSubtype="10" fill="hold" nodeType="afterEffect">
                                  <p:stCondLst>
                                    <p:cond delay="0"/>
                                  </p:stCondLst>
                                  <p:childTnLst>
                                    <p:set>
                                      <p:cBhvr>
                                        <p:cTn id="49" dur="1" fill="hold">
                                          <p:stCondLst>
                                            <p:cond delay="0"/>
                                          </p:stCondLst>
                                        </p:cTn>
                                        <p:tgtEl>
                                          <p:spTgt spid="29">
                                            <p:txEl>
                                              <p:pRg st="0" end="0"/>
                                            </p:txEl>
                                          </p:spTgt>
                                        </p:tgtEl>
                                        <p:attrNameLst>
                                          <p:attrName>style.visibility</p:attrName>
                                        </p:attrNameLst>
                                      </p:cBhvr>
                                      <p:to>
                                        <p:strVal val="visible"/>
                                      </p:to>
                                    </p:set>
                                    <p:animEffect transition="in" filter="randombar(horizontal)">
                                      <p:cBhvr>
                                        <p:cTn id="50" dur="10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5" grpId="0" animBg="1"/>
      <p:bldP spid="20" grpId="0" animBg="1"/>
      <p:bldP spid="26" grpId="0" animBg="1"/>
      <p:bldP spid="27" grpId="0"/>
      <p:bldP spid="28" grpId="0"/>
      <p:bldP spid="30" grpId="0" bldLvl="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019734" y="-96147"/>
            <a:ext cx="2362200" cy="2362200"/>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4184" y="-1485004"/>
            <a:ext cx="2970007" cy="2970007"/>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78137" y="703953"/>
            <a:ext cx="1562100" cy="1562100"/>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V="1">
            <a:off x="8785411" y="5943918"/>
            <a:ext cx="2362200" cy="2362200"/>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V="1">
            <a:off x="10328461" y="4938078"/>
            <a:ext cx="3124200" cy="3124200"/>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V="1">
            <a:off x="9547411" y="4938078"/>
            <a:ext cx="1562100" cy="1562100"/>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18"/>
          <p:cNvSpPr>
            <a:spLocks noChangeArrowheads="1"/>
          </p:cNvSpPr>
          <p:nvPr/>
        </p:nvSpPr>
        <p:spPr bwMode="auto">
          <a:xfrm>
            <a:off x="2750185" y="374015"/>
            <a:ext cx="2477135" cy="706755"/>
          </a:xfrm>
          <a:prstGeom prst="rect">
            <a:avLst/>
          </a:prstGeom>
          <a:noFill/>
          <a:ln w="9525">
            <a:noFill/>
            <a:bevel/>
          </a:ln>
        </p:spPr>
        <p:txBody>
          <a:bodyPr wrap="square" lIns="91446" tIns="45723" rIns="91446" bIns="45723">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4000" b="1" kern="0" dirty="0">
                <a:solidFill>
                  <a:srgbClr val="00C3D9"/>
                </a:solidFill>
                <a:latin typeface="微软雅黑" panose="020B0503020204020204" pitchFamily="34" charset="-122"/>
                <a:ea typeface="微软雅黑" panose="020B0503020204020204" pitchFamily="34" charset="-122"/>
                <a:sym typeface="方正兰亭黑_GBK" pitchFamily="2" charset="-122"/>
              </a:rPr>
              <a:t>课后练习</a:t>
            </a:r>
            <a:endParaRPr lang="zh-CN" altLang="en-US" sz="4000" b="1" kern="0" dirty="0">
              <a:solidFill>
                <a:srgbClr val="00C3D9"/>
              </a:solidFill>
              <a:latin typeface="微软雅黑" panose="020B0503020204020204" pitchFamily="34" charset="-122"/>
              <a:ea typeface="微软雅黑" panose="020B0503020204020204" pitchFamily="34" charset="-122"/>
              <a:sym typeface="方正兰亭黑_GBK" pitchFamily="2" charset="-122"/>
            </a:endParaRPr>
          </a:p>
        </p:txBody>
      </p:sp>
      <p:sp>
        <p:nvSpPr>
          <p:cNvPr id="28" name="前言"/>
          <p:cNvSpPr>
            <a:spLocks noChangeArrowheads="1"/>
          </p:cNvSpPr>
          <p:nvPr/>
        </p:nvSpPr>
        <p:spPr bwMode="auto">
          <a:xfrm>
            <a:off x="5227320" y="512445"/>
            <a:ext cx="3712845" cy="429895"/>
          </a:xfrm>
          <a:prstGeom prst="rect">
            <a:avLst/>
          </a:prstGeom>
          <a:noFill/>
          <a:ln w="9525">
            <a:noFill/>
            <a:bevel/>
          </a:ln>
        </p:spPr>
        <p:txBody>
          <a:bodyPr wrap="square" lIns="91446" tIns="45723" rIns="91446" bIns="45723">
            <a:spAutoFit/>
          </a:bodyPr>
          <a:lstStyle/>
          <a:p>
            <a:pPr algn="ctr"/>
            <a:r>
              <a:rPr lang="zh-CN" altLang="en-US" sz="2200" dirty="0" smtClean="0">
                <a:solidFill>
                  <a:srgbClr val="00C3D9"/>
                </a:solidFill>
                <a:latin typeface="微软雅黑" panose="020B0503020204020204" pitchFamily="34" charset="-122"/>
                <a:ea typeface="微软雅黑" panose="020B0503020204020204" pitchFamily="34" charset="-122"/>
                <a:sym typeface="Impact" panose="020B0806030902050204" pitchFamily="34" charset="0"/>
              </a:rPr>
              <a:t>留给网络部的同学们</a:t>
            </a:r>
            <a:endParaRPr lang="zh-CN" altLang="en-US" sz="2200" dirty="0" smtClean="0">
              <a:solidFill>
                <a:srgbClr val="00C3D9"/>
              </a:solidFill>
              <a:latin typeface="微软雅黑" panose="020B0503020204020204" pitchFamily="34" charset="-122"/>
              <a:ea typeface="微软雅黑" panose="020B0503020204020204" pitchFamily="34" charset="-122"/>
              <a:sym typeface="Impact" panose="020B0806030902050204" pitchFamily="34" charset="0"/>
            </a:endParaRPr>
          </a:p>
        </p:txBody>
      </p:sp>
      <p:sp>
        <p:nvSpPr>
          <p:cNvPr id="29" name="Rectangle 11"/>
          <p:cNvSpPr>
            <a:spLocks noChangeArrowheads="1"/>
          </p:cNvSpPr>
          <p:nvPr/>
        </p:nvSpPr>
        <p:spPr bwMode="auto">
          <a:xfrm>
            <a:off x="2069256" y="2294964"/>
            <a:ext cx="7424367" cy="441325"/>
          </a:xfrm>
          <a:prstGeom prst="rect">
            <a:avLst/>
          </a:prstGeom>
          <a:noFill/>
          <a:ln w="9525" cap="flat" cmpd="sng">
            <a:noFill/>
            <a:beve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74" tIns="36287" rIns="72574" bIns="36287">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eaLnBrk="0" hangingPunct="0">
              <a:lnSpc>
                <a:spcPct val="150000"/>
              </a:lnSpc>
            </a:pPr>
            <a:r>
              <a:rPr lang="zh-CN" altLang="en-US" sz="1600" b="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1600" b="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矩形 5"/>
          <p:cNvSpPr>
            <a:spLocks noChangeArrowheads="1"/>
          </p:cNvSpPr>
          <p:nvPr/>
        </p:nvSpPr>
        <p:spPr bwMode="auto">
          <a:xfrm>
            <a:off x="1744492" y="2039752"/>
            <a:ext cx="8047000" cy="3836613"/>
          </a:xfrm>
          <a:prstGeom prst="rect">
            <a:avLst/>
          </a:prstGeom>
          <a:noFill/>
          <a:ln w="19050">
            <a:solidFill>
              <a:srgbClr val="00C3D9"/>
            </a:solidFill>
            <a:bevel/>
          </a:ln>
        </p:spPr>
        <p:txBody>
          <a:bodyPr lIns="68589" tIns="34295" rIns="68589" bIns="34295"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2" name="图片 1" descr="1"/>
          <p:cNvPicPr>
            <a:picLocks noChangeAspect="1"/>
          </p:cNvPicPr>
          <p:nvPr/>
        </p:nvPicPr>
        <p:blipFill>
          <a:blip r:embed="rId1"/>
          <a:stretch>
            <a:fillRect/>
          </a:stretch>
        </p:blipFill>
        <p:spPr>
          <a:xfrm>
            <a:off x="1733550" y="1080770"/>
            <a:ext cx="8057515" cy="55041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Effect transition="in" filter="fade">
                                      <p:cBhvr>
                                        <p:cTn id="9" dur="1000"/>
                                        <p:tgtEl>
                                          <p:spTgt spid="12"/>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Effect transition="in" filter="fade">
                                      <p:cBhvr>
                                        <p:cTn id="14" dur="1000"/>
                                        <p:tgtEl>
                                          <p:spTgt spid="11"/>
                                        </p:tgtEl>
                                      </p:cBhvr>
                                    </p:animEffect>
                                  </p:childTnLst>
                                </p:cTn>
                              </p:par>
                              <p:par>
                                <p:cTn id="15" presetID="53" presetClass="entr" presetSubtype="16" fill="hold" grpId="0" nodeType="withEffect">
                                  <p:stCondLst>
                                    <p:cond delay="10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fltVal val="0"/>
                                          </p:val>
                                        </p:tav>
                                        <p:tav tm="100000">
                                          <p:val>
                                            <p:strVal val="#ppt_w"/>
                                          </p:val>
                                        </p:tav>
                                      </p:tavLst>
                                    </p:anim>
                                    <p:anim calcmode="lin" valueType="num">
                                      <p:cBhvr>
                                        <p:cTn id="18" dur="1000" fill="hold"/>
                                        <p:tgtEl>
                                          <p:spTgt spid="13"/>
                                        </p:tgtEl>
                                        <p:attrNameLst>
                                          <p:attrName>ppt_h</p:attrName>
                                        </p:attrNameLst>
                                      </p:cBhvr>
                                      <p:tavLst>
                                        <p:tav tm="0">
                                          <p:val>
                                            <p:fltVal val="0"/>
                                          </p:val>
                                        </p:tav>
                                        <p:tav tm="100000">
                                          <p:val>
                                            <p:strVal val="#ppt_h"/>
                                          </p:val>
                                        </p:tav>
                                      </p:tavLst>
                                    </p:anim>
                                    <p:animEffect transition="in" filter="fade">
                                      <p:cBhvr>
                                        <p:cTn id="19" dur="1000"/>
                                        <p:tgtEl>
                                          <p:spTgt spid="13"/>
                                        </p:tgtEl>
                                      </p:cBhvr>
                                    </p:animEffect>
                                  </p:childTnLst>
                                </p:cTn>
                              </p:par>
                              <p:par>
                                <p:cTn id="20" presetID="53" presetClass="entr" presetSubtype="16" fill="hold" grpId="0" nodeType="withEffect">
                                  <p:stCondLst>
                                    <p:cond delay="200"/>
                                  </p:stCondLst>
                                  <p:childTnLst>
                                    <p:set>
                                      <p:cBhvr>
                                        <p:cTn id="21" dur="1" fill="hold">
                                          <p:stCondLst>
                                            <p:cond delay="0"/>
                                          </p:stCondLst>
                                        </p:cTn>
                                        <p:tgtEl>
                                          <p:spTgt spid="26"/>
                                        </p:tgtEl>
                                        <p:attrNameLst>
                                          <p:attrName>style.visibility</p:attrName>
                                        </p:attrNameLst>
                                      </p:cBhvr>
                                      <p:to>
                                        <p:strVal val="visible"/>
                                      </p:to>
                                    </p:set>
                                    <p:anim calcmode="lin" valueType="num">
                                      <p:cBhvr>
                                        <p:cTn id="22" dur="1000" fill="hold"/>
                                        <p:tgtEl>
                                          <p:spTgt spid="26"/>
                                        </p:tgtEl>
                                        <p:attrNameLst>
                                          <p:attrName>ppt_w</p:attrName>
                                        </p:attrNameLst>
                                      </p:cBhvr>
                                      <p:tavLst>
                                        <p:tav tm="0">
                                          <p:val>
                                            <p:fltVal val="0"/>
                                          </p:val>
                                        </p:tav>
                                        <p:tav tm="100000">
                                          <p:val>
                                            <p:strVal val="#ppt_w"/>
                                          </p:val>
                                        </p:tav>
                                      </p:tavLst>
                                    </p:anim>
                                    <p:anim calcmode="lin" valueType="num">
                                      <p:cBhvr>
                                        <p:cTn id="23" dur="1000" fill="hold"/>
                                        <p:tgtEl>
                                          <p:spTgt spid="26"/>
                                        </p:tgtEl>
                                        <p:attrNameLst>
                                          <p:attrName>ppt_h</p:attrName>
                                        </p:attrNameLst>
                                      </p:cBhvr>
                                      <p:tavLst>
                                        <p:tav tm="0">
                                          <p:val>
                                            <p:fltVal val="0"/>
                                          </p:val>
                                        </p:tav>
                                        <p:tav tm="100000">
                                          <p:val>
                                            <p:strVal val="#ppt_h"/>
                                          </p:val>
                                        </p:tav>
                                      </p:tavLst>
                                    </p:anim>
                                    <p:animEffect transition="in" filter="fade">
                                      <p:cBhvr>
                                        <p:cTn id="24" dur="1000"/>
                                        <p:tgtEl>
                                          <p:spTgt spid="26"/>
                                        </p:tgtEl>
                                      </p:cBhvr>
                                    </p:animEffect>
                                  </p:childTnLst>
                                </p:cTn>
                              </p:par>
                              <p:par>
                                <p:cTn id="25" presetID="53" presetClass="entr" presetSubtype="16" fill="hold" grpId="0" nodeType="withEffect">
                                  <p:stCondLst>
                                    <p:cond delay="100"/>
                                  </p:stCondLst>
                                  <p:childTnLst>
                                    <p:set>
                                      <p:cBhvr>
                                        <p:cTn id="26" dur="1" fill="hold">
                                          <p:stCondLst>
                                            <p:cond delay="0"/>
                                          </p:stCondLst>
                                        </p:cTn>
                                        <p:tgtEl>
                                          <p:spTgt spid="15"/>
                                        </p:tgtEl>
                                        <p:attrNameLst>
                                          <p:attrName>style.visibility</p:attrName>
                                        </p:attrNameLst>
                                      </p:cBhvr>
                                      <p:to>
                                        <p:strVal val="visible"/>
                                      </p:to>
                                    </p:set>
                                    <p:anim calcmode="lin" valueType="num">
                                      <p:cBhvr>
                                        <p:cTn id="27" dur="1000" fill="hold"/>
                                        <p:tgtEl>
                                          <p:spTgt spid="15"/>
                                        </p:tgtEl>
                                        <p:attrNameLst>
                                          <p:attrName>ppt_w</p:attrName>
                                        </p:attrNameLst>
                                      </p:cBhvr>
                                      <p:tavLst>
                                        <p:tav tm="0">
                                          <p:val>
                                            <p:fltVal val="0"/>
                                          </p:val>
                                        </p:tav>
                                        <p:tav tm="100000">
                                          <p:val>
                                            <p:strVal val="#ppt_w"/>
                                          </p:val>
                                        </p:tav>
                                      </p:tavLst>
                                    </p:anim>
                                    <p:anim calcmode="lin" valueType="num">
                                      <p:cBhvr>
                                        <p:cTn id="28" dur="1000" fill="hold"/>
                                        <p:tgtEl>
                                          <p:spTgt spid="15"/>
                                        </p:tgtEl>
                                        <p:attrNameLst>
                                          <p:attrName>ppt_h</p:attrName>
                                        </p:attrNameLst>
                                      </p:cBhvr>
                                      <p:tavLst>
                                        <p:tav tm="0">
                                          <p:val>
                                            <p:fltVal val="0"/>
                                          </p:val>
                                        </p:tav>
                                        <p:tav tm="100000">
                                          <p:val>
                                            <p:strVal val="#ppt_h"/>
                                          </p:val>
                                        </p:tav>
                                      </p:tavLst>
                                    </p:anim>
                                    <p:animEffect transition="in" filter="fade">
                                      <p:cBhvr>
                                        <p:cTn id="29" dur="1000"/>
                                        <p:tgtEl>
                                          <p:spTgt spid="15"/>
                                        </p:tgtEl>
                                      </p:cBhvr>
                                    </p:animEffect>
                                  </p:childTnLst>
                                </p:cTn>
                              </p:par>
                              <p:par>
                                <p:cTn id="30" presetID="53" presetClass="entr" presetSubtype="16" fill="hold" grpId="0" nodeType="withEffect">
                                  <p:stCondLst>
                                    <p:cond delay="100"/>
                                  </p:stCondLst>
                                  <p:childTnLst>
                                    <p:set>
                                      <p:cBhvr>
                                        <p:cTn id="31" dur="1" fill="hold">
                                          <p:stCondLst>
                                            <p:cond delay="0"/>
                                          </p:stCondLst>
                                        </p:cTn>
                                        <p:tgtEl>
                                          <p:spTgt spid="20"/>
                                        </p:tgtEl>
                                        <p:attrNameLst>
                                          <p:attrName>style.visibility</p:attrName>
                                        </p:attrNameLst>
                                      </p:cBhvr>
                                      <p:to>
                                        <p:strVal val="visible"/>
                                      </p:to>
                                    </p:set>
                                    <p:anim calcmode="lin" valueType="num">
                                      <p:cBhvr>
                                        <p:cTn id="32" dur="1000" fill="hold"/>
                                        <p:tgtEl>
                                          <p:spTgt spid="20"/>
                                        </p:tgtEl>
                                        <p:attrNameLst>
                                          <p:attrName>ppt_w</p:attrName>
                                        </p:attrNameLst>
                                      </p:cBhvr>
                                      <p:tavLst>
                                        <p:tav tm="0">
                                          <p:val>
                                            <p:fltVal val="0"/>
                                          </p:val>
                                        </p:tav>
                                        <p:tav tm="100000">
                                          <p:val>
                                            <p:strVal val="#ppt_w"/>
                                          </p:val>
                                        </p:tav>
                                      </p:tavLst>
                                    </p:anim>
                                    <p:anim calcmode="lin" valueType="num">
                                      <p:cBhvr>
                                        <p:cTn id="33" dur="1000" fill="hold"/>
                                        <p:tgtEl>
                                          <p:spTgt spid="20"/>
                                        </p:tgtEl>
                                        <p:attrNameLst>
                                          <p:attrName>ppt_h</p:attrName>
                                        </p:attrNameLst>
                                      </p:cBhvr>
                                      <p:tavLst>
                                        <p:tav tm="0">
                                          <p:val>
                                            <p:fltVal val="0"/>
                                          </p:val>
                                        </p:tav>
                                        <p:tav tm="100000">
                                          <p:val>
                                            <p:strVal val="#ppt_h"/>
                                          </p:val>
                                        </p:tav>
                                      </p:tavLst>
                                    </p:anim>
                                    <p:animEffect transition="in" filter="fade">
                                      <p:cBhvr>
                                        <p:cTn id="34" dur="1000"/>
                                        <p:tgtEl>
                                          <p:spTgt spid="20"/>
                                        </p:tgtEl>
                                      </p:cBhvr>
                                    </p:animEffect>
                                  </p:childTnLst>
                                </p:cTn>
                              </p:par>
                            </p:childTnLst>
                          </p:cTn>
                        </p:par>
                        <p:par>
                          <p:cTn id="35" fill="hold">
                            <p:stCondLst>
                              <p:cond delay="1000"/>
                            </p:stCondLst>
                            <p:childTnLst>
                              <p:par>
                                <p:cTn id="36" presetID="42" presetClass="entr" presetSubtype="0"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000"/>
                                        <p:tgtEl>
                                          <p:spTgt spid="27"/>
                                        </p:tgtEl>
                                      </p:cBhvr>
                                    </p:animEffect>
                                    <p:anim calcmode="lin" valueType="num">
                                      <p:cBhvr>
                                        <p:cTn id="39" dur="1000" fill="hold"/>
                                        <p:tgtEl>
                                          <p:spTgt spid="27"/>
                                        </p:tgtEl>
                                        <p:attrNameLst>
                                          <p:attrName>ppt_x</p:attrName>
                                        </p:attrNameLst>
                                      </p:cBhvr>
                                      <p:tavLst>
                                        <p:tav tm="0">
                                          <p:val>
                                            <p:strVal val="#ppt_x"/>
                                          </p:val>
                                        </p:tav>
                                        <p:tav tm="100000">
                                          <p:val>
                                            <p:strVal val="#ppt_x"/>
                                          </p:val>
                                        </p:tav>
                                      </p:tavLst>
                                    </p:anim>
                                    <p:anim calcmode="lin" valueType="num">
                                      <p:cBhvr>
                                        <p:cTn id="40" dur="1000" fill="hold"/>
                                        <p:tgtEl>
                                          <p:spTgt spid="27"/>
                                        </p:tgtEl>
                                        <p:attrNameLst>
                                          <p:attrName>ppt_y</p:attrName>
                                        </p:attrNameLst>
                                      </p:cBhvr>
                                      <p:tavLst>
                                        <p:tav tm="0">
                                          <p:val>
                                            <p:strVal val="#ppt_y+.1"/>
                                          </p:val>
                                        </p:tav>
                                        <p:tav tm="100000">
                                          <p:val>
                                            <p:strVal val="#ppt_y"/>
                                          </p:val>
                                        </p:tav>
                                      </p:tavLst>
                                    </p:anim>
                                  </p:childTnLst>
                                </p:cTn>
                              </p:par>
                              <p:par>
                                <p:cTn id="41" presetID="22" presetClass="entr" presetSubtype="8" fill="hold" grpId="0" nodeType="withEffect">
                                  <p:stCondLst>
                                    <p:cond delay="400"/>
                                  </p:stCondLst>
                                  <p:childTnLst>
                                    <p:set>
                                      <p:cBhvr>
                                        <p:cTn id="42" dur="1" fill="hold">
                                          <p:stCondLst>
                                            <p:cond delay="0"/>
                                          </p:stCondLst>
                                        </p:cTn>
                                        <p:tgtEl>
                                          <p:spTgt spid="28"/>
                                        </p:tgtEl>
                                        <p:attrNameLst>
                                          <p:attrName>style.visibility</p:attrName>
                                        </p:attrNameLst>
                                      </p:cBhvr>
                                      <p:to>
                                        <p:strVal val="visible"/>
                                      </p:to>
                                    </p:set>
                                    <p:animEffect transition="in" filter="wipe(left)">
                                      <p:cBhvr>
                                        <p:cTn id="43" dur="500"/>
                                        <p:tgtEl>
                                          <p:spTgt spid="28"/>
                                        </p:tgtEl>
                                      </p:cBhvr>
                                    </p:animEffect>
                                  </p:childTnLst>
                                </p:cTn>
                              </p:par>
                              <p:par>
                                <p:cTn id="44" presetID="16" presetClass="entr" presetSubtype="37" fill="hold" grpId="0" nodeType="withEffect">
                                  <p:stCondLst>
                                    <p:cond delay="400"/>
                                  </p:stCondLst>
                                  <p:childTnLst>
                                    <p:set>
                                      <p:cBhvr>
                                        <p:cTn id="45" dur="1" fill="hold">
                                          <p:stCondLst>
                                            <p:cond delay="0"/>
                                          </p:stCondLst>
                                        </p:cTn>
                                        <p:tgtEl>
                                          <p:spTgt spid="30"/>
                                        </p:tgtEl>
                                        <p:attrNameLst>
                                          <p:attrName>style.visibility</p:attrName>
                                        </p:attrNameLst>
                                      </p:cBhvr>
                                      <p:to>
                                        <p:strVal val="visible"/>
                                      </p:to>
                                    </p:set>
                                    <p:animEffect transition="in" filter="barn(outVertical)">
                                      <p:cBhvr>
                                        <p:cTn id="46" dur="500"/>
                                        <p:tgtEl>
                                          <p:spTgt spid="30"/>
                                        </p:tgtEl>
                                      </p:cBhvr>
                                    </p:animEffect>
                                  </p:childTnLst>
                                </p:cTn>
                              </p:par>
                            </p:childTnLst>
                          </p:cTn>
                        </p:par>
                        <p:par>
                          <p:cTn id="47" fill="hold">
                            <p:stCondLst>
                              <p:cond delay="2000"/>
                            </p:stCondLst>
                            <p:childTnLst>
                              <p:par>
                                <p:cTn id="48" presetID="14" presetClass="entr" presetSubtype="10" fill="hold" nodeType="afterEffect">
                                  <p:stCondLst>
                                    <p:cond delay="0"/>
                                  </p:stCondLst>
                                  <p:childTnLst>
                                    <p:set>
                                      <p:cBhvr>
                                        <p:cTn id="49" dur="1" fill="hold">
                                          <p:stCondLst>
                                            <p:cond delay="0"/>
                                          </p:stCondLst>
                                        </p:cTn>
                                        <p:tgtEl>
                                          <p:spTgt spid="29">
                                            <p:txEl>
                                              <p:pRg st="0" end="0"/>
                                            </p:txEl>
                                          </p:spTgt>
                                        </p:tgtEl>
                                        <p:attrNameLst>
                                          <p:attrName>style.visibility</p:attrName>
                                        </p:attrNameLst>
                                      </p:cBhvr>
                                      <p:to>
                                        <p:strVal val="visible"/>
                                      </p:to>
                                    </p:set>
                                    <p:animEffect transition="in" filter="randombar(horizontal)">
                                      <p:cBhvr>
                                        <p:cTn id="50" dur="10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3" grpId="0" bldLvl="0" animBg="1"/>
      <p:bldP spid="15" grpId="0" bldLvl="0" animBg="1"/>
      <p:bldP spid="20" grpId="0" bldLvl="0" animBg="1"/>
      <p:bldP spid="26" grpId="0" bldLvl="0" animBg="1"/>
      <p:bldP spid="27" grpId="0"/>
      <p:bldP spid="28" grpId="0"/>
      <p:bldP spid="30" grpId="0" bldLvl="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a:xfrm>
            <a:off x="4226580" y="2022264"/>
            <a:ext cx="1875836" cy="1875836"/>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837697" y="2326722"/>
            <a:ext cx="1875836" cy="1875836"/>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143260" y="2235444"/>
            <a:ext cx="1920268" cy="1920268"/>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b="1" dirty="0" smtClean="0">
                <a:latin typeface="微软雅黑" panose="020B0503020204020204" pitchFamily="34" charset="-122"/>
                <a:ea typeface="微软雅黑" panose="020B0503020204020204" pitchFamily="34" charset="-122"/>
              </a:rPr>
              <a:t>谢</a:t>
            </a:r>
            <a:endParaRPr lang="zh-CN" altLang="en-US" sz="8800" b="1" dirty="0">
              <a:latin typeface="微软雅黑" panose="020B0503020204020204" pitchFamily="34" charset="-122"/>
              <a:ea typeface="微软雅黑" panose="020B0503020204020204" pitchFamily="34" charset="-122"/>
            </a:endParaRPr>
          </a:p>
        </p:txBody>
      </p:sp>
      <p:sp>
        <p:nvSpPr>
          <p:cNvPr id="19" name="椭圆 18"/>
          <p:cNvSpPr/>
          <p:nvPr/>
        </p:nvSpPr>
        <p:spPr>
          <a:xfrm>
            <a:off x="4608300" y="1470975"/>
            <a:ext cx="1920268" cy="1920268"/>
          </a:xfrm>
          <a:prstGeom prst="ellipse">
            <a:avLst/>
          </a:prstGeom>
          <a:solidFill>
            <a:srgbClr val="028985">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b="1" dirty="0" smtClean="0">
                <a:latin typeface="微软雅黑" panose="020B0503020204020204" pitchFamily="34" charset="-122"/>
                <a:ea typeface="微软雅黑" panose="020B0503020204020204" pitchFamily="34" charset="-122"/>
              </a:rPr>
              <a:t>谢</a:t>
            </a:r>
            <a:endParaRPr lang="zh-CN" altLang="en-US" sz="8800" b="1" dirty="0">
              <a:latin typeface="微软雅黑" panose="020B0503020204020204" pitchFamily="34" charset="-122"/>
              <a:ea typeface="微软雅黑" panose="020B0503020204020204" pitchFamily="34" charset="-122"/>
            </a:endParaRPr>
          </a:p>
        </p:txBody>
      </p:sp>
      <p:sp>
        <p:nvSpPr>
          <p:cNvPr id="20" name="椭圆 19"/>
          <p:cNvSpPr/>
          <p:nvPr/>
        </p:nvSpPr>
        <p:spPr>
          <a:xfrm>
            <a:off x="5696111" y="2814248"/>
            <a:ext cx="1920268" cy="1920268"/>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8800" b="1" dirty="0">
                <a:latin typeface="微软雅黑" panose="020B0503020204020204" pitchFamily="34" charset="-122"/>
                <a:ea typeface="微软雅黑" panose="020B0503020204020204" pitchFamily="34" charset="-122"/>
              </a:rPr>
              <a:t>大</a:t>
            </a:r>
            <a:endParaRPr lang="zh-CN" altLang="zh-CN" sz="8800" b="1" dirty="0">
              <a:latin typeface="微软雅黑" panose="020B0503020204020204" pitchFamily="34" charset="-122"/>
              <a:ea typeface="微软雅黑" panose="020B0503020204020204" pitchFamily="34" charset="-122"/>
            </a:endParaRPr>
          </a:p>
        </p:txBody>
      </p:sp>
      <p:sp>
        <p:nvSpPr>
          <p:cNvPr id="21" name="椭圆 20"/>
          <p:cNvSpPr/>
          <p:nvPr/>
        </p:nvSpPr>
        <p:spPr>
          <a:xfrm>
            <a:off x="7082671" y="1939755"/>
            <a:ext cx="1920268" cy="1920268"/>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b="1" dirty="0" smtClean="0">
                <a:latin typeface="微软雅黑" panose="020B0503020204020204" pitchFamily="34" charset="-122"/>
                <a:ea typeface="微软雅黑" panose="020B0503020204020204" pitchFamily="34" charset="-122"/>
              </a:rPr>
              <a:t>家</a:t>
            </a:r>
            <a:endParaRPr lang="zh-CN" altLang="en-US" sz="8800" b="1" dirty="0" smtClean="0">
              <a:latin typeface="微软雅黑" panose="020B0503020204020204" pitchFamily="34" charset="-122"/>
              <a:ea typeface="微软雅黑" panose="020B0503020204020204" pitchFamily="34" charset="-122"/>
            </a:endParaRPr>
          </a:p>
        </p:txBody>
      </p:sp>
      <p:sp>
        <p:nvSpPr>
          <p:cNvPr id="22" name="椭圆 21"/>
          <p:cNvSpPr/>
          <p:nvPr/>
        </p:nvSpPr>
        <p:spPr>
          <a:xfrm>
            <a:off x="7302079" y="1368566"/>
            <a:ext cx="330428" cy="330428"/>
          </a:xfrm>
          <a:prstGeom prst="ellipse">
            <a:avLst/>
          </a:prstGeom>
          <a:solidFill>
            <a:srgbClr val="4CC7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359400" y="4600898"/>
            <a:ext cx="546214" cy="546214"/>
          </a:xfrm>
          <a:prstGeom prst="ellipse">
            <a:avLst/>
          </a:prstGeom>
          <a:solidFill>
            <a:srgbClr val="01D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776548" y="1399079"/>
            <a:ext cx="394156" cy="394156"/>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847400" y="4525135"/>
            <a:ext cx="432256" cy="432256"/>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2598770" y="2400341"/>
            <a:ext cx="228245" cy="228245"/>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2279270" y="1533258"/>
            <a:ext cx="93232" cy="93232"/>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1751750" y="2286015"/>
            <a:ext cx="93232" cy="93232"/>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470884" y="4458192"/>
            <a:ext cx="394156" cy="394156"/>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flipH="1">
            <a:off x="2450874" y="3799595"/>
            <a:ext cx="228245" cy="228245"/>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flipH="1">
            <a:off x="1646086" y="3254951"/>
            <a:ext cx="93232" cy="93232"/>
          </a:xfrm>
          <a:prstGeom prst="ellipse">
            <a:avLst/>
          </a:prstGeom>
          <a:solidFill>
            <a:srgbClr val="01D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H="1">
            <a:off x="1892926" y="4401131"/>
            <a:ext cx="93232" cy="93232"/>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flipH="1">
            <a:off x="9482336" y="2766377"/>
            <a:ext cx="228245" cy="228245"/>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flipH="1">
            <a:off x="9599880" y="1609791"/>
            <a:ext cx="93232" cy="93232"/>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flipH="1">
            <a:off x="10265008" y="2526655"/>
            <a:ext cx="93232" cy="93232"/>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8663692" y="4383597"/>
            <a:ext cx="394156" cy="394156"/>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flipH="1">
            <a:off x="9404790" y="3749729"/>
            <a:ext cx="228245" cy="228245"/>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flipH="1">
            <a:off x="10432228" y="3466716"/>
            <a:ext cx="93232" cy="93232"/>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a:off x="10053327" y="4319568"/>
            <a:ext cx="128180" cy="128180"/>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wipe dir="u"/>
      </p:transition>
    </mc:Choice>
    <mc:Fallback>
      <p:transition>
        <p:wipe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00"/>
                                  </p:stCondLst>
                                  <p:childTnLst>
                                    <p:set>
                                      <p:cBhvr>
                                        <p:cTn id="6" dur="1" fill="hold">
                                          <p:stCondLst>
                                            <p:cond delay="0"/>
                                          </p:stCondLst>
                                        </p:cTn>
                                        <p:tgtEl>
                                          <p:spTgt spid="53"/>
                                        </p:tgtEl>
                                        <p:attrNameLst>
                                          <p:attrName>style.visibility</p:attrName>
                                        </p:attrNameLst>
                                      </p:cBhvr>
                                      <p:to>
                                        <p:strVal val="visible"/>
                                      </p:to>
                                    </p:set>
                                    <p:anim calcmode="lin" valueType="num">
                                      <p:cBhvr>
                                        <p:cTn id="7" dur="1000" fill="hold"/>
                                        <p:tgtEl>
                                          <p:spTgt spid="53"/>
                                        </p:tgtEl>
                                        <p:attrNameLst>
                                          <p:attrName>ppt_w</p:attrName>
                                        </p:attrNameLst>
                                      </p:cBhvr>
                                      <p:tavLst>
                                        <p:tav tm="0">
                                          <p:val>
                                            <p:fltVal val="0"/>
                                          </p:val>
                                        </p:tav>
                                        <p:tav tm="100000">
                                          <p:val>
                                            <p:strVal val="#ppt_w"/>
                                          </p:val>
                                        </p:tav>
                                      </p:tavLst>
                                    </p:anim>
                                    <p:anim calcmode="lin" valueType="num">
                                      <p:cBhvr>
                                        <p:cTn id="8" dur="1000" fill="hold"/>
                                        <p:tgtEl>
                                          <p:spTgt spid="53"/>
                                        </p:tgtEl>
                                        <p:attrNameLst>
                                          <p:attrName>ppt_h</p:attrName>
                                        </p:attrNameLst>
                                      </p:cBhvr>
                                      <p:tavLst>
                                        <p:tav tm="0">
                                          <p:val>
                                            <p:fltVal val="0"/>
                                          </p:val>
                                        </p:tav>
                                        <p:tav tm="100000">
                                          <p:val>
                                            <p:strVal val="#ppt_h"/>
                                          </p:val>
                                        </p:tav>
                                      </p:tavLst>
                                    </p:anim>
                                    <p:animEffect transition="in" filter="fade">
                                      <p:cBhvr>
                                        <p:cTn id="9" dur="1000"/>
                                        <p:tgtEl>
                                          <p:spTgt spid="53"/>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6"/>
                                        </p:tgtEl>
                                        <p:attrNameLst>
                                          <p:attrName>style.visibility</p:attrName>
                                        </p:attrNameLst>
                                      </p:cBhvr>
                                      <p:to>
                                        <p:strVal val="visible"/>
                                      </p:to>
                                    </p:set>
                                    <p:anim calcmode="lin" valueType="num">
                                      <p:cBhvr>
                                        <p:cTn id="12" dur="1000" fill="hold"/>
                                        <p:tgtEl>
                                          <p:spTgt spid="16"/>
                                        </p:tgtEl>
                                        <p:attrNameLst>
                                          <p:attrName>ppt_w</p:attrName>
                                        </p:attrNameLst>
                                      </p:cBhvr>
                                      <p:tavLst>
                                        <p:tav tm="0">
                                          <p:val>
                                            <p:fltVal val="0"/>
                                          </p:val>
                                        </p:tav>
                                        <p:tav tm="100000">
                                          <p:val>
                                            <p:strVal val="#ppt_w"/>
                                          </p:val>
                                        </p:tav>
                                      </p:tavLst>
                                    </p:anim>
                                    <p:anim calcmode="lin" valueType="num">
                                      <p:cBhvr>
                                        <p:cTn id="13" dur="1000" fill="hold"/>
                                        <p:tgtEl>
                                          <p:spTgt spid="16"/>
                                        </p:tgtEl>
                                        <p:attrNameLst>
                                          <p:attrName>ppt_h</p:attrName>
                                        </p:attrNameLst>
                                      </p:cBhvr>
                                      <p:tavLst>
                                        <p:tav tm="0">
                                          <p:val>
                                            <p:fltVal val="0"/>
                                          </p:val>
                                        </p:tav>
                                        <p:tav tm="100000">
                                          <p:val>
                                            <p:strVal val="#ppt_h"/>
                                          </p:val>
                                        </p:tav>
                                      </p:tavLst>
                                    </p:anim>
                                    <p:animEffect transition="in" filter="fade">
                                      <p:cBhvr>
                                        <p:cTn id="14" dur="1000"/>
                                        <p:tgtEl>
                                          <p:spTgt spid="16"/>
                                        </p:tgtEl>
                                      </p:cBhvr>
                                    </p:animEffect>
                                  </p:childTnLst>
                                </p:cTn>
                              </p:par>
                              <p:par>
                                <p:cTn id="15" presetID="53" presetClass="entr" presetSubtype="16" fill="hold" grpId="0" nodeType="withEffect">
                                  <p:stCondLst>
                                    <p:cond delay="200"/>
                                  </p:stCondLst>
                                  <p:childTnLst>
                                    <p:set>
                                      <p:cBhvr>
                                        <p:cTn id="16" dur="1" fill="hold">
                                          <p:stCondLst>
                                            <p:cond delay="0"/>
                                          </p:stCondLst>
                                        </p:cTn>
                                        <p:tgtEl>
                                          <p:spTgt spid="17"/>
                                        </p:tgtEl>
                                        <p:attrNameLst>
                                          <p:attrName>style.visibility</p:attrName>
                                        </p:attrNameLst>
                                      </p:cBhvr>
                                      <p:to>
                                        <p:strVal val="visible"/>
                                      </p:to>
                                    </p:set>
                                    <p:anim calcmode="lin" valueType="num">
                                      <p:cBhvr>
                                        <p:cTn id="17" dur="1000" fill="hold"/>
                                        <p:tgtEl>
                                          <p:spTgt spid="17"/>
                                        </p:tgtEl>
                                        <p:attrNameLst>
                                          <p:attrName>ppt_w</p:attrName>
                                        </p:attrNameLst>
                                      </p:cBhvr>
                                      <p:tavLst>
                                        <p:tav tm="0">
                                          <p:val>
                                            <p:fltVal val="0"/>
                                          </p:val>
                                        </p:tav>
                                        <p:tav tm="100000">
                                          <p:val>
                                            <p:strVal val="#ppt_w"/>
                                          </p:val>
                                        </p:tav>
                                      </p:tavLst>
                                    </p:anim>
                                    <p:anim calcmode="lin" valueType="num">
                                      <p:cBhvr>
                                        <p:cTn id="18" dur="1000" fill="hold"/>
                                        <p:tgtEl>
                                          <p:spTgt spid="17"/>
                                        </p:tgtEl>
                                        <p:attrNameLst>
                                          <p:attrName>ppt_h</p:attrName>
                                        </p:attrNameLst>
                                      </p:cBhvr>
                                      <p:tavLst>
                                        <p:tav tm="0">
                                          <p:val>
                                            <p:fltVal val="0"/>
                                          </p:val>
                                        </p:tav>
                                        <p:tav tm="100000">
                                          <p:val>
                                            <p:strVal val="#ppt_h"/>
                                          </p:val>
                                        </p:tav>
                                      </p:tavLst>
                                    </p:anim>
                                    <p:animEffect transition="in" filter="fade">
                                      <p:cBhvr>
                                        <p:cTn id="19" dur="1000"/>
                                        <p:tgtEl>
                                          <p:spTgt spid="17"/>
                                        </p:tgtEl>
                                      </p:cBhvr>
                                    </p:animEffect>
                                  </p:childTnLst>
                                </p:cTn>
                              </p:par>
                              <p:par>
                                <p:cTn id="20" presetID="53" presetClass="entr" presetSubtype="16" fill="hold" grpId="0" nodeType="withEffect">
                                  <p:stCondLst>
                                    <p:cond delay="100"/>
                                  </p:stCondLst>
                                  <p:childTnLst>
                                    <p:set>
                                      <p:cBhvr>
                                        <p:cTn id="21" dur="1" fill="hold">
                                          <p:stCondLst>
                                            <p:cond delay="0"/>
                                          </p:stCondLst>
                                        </p:cTn>
                                        <p:tgtEl>
                                          <p:spTgt spid="19"/>
                                        </p:tgtEl>
                                        <p:attrNameLst>
                                          <p:attrName>style.visibility</p:attrName>
                                        </p:attrNameLst>
                                      </p:cBhvr>
                                      <p:to>
                                        <p:strVal val="visible"/>
                                      </p:to>
                                    </p:set>
                                    <p:anim calcmode="lin" valueType="num">
                                      <p:cBhvr>
                                        <p:cTn id="22" dur="1000" fill="hold"/>
                                        <p:tgtEl>
                                          <p:spTgt spid="19"/>
                                        </p:tgtEl>
                                        <p:attrNameLst>
                                          <p:attrName>ppt_w</p:attrName>
                                        </p:attrNameLst>
                                      </p:cBhvr>
                                      <p:tavLst>
                                        <p:tav tm="0">
                                          <p:val>
                                            <p:fltVal val="0"/>
                                          </p:val>
                                        </p:tav>
                                        <p:tav tm="100000">
                                          <p:val>
                                            <p:strVal val="#ppt_w"/>
                                          </p:val>
                                        </p:tav>
                                      </p:tavLst>
                                    </p:anim>
                                    <p:anim calcmode="lin" valueType="num">
                                      <p:cBhvr>
                                        <p:cTn id="23" dur="1000" fill="hold"/>
                                        <p:tgtEl>
                                          <p:spTgt spid="19"/>
                                        </p:tgtEl>
                                        <p:attrNameLst>
                                          <p:attrName>ppt_h</p:attrName>
                                        </p:attrNameLst>
                                      </p:cBhvr>
                                      <p:tavLst>
                                        <p:tav tm="0">
                                          <p:val>
                                            <p:fltVal val="0"/>
                                          </p:val>
                                        </p:tav>
                                        <p:tav tm="100000">
                                          <p:val>
                                            <p:strVal val="#ppt_h"/>
                                          </p:val>
                                        </p:tav>
                                      </p:tavLst>
                                    </p:anim>
                                    <p:animEffect transition="in" filter="fade">
                                      <p:cBhvr>
                                        <p:cTn id="24" dur="1000"/>
                                        <p:tgtEl>
                                          <p:spTgt spid="19"/>
                                        </p:tgtEl>
                                      </p:cBhvr>
                                    </p:animEffect>
                                  </p:childTnLst>
                                </p:cTn>
                              </p:par>
                              <p:par>
                                <p:cTn id="25" presetID="53" presetClass="entr" presetSubtype="16" fill="hold" grpId="0" nodeType="withEffect">
                                  <p:stCondLst>
                                    <p:cond delay="200"/>
                                  </p:stCondLst>
                                  <p:childTnLst>
                                    <p:set>
                                      <p:cBhvr>
                                        <p:cTn id="26" dur="1" fill="hold">
                                          <p:stCondLst>
                                            <p:cond delay="0"/>
                                          </p:stCondLst>
                                        </p:cTn>
                                        <p:tgtEl>
                                          <p:spTgt spid="20"/>
                                        </p:tgtEl>
                                        <p:attrNameLst>
                                          <p:attrName>style.visibility</p:attrName>
                                        </p:attrNameLst>
                                      </p:cBhvr>
                                      <p:to>
                                        <p:strVal val="visible"/>
                                      </p:to>
                                    </p:set>
                                    <p:anim calcmode="lin" valueType="num">
                                      <p:cBhvr>
                                        <p:cTn id="27" dur="1000" fill="hold"/>
                                        <p:tgtEl>
                                          <p:spTgt spid="20"/>
                                        </p:tgtEl>
                                        <p:attrNameLst>
                                          <p:attrName>ppt_w</p:attrName>
                                        </p:attrNameLst>
                                      </p:cBhvr>
                                      <p:tavLst>
                                        <p:tav tm="0">
                                          <p:val>
                                            <p:fltVal val="0"/>
                                          </p:val>
                                        </p:tav>
                                        <p:tav tm="100000">
                                          <p:val>
                                            <p:strVal val="#ppt_w"/>
                                          </p:val>
                                        </p:tav>
                                      </p:tavLst>
                                    </p:anim>
                                    <p:anim calcmode="lin" valueType="num">
                                      <p:cBhvr>
                                        <p:cTn id="28" dur="1000" fill="hold"/>
                                        <p:tgtEl>
                                          <p:spTgt spid="20"/>
                                        </p:tgtEl>
                                        <p:attrNameLst>
                                          <p:attrName>ppt_h</p:attrName>
                                        </p:attrNameLst>
                                      </p:cBhvr>
                                      <p:tavLst>
                                        <p:tav tm="0">
                                          <p:val>
                                            <p:fltVal val="0"/>
                                          </p:val>
                                        </p:tav>
                                        <p:tav tm="100000">
                                          <p:val>
                                            <p:strVal val="#ppt_h"/>
                                          </p:val>
                                        </p:tav>
                                      </p:tavLst>
                                    </p:anim>
                                    <p:animEffect transition="in" filter="fade">
                                      <p:cBhvr>
                                        <p:cTn id="29" dur="1000"/>
                                        <p:tgtEl>
                                          <p:spTgt spid="20"/>
                                        </p:tgtEl>
                                      </p:cBhvr>
                                    </p:animEffect>
                                  </p:childTnLst>
                                </p:cTn>
                              </p:par>
                              <p:par>
                                <p:cTn id="30" presetID="53" presetClass="entr" presetSubtype="16" fill="hold" grpId="0" nodeType="withEffect">
                                  <p:stCondLst>
                                    <p:cond delay="100"/>
                                  </p:stCondLst>
                                  <p:childTnLst>
                                    <p:set>
                                      <p:cBhvr>
                                        <p:cTn id="31" dur="1" fill="hold">
                                          <p:stCondLst>
                                            <p:cond delay="0"/>
                                          </p:stCondLst>
                                        </p:cTn>
                                        <p:tgtEl>
                                          <p:spTgt spid="21"/>
                                        </p:tgtEl>
                                        <p:attrNameLst>
                                          <p:attrName>style.visibility</p:attrName>
                                        </p:attrNameLst>
                                      </p:cBhvr>
                                      <p:to>
                                        <p:strVal val="visible"/>
                                      </p:to>
                                    </p:set>
                                    <p:anim calcmode="lin" valueType="num">
                                      <p:cBhvr>
                                        <p:cTn id="32" dur="1000" fill="hold"/>
                                        <p:tgtEl>
                                          <p:spTgt spid="21"/>
                                        </p:tgtEl>
                                        <p:attrNameLst>
                                          <p:attrName>ppt_w</p:attrName>
                                        </p:attrNameLst>
                                      </p:cBhvr>
                                      <p:tavLst>
                                        <p:tav tm="0">
                                          <p:val>
                                            <p:fltVal val="0"/>
                                          </p:val>
                                        </p:tav>
                                        <p:tav tm="100000">
                                          <p:val>
                                            <p:strVal val="#ppt_w"/>
                                          </p:val>
                                        </p:tav>
                                      </p:tavLst>
                                    </p:anim>
                                    <p:anim calcmode="lin" valueType="num">
                                      <p:cBhvr>
                                        <p:cTn id="33" dur="1000" fill="hold"/>
                                        <p:tgtEl>
                                          <p:spTgt spid="21"/>
                                        </p:tgtEl>
                                        <p:attrNameLst>
                                          <p:attrName>ppt_h</p:attrName>
                                        </p:attrNameLst>
                                      </p:cBhvr>
                                      <p:tavLst>
                                        <p:tav tm="0">
                                          <p:val>
                                            <p:fltVal val="0"/>
                                          </p:val>
                                        </p:tav>
                                        <p:tav tm="100000">
                                          <p:val>
                                            <p:strVal val="#ppt_h"/>
                                          </p:val>
                                        </p:tav>
                                      </p:tavLst>
                                    </p:anim>
                                    <p:animEffect transition="in" filter="fade">
                                      <p:cBhvr>
                                        <p:cTn id="34" dur="1000"/>
                                        <p:tgtEl>
                                          <p:spTgt spid="2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1000" fill="hold"/>
                                        <p:tgtEl>
                                          <p:spTgt spid="22"/>
                                        </p:tgtEl>
                                        <p:attrNameLst>
                                          <p:attrName>ppt_w</p:attrName>
                                        </p:attrNameLst>
                                      </p:cBhvr>
                                      <p:tavLst>
                                        <p:tav tm="0">
                                          <p:val>
                                            <p:fltVal val="0"/>
                                          </p:val>
                                        </p:tav>
                                        <p:tav tm="100000">
                                          <p:val>
                                            <p:strVal val="#ppt_w"/>
                                          </p:val>
                                        </p:tav>
                                      </p:tavLst>
                                    </p:anim>
                                    <p:anim calcmode="lin" valueType="num">
                                      <p:cBhvr>
                                        <p:cTn id="38" dur="1000" fill="hold"/>
                                        <p:tgtEl>
                                          <p:spTgt spid="22"/>
                                        </p:tgtEl>
                                        <p:attrNameLst>
                                          <p:attrName>ppt_h</p:attrName>
                                        </p:attrNameLst>
                                      </p:cBhvr>
                                      <p:tavLst>
                                        <p:tav tm="0">
                                          <p:val>
                                            <p:fltVal val="0"/>
                                          </p:val>
                                        </p:tav>
                                        <p:tav tm="100000">
                                          <p:val>
                                            <p:strVal val="#ppt_h"/>
                                          </p:val>
                                        </p:tav>
                                      </p:tavLst>
                                    </p:anim>
                                    <p:animEffect transition="in" filter="fade">
                                      <p:cBhvr>
                                        <p:cTn id="39" dur="1000"/>
                                        <p:tgtEl>
                                          <p:spTgt spid="22"/>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23"/>
                                        </p:tgtEl>
                                        <p:attrNameLst>
                                          <p:attrName>style.visibility</p:attrName>
                                        </p:attrNameLst>
                                      </p:cBhvr>
                                      <p:to>
                                        <p:strVal val="visible"/>
                                      </p:to>
                                    </p:set>
                                    <p:anim calcmode="lin" valueType="num">
                                      <p:cBhvr>
                                        <p:cTn id="42" dur="1000" fill="hold"/>
                                        <p:tgtEl>
                                          <p:spTgt spid="23"/>
                                        </p:tgtEl>
                                        <p:attrNameLst>
                                          <p:attrName>ppt_w</p:attrName>
                                        </p:attrNameLst>
                                      </p:cBhvr>
                                      <p:tavLst>
                                        <p:tav tm="0">
                                          <p:val>
                                            <p:fltVal val="0"/>
                                          </p:val>
                                        </p:tav>
                                        <p:tav tm="100000">
                                          <p:val>
                                            <p:strVal val="#ppt_w"/>
                                          </p:val>
                                        </p:tav>
                                      </p:tavLst>
                                    </p:anim>
                                    <p:anim calcmode="lin" valueType="num">
                                      <p:cBhvr>
                                        <p:cTn id="43" dur="1000" fill="hold"/>
                                        <p:tgtEl>
                                          <p:spTgt spid="23"/>
                                        </p:tgtEl>
                                        <p:attrNameLst>
                                          <p:attrName>ppt_h</p:attrName>
                                        </p:attrNameLst>
                                      </p:cBhvr>
                                      <p:tavLst>
                                        <p:tav tm="0">
                                          <p:val>
                                            <p:fltVal val="0"/>
                                          </p:val>
                                        </p:tav>
                                        <p:tav tm="100000">
                                          <p:val>
                                            <p:strVal val="#ppt_h"/>
                                          </p:val>
                                        </p:tav>
                                      </p:tavLst>
                                    </p:anim>
                                    <p:animEffect transition="in" filter="fade">
                                      <p:cBhvr>
                                        <p:cTn id="44" dur="1000"/>
                                        <p:tgtEl>
                                          <p:spTgt spid="2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p:cTn id="47" dur="1000" fill="hold"/>
                                        <p:tgtEl>
                                          <p:spTgt spid="25"/>
                                        </p:tgtEl>
                                        <p:attrNameLst>
                                          <p:attrName>ppt_w</p:attrName>
                                        </p:attrNameLst>
                                      </p:cBhvr>
                                      <p:tavLst>
                                        <p:tav tm="0">
                                          <p:val>
                                            <p:fltVal val="0"/>
                                          </p:val>
                                        </p:tav>
                                        <p:tav tm="100000">
                                          <p:val>
                                            <p:strVal val="#ppt_w"/>
                                          </p:val>
                                        </p:tav>
                                      </p:tavLst>
                                    </p:anim>
                                    <p:anim calcmode="lin" valueType="num">
                                      <p:cBhvr>
                                        <p:cTn id="48" dur="1000" fill="hold"/>
                                        <p:tgtEl>
                                          <p:spTgt spid="25"/>
                                        </p:tgtEl>
                                        <p:attrNameLst>
                                          <p:attrName>ppt_h</p:attrName>
                                        </p:attrNameLst>
                                      </p:cBhvr>
                                      <p:tavLst>
                                        <p:tav tm="0">
                                          <p:val>
                                            <p:fltVal val="0"/>
                                          </p:val>
                                        </p:tav>
                                        <p:tav tm="100000">
                                          <p:val>
                                            <p:strVal val="#ppt_h"/>
                                          </p:val>
                                        </p:tav>
                                      </p:tavLst>
                                    </p:anim>
                                    <p:animEffect transition="in" filter="fade">
                                      <p:cBhvr>
                                        <p:cTn id="49" dur="1000"/>
                                        <p:tgtEl>
                                          <p:spTgt spid="25"/>
                                        </p:tgtEl>
                                      </p:cBhvr>
                                    </p:animEffect>
                                  </p:childTnLst>
                                </p:cTn>
                              </p:par>
                              <p:par>
                                <p:cTn id="50" presetID="53" presetClass="entr" presetSubtype="16" fill="hold" grpId="0" nodeType="withEffect">
                                  <p:stCondLst>
                                    <p:cond delay="200"/>
                                  </p:stCondLst>
                                  <p:childTnLst>
                                    <p:set>
                                      <p:cBhvr>
                                        <p:cTn id="51" dur="1" fill="hold">
                                          <p:stCondLst>
                                            <p:cond delay="0"/>
                                          </p:stCondLst>
                                        </p:cTn>
                                        <p:tgtEl>
                                          <p:spTgt spid="26"/>
                                        </p:tgtEl>
                                        <p:attrNameLst>
                                          <p:attrName>style.visibility</p:attrName>
                                        </p:attrNameLst>
                                      </p:cBhvr>
                                      <p:to>
                                        <p:strVal val="visible"/>
                                      </p:to>
                                    </p:set>
                                    <p:anim calcmode="lin" valueType="num">
                                      <p:cBhvr>
                                        <p:cTn id="52" dur="1000" fill="hold"/>
                                        <p:tgtEl>
                                          <p:spTgt spid="26"/>
                                        </p:tgtEl>
                                        <p:attrNameLst>
                                          <p:attrName>ppt_w</p:attrName>
                                        </p:attrNameLst>
                                      </p:cBhvr>
                                      <p:tavLst>
                                        <p:tav tm="0">
                                          <p:val>
                                            <p:fltVal val="0"/>
                                          </p:val>
                                        </p:tav>
                                        <p:tav tm="100000">
                                          <p:val>
                                            <p:strVal val="#ppt_w"/>
                                          </p:val>
                                        </p:tav>
                                      </p:tavLst>
                                    </p:anim>
                                    <p:anim calcmode="lin" valueType="num">
                                      <p:cBhvr>
                                        <p:cTn id="53" dur="1000" fill="hold"/>
                                        <p:tgtEl>
                                          <p:spTgt spid="26"/>
                                        </p:tgtEl>
                                        <p:attrNameLst>
                                          <p:attrName>ppt_h</p:attrName>
                                        </p:attrNameLst>
                                      </p:cBhvr>
                                      <p:tavLst>
                                        <p:tav tm="0">
                                          <p:val>
                                            <p:fltVal val="0"/>
                                          </p:val>
                                        </p:tav>
                                        <p:tav tm="100000">
                                          <p:val>
                                            <p:strVal val="#ppt_h"/>
                                          </p:val>
                                        </p:tav>
                                      </p:tavLst>
                                    </p:anim>
                                    <p:animEffect transition="in" filter="fade">
                                      <p:cBhvr>
                                        <p:cTn id="54" dur="1000"/>
                                        <p:tgtEl>
                                          <p:spTgt spid="26"/>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 calcmode="lin" valueType="num">
                                      <p:cBhvr>
                                        <p:cTn id="57" dur="1000" fill="hold"/>
                                        <p:tgtEl>
                                          <p:spTgt spid="27"/>
                                        </p:tgtEl>
                                        <p:attrNameLst>
                                          <p:attrName>ppt_w</p:attrName>
                                        </p:attrNameLst>
                                      </p:cBhvr>
                                      <p:tavLst>
                                        <p:tav tm="0">
                                          <p:val>
                                            <p:fltVal val="0"/>
                                          </p:val>
                                        </p:tav>
                                        <p:tav tm="100000">
                                          <p:val>
                                            <p:strVal val="#ppt_w"/>
                                          </p:val>
                                        </p:tav>
                                      </p:tavLst>
                                    </p:anim>
                                    <p:anim calcmode="lin" valueType="num">
                                      <p:cBhvr>
                                        <p:cTn id="58" dur="1000" fill="hold"/>
                                        <p:tgtEl>
                                          <p:spTgt spid="27"/>
                                        </p:tgtEl>
                                        <p:attrNameLst>
                                          <p:attrName>ppt_h</p:attrName>
                                        </p:attrNameLst>
                                      </p:cBhvr>
                                      <p:tavLst>
                                        <p:tav tm="0">
                                          <p:val>
                                            <p:fltVal val="0"/>
                                          </p:val>
                                        </p:tav>
                                        <p:tav tm="100000">
                                          <p:val>
                                            <p:strVal val="#ppt_h"/>
                                          </p:val>
                                        </p:tav>
                                      </p:tavLst>
                                    </p:anim>
                                    <p:animEffect transition="in" filter="fade">
                                      <p:cBhvr>
                                        <p:cTn id="59" dur="1000"/>
                                        <p:tgtEl>
                                          <p:spTgt spid="27"/>
                                        </p:tgtEl>
                                      </p:cBhvr>
                                    </p:animEffect>
                                  </p:childTnLst>
                                </p:cTn>
                              </p:par>
                              <p:par>
                                <p:cTn id="60" presetID="53" presetClass="entr" presetSubtype="16" fill="hold" grpId="0" nodeType="withEffect">
                                  <p:stCondLst>
                                    <p:cond delay="100"/>
                                  </p:stCondLst>
                                  <p:childTnLst>
                                    <p:set>
                                      <p:cBhvr>
                                        <p:cTn id="61" dur="1" fill="hold">
                                          <p:stCondLst>
                                            <p:cond delay="0"/>
                                          </p:stCondLst>
                                        </p:cTn>
                                        <p:tgtEl>
                                          <p:spTgt spid="28"/>
                                        </p:tgtEl>
                                        <p:attrNameLst>
                                          <p:attrName>style.visibility</p:attrName>
                                        </p:attrNameLst>
                                      </p:cBhvr>
                                      <p:to>
                                        <p:strVal val="visible"/>
                                      </p:to>
                                    </p:set>
                                    <p:anim calcmode="lin" valueType="num">
                                      <p:cBhvr>
                                        <p:cTn id="62" dur="1000" fill="hold"/>
                                        <p:tgtEl>
                                          <p:spTgt spid="28"/>
                                        </p:tgtEl>
                                        <p:attrNameLst>
                                          <p:attrName>ppt_w</p:attrName>
                                        </p:attrNameLst>
                                      </p:cBhvr>
                                      <p:tavLst>
                                        <p:tav tm="0">
                                          <p:val>
                                            <p:fltVal val="0"/>
                                          </p:val>
                                        </p:tav>
                                        <p:tav tm="100000">
                                          <p:val>
                                            <p:strVal val="#ppt_w"/>
                                          </p:val>
                                        </p:tav>
                                      </p:tavLst>
                                    </p:anim>
                                    <p:anim calcmode="lin" valueType="num">
                                      <p:cBhvr>
                                        <p:cTn id="63" dur="1000" fill="hold"/>
                                        <p:tgtEl>
                                          <p:spTgt spid="28"/>
                                        </p:tgtEl>
                                        <p:attrNameLst>
                                          <p:attrName>ppt_h</p:attrName>
                                        </p:attrNameLst>
                                      </p:cBhvr>
                                      <p:tavLst>
                                        <p:tav tm="0">
                                          <p:val>
                                            <p:fltVal val="0"/>
                                          </p:val>
                                        </p:tav>
                                        <p:tav tm="100000">
                                          <p:val>
                                            <p:strVal val="#ppt_h"/>
                                          </p:val>
                                        </p:tav>
                                      </p:tavLst>
                                    </p:anim>
                                    <p:animEffect transition="in" filter="fade">
                                      <p:cBhvr>
                                        <p:cTn id="64" dur="1000"/>
                                        <p:tgtEl>
                                          <p:spTgt spid="28"/>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p:cTn id="67" dur="1000" fill="hold"/>
                                        <p:tgtEl>
                                          <p:spTgt spid="29"/>
                                        </p:tgtEl>
                                        <p:attrNameLst>
                                          <p:attrName>ppt_w</p:attrName>
                                        </p:attrNameLst>
                                      </p:cBhvr>
                                      <p:tavLst>
                                        <p:tav tm="0">
                                          <p:val>
                                            <p:fltVal val="0"/>
                                          </p:val>
                                        </p:tav>
                                        <p:tav tm="100000">
                                          <p:val>
                                            <p:strVal val="#ppt_w"/>
                                          </p:val>
                                        </p:tav>
                                      </p:tavLst>
                                    </p:anim>
                                    <p:anim calcmode="lin" valueType="num">
                                      <p:cBhvr>
                                        <p:cTn id="68" dur="1000" fill="hold"/>
                                        <p:tgtEl>
                                          <p:spTgt spid="29"/>
                                        </p:tgtEl>
                                        <p:attrNameLst>
                                          <p:attrName>ppt_h</p:attrName>
                                        </p:attrNameLst>
                                      </p:cBhvr>
                                      <p:tavLst>
                                        <p:tav tm="0">
                                          <p:val>
                                            <p:fltVal val="0"/>
                                          </p:val>
                                        </p:tav>
                                        <p:tav tm="100000">
                                          <p:val>
                                            <p:strVal val="#ppt_h"/>
                                          </p:val>
                                        </p:tav>
                                      </p:tavLst>
                                    </p:anim>
                                    <p:animEffect transition="in" filter="fade">
                                      <p:cBhvr>
                                        <p:cTn id="69" dur="1000"/>
                                        <p:tgtEl>
                                          <p:spTgt spid="29"/>
                                        </p:tgtEl>
                                      </p:cBhvr>
                                    </p:animEffect>
                                  </p:childTnLst>
                                </p:cTn>
                              </p:par>
                              <p:par>
                                <p:cTn id="70" presetID="53" presetClass="entr" presetSubtype="16" fill="hold" grpId="0" nodeType="withEffect">
                                  <p:stCondLst>
                                    <p:cond delay="200"/>
                                  </p:stCondLst>
                                  <p:childTnLst>
                                    <p:set>
                                      <p:cBhvr>
                                        <p:cTn id="71" dur="1" fill="hold">
                                          <p:stCondLst>
                                            <p:cond delay="0"/>
                                          </p:stCondLst>
                                        </p:cTn>
                                        <p:tgtEl>
                                          <p:spTgt spid="42"/>
                                        </p:tgtEl>
                                        <p:attrNameLst>
                                          <p:attrName>style.visibility</p:attrName>
                                        </p:attrNameLst>
                                      </p:cBhvr>
                                      <p:to>
                                        <p:strVal val="visible"/>
                                      </p:to>
                                    </p:set>
                                    <p:anim calcmode="lin" valueType="num">
                                      <p:cBhvr>
                                        <p:cTn id="72" dur="1000" fill="hold"/>
                                        <p:tgtEl>
                                          <p:spTgt spid="42"/>
                                        </p:tgtEl>
                                        <p:attrNameLst>
                                          <p:attrName>ppt_w</p:attrName>
                                        </p:attrNameLst>
                                      </p:cBhvr>
                                      <p:tavLst>
                                        <p:tav tm="0">
                                          <p:val>
                                            <p:fltVal val="0"/>
                                          </p:val>
                                        </p:tav>
                                        <p:tav tm="100000">
                                          <p:val>
                                            <p:strVal val="#ppt_w"/>
                                          </p:val>
                                        </p:tav>
                                      </p:tavLst>
                                    </p:anim>
                                    <p:anim calcmode="lin" valueType="num">
                                      <p:cBhvr>
                                        <p:cTn id="73" dur="1000" fill="hold"/>
                                        <p:tgtEl>
                                          <p:spTgt spid="42"/>
                                        </p:tgtEl>
                                        <p:attrNameLst>
                                          <p:attrName>ppt_h</p:attrName>
                                        </p:attrNameLst>
                                      </p:cBhvr>
                                      <p:tavLst>
                                        <p:tav tm="0">
                                          <p:val>
                                            <p:fltVal val="0"/>
                                          </p:val>
                                        </p:tav>
                                        <p:tav tm="100000">
                                          <p:val>
                                            <p:strVal val="#ppt_h"/>
                                          </p:val>
                                        </p:tav>
                                      </p:tavLst>
                                    </p:anim>
                                    <p:animEffect transition="in" filter="fade">
                                      <p:cBhvr>
                                        <p:cTn id="74" dur="1000"/>
                                        <p:tgtEl>
                                          <p:spTgt spid="42"/>
                                        </p:tgtEl>
                                      </p:cBhvr>
                                    </p:animEffect>
                                  </p:childTnLst>
                                </p:cTn>
                              </p:par>
                              <p:par>
                                <p:cTn id="75" presetID="53" presetClass="entr" presetSubtype="16" fill="hold" grpId="0" nodeType="withEffect">
                                  <p:stCondLst>
                                    <p:cond delay="200"/>
                                  </p:stCondLst>
                                  <p:childTnLst>
                                    <p:set>
                                      <p:cBhvr>
                                        <p:cTn id="76" dur="1" fill="hold">
                                          <p:stCondLst>
                                            <p:cond delay="0"/>
                                          </p:stCondLst>
                                        </p:cTn>
                                        <p:tgtEl>
                                          <p:spTgt spid="43"/>
                                        </p:tgtEl>
                                        <p:attrNameLst>
                                          <p:attrName>style.visibility</p:attrName>
                                        </p:attrNameLst>
                                      </p:cBhvr>
                                      <p:to>
                                        <p:strVal val="visible"/>
                                      </p:to>
                                    </p:set>
                                    <p:anim calcmode="lin" valueType="num">
                                      <p:cBhvr>
                                        <p:cTn id="77" dur="1000" fill="hold"/>
                                        <p:tgtEl>
                                          <p:spTgt spid="43"/>
                                        </p:tgtEl>
                                        <p:attrNameLst>
                                          <p:attrName>ppt_w</p:attrName>
                                        </p:attrNameLst>
                                      </p:cBhvr>
                                      <p:tavLst>
                                        <p:tav tm="0">
                                          <p:val>
                                            <p:fltVal val="0"/>
                                          </p:val>
                                        </p:tav>
                                        <p:tav tm="100000">
                                          <p:val>
                                            <p:strVal val="#ppt_w"/>
                                          </p:val>
                                        </p:tav>
                                      </p:tavLst>
                                    </p:anim>
                                    <p:anim calcmode="lin" valueType="num">
                                      <p:cBhvr>
                                        <p:cTn id="78" dur="1000" fill="hold"/>
                                        <p:tgtEl>
                                          <p:spTgt spid="43"/>
                                        </p:tgtEl>
                                        <p:attrNameLst>
                                          <p:attrName>ppt_h</p:attrName>
                                        </p:attrNameLst>
                                      </p:cBhvr>
                                      <p:tavLst>
                                        <p:tav tm="0">
                                          <p:val>
                                            <p:fltVal val="0"/>
                                          </p:val>
                                        </p:tav>
                                        <p:tav tm="100000">
                                          <p:val>
                                            <p:strVal val="#ppt_h"/>
                                          </p:val>
                                        </p:tav>
                                      </p:tavLst>
                                    </p:anim>
                                    <p:animEffect transition="in" filter="fade">
                                      <p:cBhvr>
                                        <p:cTn id="79" dur="1000"/>
                                        <p:tgtEl>
                                          <p:spTgt spid="43"/>
                                        </p:tgtEl>
                                      </p:cBhvr>
                                    </p:animEffect>
                                  </p:childTnLst>
                                </p:cTn>
                              </p:par>
                              <p:par>
                                <p:cTn id="80" presetID="53" presetClass="entr" presetSubtype="16" fill="hold" grpId="0" nodeType="withEffect">
                                  <p:stCondLst>
                                    <p:cond delay="300"/>
                                  </p:stCondLst>
                                  <p:childTnLst>
                                    <p:set>
                                      <p:cBhvr>
                                        <p:cTn id="81" dur="1" fill="hold">
                                          <p:stCondLst>
                                            <p:cond delay="0"/>
                                          </p:stCondLst>
                                        </p:cTn>
                                        <p:tgtEl>
                                          <p:spTgt spid="44"/>
                                        </p:tgtEl>
                                        <p:attrNameLst>
                                          <p:attrName>style.visibility</p:attrName>
                                        </p:attrNameLst>
                                      </p:cBhvr>
                                      <p:to>
                                        <p:strVal val="visible"/>
                                      </p:to>
                                    </p:set>
                                    <p:anim calcmode="lin" valueType="num">
                                      <p:cBhvr>
                                        <p:cTn id="82" dur="1000" fill="hold"/>
                                        <p:tgtEl>
                                          <p:spTgt spid="44"/>
                                        </p:tgtEl>
                                        <p:attrNameLst>
                                          <p:attrName>ppt_w</p:attrName>
                                        </p:attrNameLst>
                                      </p:cBhvr>
                                      <p:tavLst>
                                        <p:tav tm="0">
                                          <p:val>
                                            <p:fltVal val="0"/>
                                          </p:val>
                                        </p:tav>
                                        <p:tav tm="100000">
                                          <p:val>
                                            <p:strVal val="#ppt_w"/>
                                          </p:val>
                                        </p:tav>
                                      </p:tavLst>
                                    </p:anim>
                                    <p:anim calcmode="lin" valueType="num">
                                      <p:cBhvr>
                                        <p:cTn id="83" dur="1000" fill="hold"/>
                                        <p:tgtEl>
                                          <p:spTgt spid="44"/>
                                        </p:tgtEl>
                                        <p:attrNameLst>
                                          <p:attrName>ppt_h</p:attrName>
                                        </p:attrNameLst>
                                      </p:cBhvr>
                                      <p:tavLst>
                                        <p:tav tm="0">
                                          <p:val>
                                            <p:fltVal val="0"/>
                                          </p:val>
                                        </p:tav>
                                        <p:tav tm="100000">
                                          <p:val>
                                            <p:strVal val="#ppt_h"/>
                                          </p:val>
                                        </p:tav>
                                      </p:tavLst>
                                    </p:anim>
                                    <p:animEffect transition="in" filter="fade">
                                      <p:cBhvr>
                                        <p:cTn id="84" dur="1000"/>
                                        <p:tgtEl>
                                          <p:spTgt spid="44"/>
                                        </p:tgtEl>
                                      </p:cBhvr>
                                    </p:animEffect>
                                  </p:childTnLst>
                                </p:cTn>
                              </p:par>
                              <p:par>
                                <p:cTn id="85" presetID="53" presetClass="entr" presetSubtype="16" fill="hold" grpId="0" nodeType="withEffect">
                                  <p:stCondLst>
                                    <p:cond delay="100"/>
                                  </p:stCondLst>
                                  <p:childTnLst>
                                    <p:set>
                                      <p:cBhvr>
                                        <p:cTn id="86" dur="1" fill="hold">
                                          <p:stCondLst>
                                            <p:cond delay="0"/>
                                          </p:stCondLst>
                                        </p:cTn>
                                        <p:tgtEl>
                                          <p:spTgt spid="45"/>
                                        </p:tgtEl>
                                        <p:attrNameLst>
                                          <p:attrName>style.visibility</p:attrName>
                                        </p:attrNameLst>
                                      </p:cBhvr>
                                      <p:to>
                                        <p:strVal val="visible"/>
                                      </p:to>
                                    </p:set>
                                    <p:anim calcmode="lin" valueType="num">
                                      <p:cBhvr>
                                        <p:cTn id="87" dur="1000" fill="hold"/>
                                        <p:tgtEl>
                                          <p:spTgt spid="45"/>
                                        </p:tgtEl>
                                        <p:attrNameLst>
                                          <p:attrName>ppt_w</p:attrName>
                                        </p:attrNameLst>
                                      </p:cBhvr>
                                      <p:tavLst>
                                        <p:tav tm="0">
                                          <p:val>
                                            <p:fltVal val="0"/>
                                          </p:val>
                                        </p:tav>
                                        <p:tav tm="100000">
                                          <p:val>
                                            <p:strVal val="#ppt_w"/>
                                          </p:val>
                                        </p:tav>
                                      </p:tavLst>
                                    </p:anim>
                                    <p:anim calcmode="lin" valueType="num">
                                      <p:cBhvr>
                                        <p:cTn id="88" dur="1000" fill="hold"/>
                                        <p:tgtEl>
                                          <p:spTgt spid="45"/>
                                        </p:tgtEl>
                                        <p:attrNameLst>
                                          <p:attrName>ppt_h</p:attrName>
                                        </p:attrNameLst>
                                      </p:cBhvr>
                                      <p:tavLst>
                                        <p:tav tm="0">
                                          <p:val>
                                            <p:fltVal val="0"/>
                                          </p:val>
                                        </p:tav>
                                        <p:tav tm="100000">
                                          <p:val>
                                            <p:strVal val="#ppt_h"/>
                                          </p:val>
                                        </p:tav>
                                      </p:tavLst>
                                    </p:anim>
                                    <p:animEffect transition="in" filter="fade">
                                      <p:cBhvr>
                                        <p:cTn id="89" dur="1000"/>
                                        <p:tgtEl>
                                          <p:spTgt spid="45"/>
                                        </p:tgtEl>
                                      </p:cBhvr>
                                    </p:animEffect>
                                  </p:childTnLst>
                                </p:cTn>
                              </p:par>
                              <p:par>
                                <p:cTn id="90" presetID="53" presetClass="entr" presetSubtype="16" fill="hold" grpId="0" nodeType="withEffect">
                                  <p:stCondLst>
                                    <p:cond delay="200"/>
                                  </p:stCondLst>
                                  <p:childTnLst>
                                    <p:set>
                                      <p:cBhvr>
                                        <p:cTn id="91" dur="1" fill="hold">
                                          <p:stCondLst>
                                            <p:cond delay="0"/>
                                          </p:stCondLst>
                                        </p:cTn>
                                        <p:tgtEl>
                                          <p:spTgt spid="46"/>
                                        </p:tgtEl>
                                        <p:attrNameLst>
                                          <p:attrName>style.visibility</p:attrName>
                                        </p:attrNameLst>
                                      </p:cBhvr>
                                      <p:to>
                                        <p:strVal val="visible"/>
                                      </p:to>
                                    </p:set>
                                    <p:anim calcmode="lin" valueType="num">
                                      <p:cBhvr>
                                        <p:cTn id="92" dur="1000" fill="hold"/>
                                        <p:tgtEl>
                                          <p:spTgt spid="46"/>
                                        </p:tgtEl>
                                        <p:attrNameLst>
                                          <p:attrName>ppt_w</p:attrName>
                                        </p:attrNameLst>
                                      </p:cBhvr>
                                      <p:tavLst>
                                        <p:tav tm="0">
                                          <p:val>
                                            <p:fltVal val="0"/>
                                          </p:val>
                                        </p:tav>
                                        <p:tav tm="100000">
                                          <p:val>
                                            <p:strVal val="#ppt_w"/>
                                          </p:val>
                                        </p:tav>
                                      </p:tavLst>
                                    </p:anim>
                                    <p:anim calcmode="lin" valueType="num">
                                      <p:cBhvr>
                                        <p:cTn id="93" dur="1000" fill="hold"/>
                                        <p:tgtEl>
                                          <p:spTgt spid="46"/>
                                        </p:tgtEl>
                                        <p:attrNameLst>
                                          <p:attrName>ppt_h</p:attrName>
                                        </p:attrNameLst>
                                      </p:cBhvr>
                                      <p:tavLst>
                                        <p:tav tm="0">
                                          <p:val>
                                            <p:fltVal val="0"/>
                                          </p:val>
                                        </p:tav>
                                        <p:tav tm="100000">
                                          <p:val>
                                            <p:strVal val="#ppt_h"/>
                                          </p:val>
                                        </p:tav>
                                      </p:tavLst>
                                    </p:anim>
                                    <p:animEffect transition="in" filter="fade">
                                      <p:cBhvr>
                                        <p:cTn id="94" dur="1000"/>
                                        <p:tgtEl>
                                          <p:spTgt spid="46"/>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47"/>
                                        </p:tgtEl>
                                        <p:attrNameLst>
                                          <p:attrName>style.visibility</p:attrName>
                                        </p:attrNameLst>
                                      </p:cBhvr>
                                      <p:to>
                                        <p:strVal val="visible"/>
                                      </p:to>
                                    </p:set>
                                    <p:anim calcmode="lin" valueType="num">
                                      <p:cBhvr>
                                        <p:cTn id="97" dur="1000" fill="hold"/>
                                        <p:tgtEl>
                                          <p:spTgt spid="47"/>
                                        </p:tgtEl>
                                        <p:attrNameLst>
                                          <p:attrName>ppt_w</p:attrName>
                                        </p:attrNameLst>
                                      </p:cBhvr>
                                      <p:tavLst>
                                        <p:tav tm="0">
                                          <p:val>
                                            <p:fltVal val="0"/>
                                          </p:val>
                                        </p:tav>
                                        <p:tav tm="100000">
                                          <p:val>
                                            <p:strVal val="#ppt_w"/>
                                          </p:val>
                                        </p:tav>
                                      </p:tavLst>
                                    </p:anim>
                                    <p:anim calcmode="lin" valueType="num">
                                      <p:cBhvr>
                                        <p:cTn id="98" dur="1000" fill="hold"/>
                                        <p:tgtEl>
                                          <p:spTgt spid="47"/>
                                        </p:tgtEl>
                                        <p:attrNameLst>
                                          <p:attrName>ppt_h</p:attrName>
                                        </p:attrNameLst>
                                      </p:cBhvr>
                                      <p:tavLst>
                                        <p:tav tm="0">
                                          <p:val>
                                            <p:fltVal val="0"/>
                                          </p:val>
                                        </p:tav>
                                        <p:tav tm="100000">
                                          <p:val>
                                            <p:strVal val="#ppt_h"/>
                                          </p:val>
                                        </p:tav>
                                      </p:tavLst>
                                    </p:anim>
                                    <p:animEffect transition="in" filter="fade">
                                      <p:cBhvr>
                                        <p:cTn id="99" dur="1000"/>
                                        <p:tgtEl>
                                          <p:spTgt spid="47"/>
                                        </p:tgtEl>
                                      </p:cBhvr>
                                    </p:animEffect>
                                  </p:childTnLst>
                                </p:cTn>
                              </p:par>
                              <p:par>
                                <p:cTn id="100" presetID="53" presetClass="entr" presetSubtype="16" fill="hold" grpId="0" nodeType="withEffect">
                                  <p:stCondLst>
                                    <p:cond delay="300"/>
                                  </p:stCondLst>
                                  <p:childTnLst>
                                    <p:set>
                                      <p:cBhvr>
                                        <p:cTn id="101" dur="1" fill="hold">
                                          <p:stCondLst>
                                            <p:cond delay="0"/>
                                          </p:stCondLst>
                                        </p:cTn>
                                        <p:tgtEl>
                                          <p:spTgt spid="48"/>
                                        </p:tgtEl>
                                        <p:attrNameLst>
                                          <p:attrName>style.visibility</p:attrName>
                                        </p:attrNameLst>
                                      </p:cBhvr>
                                      <p:to>
                                        <p:strVal val="visible"/>
                                      </p:to>
                                    </p:set>
                                    <p:anim calcmode="lin" valueType="num">
                                      <p:cBhvr>
                                        <p:cTn id="102" dur="1000" fill="hold"/>
                                        <p:tgtEl>
                                          <p:spTgt spid="48"/>
                                        </p:tgtEl>
                                        <p:attrNameLst>
                                          <p:attrName>ppt_w</p:attrName>
                                        </p:attrNameLst>
                                      </p:cBhvr>
                                      <p:tavLst>
                                        <p:tav tm="0">
                                          <p:val>
                                            <p:fltVal val="0"/>
                                          </p:val>
                                        </p:tav>
                                        <p:tav tm="100000">
                                          <p:val>
                                            <p:strVal val="#ppt_w"/>
                                          </p:val>
                                        </p:tav>
                                      </p:tavLst>
                                    </p:anim>
                                    <p:anim calcmode="lin" valueType="num">
                                      <p:cBhvr>
                                        <p:cTn id="103" dur="1000" fill="hold"/>
                                        <p:tgtEl>
                                          <p:spTgt spid="48"/>
                                        </p:tgtEl>
                                        <p:attrNameLst>
                                          <p:attrName>ppt_h</p:attrName>
                                        </p:attrNameLst>
                                      </p:cBhvr>
                                      <p:tavLst>
                                        <p:tav tm="0">
                                          <p:val>
                                            <p:fltVal val="0"/>
                                          </p:val>
                                        </p:tav>
                                        <p:tav tm="100000">
                                          <p:val>
                                            <p:strVal val="#ppt_h"/>
                                          </p:val>
                                        </p:tav>
                                      </p:tavLst>
                                    </p:anim>
                                    <p:animEffect transition="in" filter="fade">
                                      <p:cBhvr>
                                        <p:cTn id="104" dur="1000"/>
                                        <p:tgtEl>
                                          <p:spTgt spid="48"/>
                                        </p:tgtEl>
                                      </p:cBhvr>
                                    </p:animEffect>
                                  </p:childTnLst>
                                </p:cTn>
                              </p:par>
                              <p:par>
                                <p:cTn id="105" presetID="53" presetClass="entr" presetSubtype="16" fill="hold" grpId="0" nodeType="withEffect">
                                  <p:stCondLst>
                                    <p:cond delay="100"/>
                                  </p:stCondLst>
                                  <p:childTnLst>
                                    <p:set>
                                      <p:cBhvr>
                                        <p:cTn id="106" dur="1" fill="hold">
                                          <p:stCondLst>
                                            <p:cond delay="0"/>
                                          </p:stCondLst>
                                        </p:cTn>
                                        <p:tgtEl>
                                          <p:spTgt spid="49"/>
                                        </p:tgtEl>
                                        <p:attrNameLst>
                                          <p:attrName>style.visibility</p:attrName>
                                        </p:attrNameLst>
                                      </p:cBhvr>
                                      <p:to>
                                        <p:strVal val="visible"/>
                                      </p:to>
                                    </p:set>
                                    <p:anim calcmode="lin" valueType="num">
                                      <p:cBhvr>
                                        <p:cTn id="107" dur="1000" fill="hold"/>
                                        <p:tgtEl>
                                          <p:spTgt spid="49"/>
                                        </p:tgtEl>
                                        <p:attrNameLst>
                                          <p:attrName>ppt_w</p:attrName>
                                        </p:attrNameLst>
                                      </p:cBhvr>
                                      <p:tavLst>
                                        <p:tav tm="0">
                                          <p:val>
                                            <p:fltVal val="0"/>
                                          </p:val>
                                        </p:tav>
                                        <p:tav tm="100000">
                                          <p:val>
                                            <p:strVal val="#ppt_w"/>
                                          </p:val>
                                        </p:tav>
                                      </p:tavLst>
                                    </p:anim>
                                    <p:anim calcmode="lin" valueType="num">
                                      <p:cBhvr>
                                        <p:cTn id="108" dur="1000" fill="hold"/>
                                        <p:tgtEl>
                                          <p:spTgt spid="49"/>
                                        </p:tgtEl>
                                        <p:attrNameLst>
                                          <p:attrName>ppt_h</p:attrName>
                                        </p:attrNameLst>
                                      </p:cBhvr>
                                      <p:tavLst>
                                        <p:tav tm="0">
                                          <p:val>
                                            <p:fltVal val="0"/>
                                          </p:val>
                                        </p:tav>
                                        <p:tav tm="100000">
                                          <p:val>
                                            <p:strVal val="#ppt_h"/>
                                          </p:val>
                                        </p:tav>
                                      </p:tavLst>
                                    </p:anim>
                                    <p:animEffect transition="in" filter="fade">
                                      <p:cBhvr>
                                        <p:cTn id="109" dur="1000"/>
                                        <p:tgtEl>
                                          <p:spTgt spid="49"/>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50"/>
                                        </p:tgtEl>
                                        <p:attrNameLst>
                                          <p:attrName>style.visibility</p:attrName>
                                        </p:attrNameLst>
                                      </p:cBhvr>
                                      <p:to>
                                        <p:strVal val="visible"/>
                                      </p:to>
                                    </p:set>
                                    <p:anim calcmode="lin" valueType="num">
                                      <p:cBhvr>
                                        <p:cTn id="112" dur="1000" fill="hold"/>
                                        <p:tgtEl>
                                          <p:spTgt spid="50"/>
                                        </p:tgtEl>
                                        <p:attrNameLst>
                                          <p:attrName>ppt_w</p:attrName>
                                        </p:attrNameLst>
                                      </p:cBhvr>
                                      <p:tavLst>
                                        <p:tav tm="0">
                                          <p:val>
                                            <p:fltVal val="0"/>
                                          </p:val>
                                        </p:tav>
                                        <p:tav tm="100000">
                                          <p:val>
                                            <p:strVal val="#ppt_w"/>
                                          </p:val>
                                        </p:tav>
                                      </p:tavLst>
                                    </p:anim>
                                    <p:anim calcmode="lin" valueType="num">
                                      <p:cBhvr>
                                        <p:cTn id="113" dur="1000" fill="hold"/>
                                        <p:tgtEl>
                                          <p:spTgt spid="50"/>
                                        </p:tgtEl>
                                        <p:attrNameLst>
                                          <p:attrName>ppt_h</p:attrName>
                                        </p:attrNameLst>
                                      </p:cBhvr>
                                      <p:tavLst>
                                        <p:tav tm="0">
                                          <p:val>
                                            <p:fltVal val="0"/>
                                          </p:val>
                                        </p:tav>
                                        <p:tav tm="100000">
                                          <p:val>
                                            <p:strVal val="#ppt_h"/>
                                          </p:val>
                                        </p:tav>
                                      </p:tavLst>
                                    </p:anim>
                                    <p:animEffect transition="in" filter="fade">
                                      <p:cBhvr>
                                        <p:cTn id="114" dur="1000"/>
                                        <p:tgtEl>
                                          <p:spTgt spid="50"/>
                                        </p:tgtEl>
                                      </p:cBhvr>
                                    </p:animEffect>
                                  </p:childTnLst>
                                </p:cTn>
                              </p:par>
                              <p:par>
                                <p:cTn id="115" presetID="53" presetClass="entr" presetSubtype="16" fill="hold" grpId="0" nodeType="withEffect">
                                  <p:stCondLst>
                                    <p:cond delay="200"/>
                                  </p:stCondLst>
                                  <p:childTnLst>
                                    <p:set>
                                      <p:cBhvr>
                                        <p:cTn id="116" dur="1" fill="hold">
                                          <p:stCondLst>
                                            <p:cond delay="0"/>
                                          </p:stCondLst>
                                        </p:cTn>
                                        <p:tgtEl>
                                          <p:spTgt spid="51"/>
                                        </p:tgtEl>
                                        <p:attrNameLst>
                                          <p:attrName>style.visibility</p:attrName>
                                        </p:attrNameLst>
                                      </p:cBhvr>
                                      <p:to>
                                        <p:strVal val="visible"/>
                                      </p:to>
                                    </p:set>
                                    <p:anim calcmode="lin" valueType="num">
                                      <p:cBhvr>
                                        <p:cTn id="117" dur="1000" fill="hold"/>
                                        <p:tgtEl>
                                          <p:spTgt spid="51"/>
                                        </p:tgtEl>
                                        <p:attrNameLst>
                                          <p:attrName>ppt_w</p:attrName>
                                        </p:attrNameLst>
                                      </p:cBhvr>
                                      <p:tavLst>
                                        <p:tav tm="0">
                                          <p:val>
                                            <p:fltVal val="0"/>
                                          </p:val>
                                        </p:tav>
                                        <p:tav tm="100000">
                                          <p:val>
                                            <p:strVal val="#ppt_w"/>
                                          </p:val>
                                        </p:tav>
                                      </p:tavLst>
                                    </p:anim>
                                    <p:anim calcmode="lin" valueType="num">
                                      <p:cBhvr>
                                        <p:cTn id="118" dur="1000" fill="hold"/>
                                        <p:tgtEl>
                                          <p:spTgt spid="51"/>
                                        </p:tgtEl>
                                        <p:attrNameLst>
                                          <p:attrName>ppt_h</p:attrName>
                                        </p:attrNameLst>
                                      </p:cBhvr>
                                      <p:tavLst>
                                        <p:tav tm="0">
                                          <p:val>
                                            <p:fltVal val="0"/>
                                          </p:val>
                                        </p:tav>
                                        <p:tav tm="100000">
                                          <p:val>
                                            <p:strVal val="#ppt_h"/>
                                          </p:val>
                                        </p:tav>
                                      </p:tavLst>
                                    </p:anim>
                                    <p:animEffect transition="in" filter="fade">
                                      <p:cBhvr>
                                        <p:cTn id="119" dur="1000"/>
                                        <p:tgtEl>
                                          <p:spTgt spid="51"/>
                                        </p:tgtEl>
                                      </p:cBhvr>
                                    </p:animEffect>
                                  </p:childTnLst>
                                </p:cTn>
                              </p:par>
                              <p:par>
                                <p:cTn id="120" presetID="53" presetClass="entr" presetSubtype="16" fill="hold" grpId="0" nodeType="withEffect">
                                  <p:stCondLst>
                                    <p:cond delay="100"/>
                                  </p:stCondLst>
                                  <p:childTnLst>
                                    <p:set>
                                      <p:cBhvr>
                                        <p:cTn id="121" dur="1" fill="hold">
                                          <p:stCondLst>
                                            <p:cond delay="0"/>
                                          </p:stCondLst>
                                        </p:cTn>
                                        <p:tgtEl>
                                          <p:spTgt spid="52"/>
                                        </p:tgtEl>
                                        <p:attrNameLst>
                                          <p:attrName>style.visibility</p:attrName>
                                        </p:attrNameLst>
                                      </p:cBhvr>
                                      <p:to>
                                        <p:strVal val="visible"/>
                                      </p:to>
                                    </p:set>
                                    <p:anim calcmode="lin" valueType="num">
                                      <p:cBhvr>
                                        <p:cTn id="122" dur="1000" fill="hold"/>
                                        <p:tgtEl>
                                          <p:spTgt spid="52"/>
                                        </p:tgtEl>
                                        <p:attrNameLst>
                                          <p:attrName>ppt_w</p:attrName>
                                        </p:attrNameLst>
                                      </p:cBhvr>
                                      <p:tavLst>
                                        <p:tav tm="0">
                                          <p:val>
                                            <p:fltVal val="0"/>
                                          </p:val>
                                        </p:tav>
                                        <p:tav tm="100000">
                                          <p:val>
                                            <p:strVal val="#ppt_w"/>
                                          </p:val>
                                        </p:tav>
                                      </p:tavLst>
                                    </p:anim>
                                    <p:anim calcmode="lin" valueType="num">
                                      <p:cBhvr>
                                        <p:cTn id="123" dur="1000" fill="hold"/>
                                        <p:tgtEl>
                                          <p:spTgt spid="52"/>
                                        </p:tgtEl>
                                        <p:attrNameLst>
                                          <p:attrName>ppt_h</p:attrName>
                                        </p:attrNameLst>
                                      </p:cBhvr>
                                      <p:tavLst>
                                        <p:tav tm="0">
                                          <p:val>
                                            <p:fltVal val="0"/>
                                          </p:val>
                                        </p:tav>
                                        <p:tav tm="100000">
                                          <p:val>
                                            <p:strVal val="#ppt_h"/>
                                          </p:val>
                                        </p:tav>
                                      </p:tavLst>
                                    </p:anim>
                                    <p:animEffect transition="in" filter="fade">
                                      <p:cBhvr>
                                        <p:cTn id="124" dur="1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16" grpId="0" animBg="1"/>
      <p:bldP spid="17" grpId="0" animBg="1"/>
      <p:bldP spid="19" grpId="0" animBg="1"/>
      <p:bldP spid="20" grpId="0" animBg="1"/>
      <p:bldP spid="21" grpId="0" animBg="1"/>
      <p:bldP spid="22" grpId="0" animBg="1"/>
      <p:bldP spid="23" grpId="0" animBg="1"/>
      <p:bldP spid="25" grpId="0" animBg="1"/>
      <p:bldP spid="26" grpId="0" animBg="1"/>
      <p:bldP spid="27" grpId="0" animBg="1"/>
      <p:bldP spid="28" grpId="0" animBg="1"/>
      <p:bldP spid="29"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446343" y="4209653"/>
            <a:ext cx="3153616" cy="735965"/>
          </a:xfrm>
          <a:prstGeom prst="rect">
            <a:avLst/>
          </a:prstGeom>
        </p:spPr>
        <p:txBody>
          <a:bodyPr wrap="square" lIns="0" tIns="45715" rIns="91431" bIns="45715">
            <a:spAutoFit/>
          </a:bodyPr>
          <a:lstStyle/>
          <a:p>
            <a:r>
              <a:rPr lang="zh-CN" altLang="en-US" sz="2400" b="1" dirty="0" smtClean="0">
                <a:solidFill>
                  <a:schemeClr val="tx1">
                    <a:lumMod val="50000"/>
                    <a:lumOff val="50000"/>
                  </a:schemeClr>
                </a:solidFill>
                <a:latin typeface="微软雅黑" panose="020B0503020204020204" pitchFamily="34" charset="-122"/>
                <a:ea typeface="微软雅黑" panose="020B0503020204020204" pitchFamily="34" charset="-122"/>
              </a:rPr>
              <a:t>故事的开始</a:t>
            </a:r>
            <a:endParaRPr lang="zh-CN" altLang="en-US" sz="2400" b="1"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fontAlgn="base">
              <a:spcBef>
                <a:spcPct val="0"/>
              </a:spcBef>
              <a:spcAft>
                <a:spcPct val="0"/>
              </a:spcAft>
            </a:pPr>
            <a:r>
              <a:rPr lang="zh-CN" altLang="en-US" dirty="0" smtClean="0">
                <a:solidFill>
                  <a:schemeClr val="tx1">
                    <a:lumMod val="50000"/>
                    <a:lumOff val="50000"/>
                  </a:schemeClr>
                </a:solidFill>
                <a:latin typeface="Impact" panose="020B0806030902050204" pitchFamily="34" charset="0"/>
                <a:ea typeface="宋体" panose="02010600030101010101" pitchFamily="2" charset="-122"/>
                <a:cs typeface="Arial" panose="020B0604020202020204" pitchFamily="34" charset="0"/>
              </a:rPr>
              <a:t>新建你的第一个网页</a:t>
            </a:r>
            <a:endParaRPr lang="zh-CN" altLang="en-US" dirty="0" smtClean="0">
              <a:solidFill>
                <a:schemeClr val="tx1">
                  <a:lumMod val="50000"/>
                  <a:lumOff val="50000"/>
                </a:schemeClr>
              </a:solidFill>
              <a:latin typeface="Impact" panose="020B0806030902050204" pitchFamily="34" charset="0"/>
              <a:ea typeface="宋体" panose="02010600030101010101" pitchFamily="2" charset="-122"/>
              <a:cs typeface="Arial" panose="020B0604020202020204" pitchFamily="34" charset="0"/>
            </a:endParaRPr>
          </a:p>
        </p:txBody>
      </p:sp>
      <p:sp>
        <p:nvSpPr>
          <p:cNvPr id="9" name="矩形 8"/>
          <p:cNvSpPr/>
          <p:nvPr/>
        </p:nvSpPr>
        <p:spPr>
          <a:xfrm>
            <a:off x="7472854" y="4209653"/>
            <a:ext cx="3971220" cy="735965"/>
          </a:xfrm>
          <a:prstGeom prst="rect">
            <a:avLst/>
          </a:prstGeom>
        </p:spPr>
        <p:txBody>
          <a:bodyPr wrap="square" lIns="0" tIns="45715" rIns="91431" bIns="45715">
            <a:spAutoFit/>
          </a:bodyPr>
          <a:lstStyle/>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故事的角色</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a:p>
            <a:pPr lvl="0" fontAlgn="base">
              <a:spcBef>
                <a:spcPct val="0"/>
              </a:spcBef>
              <a:spcAft>
                <a:spcPct val="0"/>
              </a:spcAft>
            </a:pPr>
            <a:r>
              <a:rPr lang="zh-CN" altLang="en-US" dirty="0" smtClean="0">
                <a:solidFill>
                  <a:schemeClr val="tx1">
                    <a:lumMod val="50000"/>
                    <a:lumOff val="50000"/>
                  </a:schemeClr>
                </a:solidFill>
                <a:latin typeface="Impact" panose="020B0806030902050204" pitchFamily="34" charset="0"/>
                <a:ea typeface="宋体" panose="02010600030101010101" pitchFamily="2" charset="-122"/>
                <a:cs typeface="Arial" panose="020B0604020202020204" pitchFamily="34" charset="0"/>
              </a:rPr>
              <a:t>了解</a:t>
            </a:r>
            <a:r>
              <a:rPr lang="en-US" altLang="zh-CN" dirty="0" smtClean="0">
                <a:solidFill>
                  <a:schemeClr val="tx1">
                    <a:lumMod val="50000"/>
                    <a:lumOff val="50000"/>
                  </a:schemeClr>
                </a:solidFill>
                <a:latin typeface="Impact" panose="020B0806030902050204" pitchFamily="34" charset="0"/>
                <a:ea typeface="宋体" panose="02010600030101010101" pitchFamily="2" charset="-122"/>
                <a:cs typeface="Arial" panose="020B0604020202020204" pitchFamily="34" charset="0"/>
              </a:rPr>
              <a:t>html</a:t>
            </a:r>
            <a:r>
              <a:rPr lang="zh-CN" altLang="en-US" dirty="0" smtClean="0">
                <a:solidFill>
                  <a:schemeClr val="tx1">
                    <a:lumMod val="50000"/>
                    <a:lumOff val="50000"/>
                  </a:schemeClr>
                </a:solidFill>
                <a:latin typeface="Impact" panose="020B0806030902050204" pitchFamily="34" charset="0"/>
                <a:ea typeface="宋体" panose="02010600030101010101" pitchFamily="2" charset="-122"/>
                <a:cs typeface="Arial" panose="020B0604020202020204" pitchFamily="34" charset="0"/>
              </a:rPr>
              <a:t>元素</a:t>
            </a:r>
            <a:endParaRPr lang="zh-CN" altLang="en-US" dirty="0" smtClean="0">
              <a:solidFill>
                <a:schemeClr val="tx1">
                  <a:lumMod val="50000"/>
                  <a:lumOff val="50000"/>
                </a:schemeClr>
              </a:solidFill>
              <a:latin typeface="Impact" panose="020B0806030902050204" pitchFamily="34" charset="0"/>
              <a:ea typeface="宋体" panose="02010600030101010101" pitchFamily="2" charset="-122"/>
              <a:cs typeface="Arial" panose="020B0604020202020204" pitchFamily="34" charset="0"/>
            </a:endParaRPr>
          </a:p>
        </p:txBody>
      </p:sp>
      <p:sp>
        <p:nvSpPr>
          <p:cNvPr id="10" name="矩形 9"/>
          <p:cNvSpPr/>
          <p:nvPr/>
        </p:nvSpPr>
        <p:spPr>
          <a:xfrm>
            <a:off x="3446343" y="5344411"/>
            <a:ext cx="3971220" cy="735965"/>
          </a:xfrm>
          <a:prstGeom prst="rect">
            <a:avLst/>
          </a:prstGeom>
        </p:spPr>
        <p:txBody>
          <a:bodyPr wrap="square" lIns="0" tIns="45715" rIns="91431" bIns="45715">
            <a:spAutoFit/>
          </a:bodyPr>
          <a:lstStyle/>
          <a:p>
            <a:pPr lvl="0" fontAlgn="base">
              <a:spcBef>
                <a:spcPct val="0"/>
              </a:spcBef>
              <a:spcAft>
                <a:spcPct val="0"/>
              </a:spcAft>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故事的内容</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a:p>
            <a:pPr lvl="0" fontAlgn="base">
              <a:spcBef>
                <a:spcPct val="0"/>
              </a:spcBef>
              <a:spcAft>
                <a:spcPct val="0"/>
              </a:spcAft>
            </a:pPr>
            <a:r>
              <a:rPr lang="zh-CN" altLang="en-US" dirty="0" smtClean="0">
                <a:solidFill>
                  <a:schemeClr val="tx1">
                    <a:lumMod val="50000"/>
                    <a:lumOff val="50000"/>
                  </a:schemeClr>
                </a:solidFill>
                <a:latin typeface="Impact" panose="020B0806030902050204" pitchFamily="34" charset="0"/>
                <a:ea typeface="宋体" panose="02010600030101010101" pitchFamily="2" charset="-122"/>
                <a:cs typeface="Arial" panose="020B0604020202020204" pitchFamily="34" charset="0"/>
              </a:rPr>
              <a:t>学习主要</a:t>
            </a:r>
            <a:r>
              <a:rPr lang="en-US" altLang="zh-CN" dirty="0" smtClean="0">
                <a:solidFill>
                  <a:schemeClr val="tx1">
                    <a:lumMod val="50000"/>
                    <a:lumOff val="50000"/>
                  </a:schemeClr>
                </a:solidFill>
                <a:latin typeface="Impact" panose="020B0806030902050204" pitchFamily="34" charset="0"/>
                <a:ea typeface="宋体" panose="02010600030101010101" pitchFamily="2" charset="-122"/>
                <a:cs typeface="Arial" panose="020B0604020202020204" pitchFamily="34" charset="0"/>
              </a:rPr>
              <a:t>html</a:t>
            </a:r>
            <a:r>
              <a:rPr lang="zh-CN" altLang="en-US" dirty="0" smtClean="0">
                <a:solidFill>
                  <a:schemeClr val="tx1">
                    <a:lumMod val="50000"/>
                    <a:lumOff val="50000"/>
                  </a:schemeClr>
                </a:solidFill>
                <a:latin typeface="Impact" panose="020B0806030902050204" pitchFamily="34" charset="0"/>
                <a:ea typeface="宋体" panose="02010600030101010101" pitchFamily="2" charset="-122"/>
                <a:cs typeface="Arial" panose="020B0604020202020204" pitchFamily="34" charset="0"/>
              </a:rPr>
              <a:t>元素</a:t>
            </a:r>
            <a:endParaRPr lang="zh-CN" altLang="en-US" dirty="0" smtClean="0">
              <a:solidFill>
                <a:schemeClr val="tx1">
                  <a:lumMod val="50000"/>
                  <a:lumOff val="50000"/>
                </a:schemeClr>
              </a:solidFill>
              <a:latin typeface="Impact" panose="020B0806030902050204" pitchFamily="34" charset="0"/>
              <a:ea typeface="宋体" panose="02010600030101010101" pitchFamily="2" charset="-122"/>
              <a:cs typeface="Arial" panose="020B0604020202020204" pitchFamily="34" charset="0"/>
            </a:endParaRPr>
          </a:p>
        </p:txBody>
      </p:sp>
      <p:sp>
        <p:nvSpPr>
          <p:cNvPr id="11" name="矩形 10"/>
          <p:cNvSpPr/>
          <p:nvPr/>
        </p:nvSpPr>
        <p:spPr>
          <a:xfrm>
            <a:off x="7472854" y="5344411"/>
            <a:ext cx="3971220" cy="735965"/>
          </a:xfrm>
          <a:prstGeom prst="rect">
            <a:avLst/>
          </a:prstGeom>
        </p:spPr>
        <p:txBody>
          <a:bodyPr wrap="square" lIns="0" tIns="45715" rIns="91431" bIns="45715">
            <a:spAutoFit/>
          </a:bodyPr>
          <a:lstStyle/>
          <a:p>
            <a:pPr lvl="0" fontAlgn="base">
              <a:spcBef>
                <a:spcPct val="0"/>
              </a:spcBef>
              <a:spcAft>
                <a:spcPct val="0"/>
              </a:spcAft>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故事不需要结束</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a:p>
            <a:pPr lvl="0" fontAlgn="base">
              <a:spcBef>
                <a:spcPct val="0"/>
              </a:spcBef>
              <a:spcAft>
                <a:spcPct val="0"/>
              </a:spcAft>
            </a:pPr>
            <a:r>
              <a:rPr lang="en-US" altLang="zh-CN" dirty="0" smtClean="0">
                <a:solidFill>
                  <a:schemeClr val="tx1">
                    <a:lumMod val="50000"/>
                    <a:lumOff val="50000"/>
                  </a:schemeClr>
                </a:solidFill>
                <a:latin typeface="Impact" panose="020B0806030902050204" pitchFamily="34" charset="0"/>
                <a:ea typeface="宋体" panose="02010600030101010101" pitchFamily="2" charset="-122"/>
                <a:cs typeface="Arial" panose="020B0604020202020204" pitchFamily="34" charset="0"/>
              </a:rPr>
              <a:t>html</a:t>
            </a:r>
            <a:r>
              <a:rPr lang="zh-CN" altLang="en-US" dirty="0" smtClean="0">
                <a:solidFill>
                  <a:schemeClr val="tx1">
                    <a:lumMod val="50000"/>
                    <a:lumOff val="50000"/>
                  </a:schemeClr>
                </a:solidFill>
                <a:latin typeface="Impact" panose="020B0806030902050204" pitchFamily="34" charset="0"/>
                <a:ea typeface="宋体" panose="02010600030101010101" pitchFamily="2" charset="-122"/>
                <a:cs typeface="Arial" panose="020B0604020202020204" pitchFamily="34" charset="0"/>
              </a:rPr>
              <a:t>后续学习</a:t>
            </a:r>
            <a:endParaRPr lang="zh-CN" altLang="en-US" dirty="0" smtClean="0">
              <a:solidFill>
                <a:schemeClr val="tx1">
                  <a:lumMod val="50000"/>
                  <a:lumOff val="50000"/>
                </a:schemeClr>
              </a:solidFill>
              <a:latin typeface="Impact" panose="020B0806030902050204" pitchFamily="34" charset="0"/>
              <a:ea typeface="宋体" panose="02010600030101010101" pitchFamily="2" charset="-122"/>
              <a:cs typeface="Arial" panose="020B0604020202020204" pitchFamily="34" charset="0"/>
            </a:endParaRPr>
          </a:p>
        </p:txBody>
      </p:sp>
      <p:grpSp>
        <p:nvGrpSpPr>
          <p:cNvPr id="14" name="组合 13"/>
          <p:cNvGrpSpPr/>
          <p:nvPr/>
        </p:nvGrpSpPr>
        <p:grpSpPr>
          <a:xfrm>
            <a:off x="2276105" y="4209653"/>
            <a:ext cx="1201290" cy="755738"/>
            <a:chOff x="6419118" y="1211527"/>
            <a:chExt cx="1201290" cy="755738"/>
          </a:xfrm>
        </p:grpSpPr>
        <p:sp>
          <p:nvSpPr>
            <p:cNvPr id="15" name="任意多边形 83"/>
            <p:cNvSpPr/>
            <p:nvPr/>
          </p:nvSpPr>
          <p:spPr bwMode="auto">
            <a:xfrm rot="16377237">
              <a:off x="6641486" y="1212289"/>
              <a:ext cx="755738" cy="75421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rgbClr val="00C3D9"/>
            </a:soli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16" name="TextBox 15"/>
            <p:cNvSpPr txBox="1"/>
            <p:nvPr/>
          </p:nvSpPr>
          <p:spPr>
            <a:xfrm>
              <a:off x="6419118" y="1239805"/>
              <a:ext cx="1201290" cy="646331"/>
            </a:xfrm>
            <a:prstGeom prst="rect">
              <a:avLst/>
            </a:prstGeom>
            <a:noFill/>
          </p:spPr>
          <p:txBody>
            <a:bodyPr wrap="square" rtlCol="0">
              <a:spAutoFit/>
            </a:bodyPr>
            <a:lstStyle/>
            <a:p>
              <a:pPr algn="ctr"/>
              <a:r>
                <a:rPr lang="en-US" altLang="zh-CN" sz="3600" b="1" spc="-300" dirty="0" smtClean="0">
                  <a:solidFill>
                    <a:schemeClr val="bg1"/>
                  </a:solidFill>
                  <a:latin typeface="微软雅黑" panose="020B0503020204020204" pitchFamily="34" charset="-122"/>
                  <a:ea typeface="微软雅黑" panose="020B0503020204020204" pitchFamily="34" charset="-122"/>
                </a:rPr>
                <a:t>A</a:t>
              </a:r>
              <a:endParaRPr lang="zh-CN" altLang="en-US" sz="3600" b="1" spc="-300" dirty="0">
                <a:solidFill>
                  <a:schemeClr val="bg1"/>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6292485" y="4209653"/>
            <a:ext cx="1201290" cy="755738"/>
            <a:chOff x="6432565" y="1211527"/>
            <a:chExt cx="1201290" cy="755738"/>
          </a:xfrm>
        </p:grpSpPr>
        <p:sp>
          <p:nvSpPr>
            <p:cNvPr id="18" name="任意多边形 83"/>
            <p:cNvSpPr/>
            <p:nvPr/>
          </p:nvSpPr>
          <p:spPr bwMode="auto">
            <a:xfrm rot="16377237">
              <a:off x="6668380" y="1212289"/>
              <a:ext cx="755738" cy="75421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rgbClr val="DE6E00"/>
            </a:soli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19" name="TextBox 18"/>
            <p:cNvSpPr txBox="1"/>
            <p:nvPr/>
          </p:nvSpPr>
          <p:spPr>
            <a:xfrm>
              <a:off x="6432565" y="1253252"/>
              <a:ext cx="1201290" cy="646331"/>
            </a:xfrm>
            <a:prstGeom prst="rect">
              <a:avLst/>
            </a:prstGeom>
            <a:noFill/>
          </p:spPr>
          <p:txBody>
            <a:bodyPr wrap="square" rtlCol="0">
              <a:spAutoFit/>
            </a:bodyPr>
            <a:lstStyle/>
            <a:p>
              <a:pPr algn="ctr"/>
              <a:r>
                <a:rPr lang="en-US" altLang="zh-CN" sz="3600" b="1" spc="-300" dirty="0" smtClean="0">
                  <a:solidFill>
                    <a:schemeClr val="bg1"/>
                  </a:solidFill>
                  <a:latin typeface="微软雅黑" panose="020B0503020204020204" pitchFamily="34" charset="-122"/>
                  <a:ea typeface="微软雅黑" panose="020B0503020204020204" pitchFamily="34" charset="-122"/>
                </a:rPr>
                <a:t>B</a:t>
              </a:r>
              <a:endParaRPr lang="zh-CN" altLang="en-US" sz="3600" b="1" spc="-300" dirty="0">
                <a:solidFill>
                  <a:schemeClr val="bg1"/>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2262658" y="5344411"/>
            <a:ext cx="1201290" cy="755738"/>
            <a:chOff x="6405671" y="1211527"/>
            <a:chExt cx="1201290" cy="755738"/>
          </a:xfrm>
        </p:grpSpPr>
        <p:sp>
          <p:nvSpPr>
            <p:cNvPr id="21" name="任意多边形 83"/>
            <p:cNvSpPr/>
            <p:nvPr/>
          </p:nvSpPr>
          <p:spPr bwMode="auto">
            <a:xfrm rot="16377237">
              <a:off x="6641486" y="1212289"/>
              <a:ext cx="755738" cy="75421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rgbClr val="E94E60"/>
            </a:soli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22" name="TextBox 21"/>
            <p:cNvSpPr txBox="1"/>
            <p:nvPr/>
          </p:nvSpPr>
          <p:spPr>
            <a:xfrm>
              <a:off x="6405671" y="1253252"/>
              <a:ext cx="1201290" cy="646331"/>
            </a:xfrm>
            <a:prstGeom prst="rect">
              <a:avLst/>
            </a:prstGeom>
            <a:noFill/>
          </p:spPr>
          <p:txBody>
            <a:bodyPr wrap="square" rtlCol="0">
              <a:spAutoFit/>
            </a:bodyPr>
            <a:lstStyle/>
            <a:p>
              <a:pPr algn="ctr"/>
              <a:r>
                <a:rPr lang="en-US" altLang="zh-CN" sz="3600" b="1" spc="-300" dirty="0" smtClean="0">
                  <a:solidFill>
                    <a:schemeClr val="bg1"/>
                  </a:solidFill>
                  <a:latin typeface="微软雅黑" panose="020B0503020204020204" pitchFamily="34" charset="-122"/>
                  <a:ea typeface="微软雅黑" panose="020B0503020204020204" pitchFamily="34" charset="-122"/>
                </a:rPr>
                <a:t>C</a:t>
              </a:r>
              <a:endParaRPr lang="zh-CN" altLang="en-US" sz="3600" b="1" spc="-300" dirty="0">
                <a:solidFill>
                  <a:schemeClr val="bg1"/>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6292485" y="5344411"/>
            <a:ext cx="1201290" cy="755738"/>
            <a:chOff x="6419118" y="1211527"/>
            <a:chExt cx="1201290" cy="755738"/>
          </a:xfrm>
        </p:grpSpPr>
        <p:sp>
          <p:nvSpPr>
            <p:cNvPr id="24" name="任意多边形 83"/>
            <p:cNvSpPr/>
            <p:nvPr/>
          </p:nvSpPr>
          <p:spPr bwMode="auto">
            <a:xfrm rot="16377237">
              <a:off x="6641486" y="1212289"/>
              <a:ext cx="755738" cy="75421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rgbClr val="028985"/>
            </a:soli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25" name="TextBox 24"/>
            <p:cNvSpPr txBox="1"/>
            <p:nvPr/>
          </p:nvSpPr>
          <p:spPr>
            <a:xfrm>
              <a:off x="6419118" y="1266699"/>
              <a:ext cx="1201290" cy="646331"/>
            </a:xfrm>
            <a:prstGeom prst="rect">
              <a:avLst/>
            </a:prstGeom>
            <a:noFill/>
          </p:spPr>
          <p:txBody>
            <a:bodyPr wrap="square" rtlCol="0">
              <a:spAutoFit/>
            </a:bodyPr>
            <a:lstStyle/>
            <a:p>
              <a:pPr algn="ctr"/>
              <a:r>
                <a:rPr lang="en-US" altLang="zh-CN" sz="3600" b="1" spc="-300" dirty="0" smtClean="0">
                  <a:solidFill>
                    <a:schemeClr val="bg1"/>
                  </a:solidFill>
                  <a:latin typeface="微软雅黑" panose="020B0503020204020204" pitchFamily="34" charset="-122"/>
                  <a:ea typeface="微软雅黑" panose="020B0503020204020204" pitchFamily="34" charset="-122"/>
                </a:rPr>
                <a:t>D</a:t>
              </a:r>
              <a:endParaRPr lang="zh-CN" altLang="en-US" sz="3600" b="1" spc="-300" dirty="0">
                <a:solidFill>
                  <a:schemeClr val="bg1"/>
                </a:solidFill>
                <a:latin typeface="微软雅黑" panose="020B0503020204020204" pitchFamily="34" charset="-122"/>
                <a:ea typeface="微软雅黑" panose="020B0503020204020204" pitchFamily="34" charset="-122"/>
              </a:endParaRPr>
            </a:p>
          </p:txBody>
        </p:sp>
      </p:grpSp>
      <p:sp>
        <p:nvSpPr>
          <p:cNvPr id="26" name="椭圆 25"/>
          <p:cNvSpPr/>
          <p:nvPr/>
        </p:nvSpPr>
        <p:spPr>
          <a:xfrm>
            <a:off x="4128357" y="1452338"/>
            <a:ext cx="1318794" cy="1318794"/>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599970" y="2158491"/>
            <a:ext cx="1350032" cy="1350032"/>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29" name="椭圆 28"/>
          <p:cNvSpPr/>
          <p:nvPr/>
        </p:nvSpPr>
        <p:spPr>
          <a:xfrm>
            <a:off x="5396995" y="639694"/>
            <a:ext cx="1350032" cy="135003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31" name="椭圆 30"/>
          <p:cNvSpPr/>
          <p:nvPr/>
        </p:nvSpPr>
        <p:spPr>
          <a:xfrm>
            <a:off x="6768897" y="1445487"/>
            <a:ext cx="1350032" cy="1350032"/>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32" name="椭圆 31"/>
          <p:cNvSpPr/>
          <p:nvPr/>
        </p:nvSpPr>
        <p:spPr>
          <a:xfrm>
            <a:off x="7327761" y="694250"/>
            <a:ext cx="232304" cy="232304"/>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232767" y="869852"/>
            <a:ext cx="277108" cy="277108"/>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flipH="1">
            <a:off x="3407466" y="2003509"/>
            <a:ext cx="189470" cy="189470"/>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flipH="1">
            <a:off x="3196309" y="889501"/>
            <a:ext cx="77394" cy="77394"/>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flipH="1">
            <a:off x="2668789" y="1642258"/>
            <a:ext cx="77394" cy="77394"/>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flipH="1">
            <a:off x="3662494" y="3216044"/>
            <a:ext cx="189470" cy="189470"/>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flipH="1">
            <a:off x="2914883" y="2797163"/>
            <a:ext cx="77394" cy="77394"/>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flipH="1">
            <a:off x="8495149" y="2157373"/>
            <a:ext cx="189470" cy="189470"/>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flipH="1">
            <a:off x="8424560" y="1010049"/>
            <a:ext cx="77394" cy="77394"/>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H="1">
            <a:off x="9089688" y="1926913"/>
            <a:ext cx="77394" cy="77394"/>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flipH="1">
            <a:off x="8051468" y="3196334"/>
            <a:ext cx="189470" cy="189470"/>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flipH="1">
            <a:off x="9068650" y="2893868"/>
            <a:ext cx="77394" cy="77394"/>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909764" y="2383516"/>
            <a:ext cx="1350032" cy="1350032"/>
          </a:xfrm>
          <a:prstGeom prst="ellipse">
            <a:avLst/>
          </a:prstGeom>
          <a:solidFill>
            <a:srgbClr val="028985">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30" name="椭圆 29"/>
          <p:cNvSpPr/>
          <p:nvPr/>
        </p:nvSpPr>
        <p:spPr>
          <a:xfrm>
            <a:off x="4948290" y="1137786"/>
            <a:ext cx="2247442" cy="224744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400" b="1" dirty="0" smtClean="0">
                <a:latin typeface="微软雅黑" panose="020B0503020204020204" pitchFamily="34" charset="-122"/>
                <a:ea typeface="微软雅黑" panose="020B0503020204020204" pitchFamily="34" charset="-122"/>
              </a:rPr>
              <a:t>目录</a:t>
            </a:r>
            <a:endParaRPr lang="zh-CN" altLang="en-US" sz="54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wipe dir="u"/>
      </p:transition>
    </mc:Choice>
    <mc:Fallback>
      <p:transition>
        <p:wipe dir="u"/>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ppt_w</p:attrName>
                                            </p:attrNameLst>
                                          </p:cBhvr>
                                          <p:tavLst>
                                            <p:tav tm="0">
                                              <p:val>
                                                <p:fltVal val="0"/>
                                              </p:val>
                                            </p:tav>
                                            <p:tav tm="100000">
                                              <p:val>
                                                <p:strVal val="#ppt_w"/>
                                              </p:val>
                                            </p:tav>
                                          </p:tavLst>
                                        </p:anim>
                                        <p:anim calcmode="lin" valueType="num">
                                          <p:cBhvr>
                                            <p:cTn id="8" dur="1000" fill="hold"/>
                                            <p:tgtEl>
                                              <p:spTgt spid="26"/>
                                            </p:tgtEl>
                                            <p:attrNameLst>
                                              <p:attrName>ppt_h</p:attrName>
                                            </p:attrNameLst>
                                          </p:cBhvr>
                                          <p:tavLst>
                                            <p:tav tm="0">
                                              <p:val>
                                                <p:fltVal val="0"/>
                                              </p:val>
                                            </p:tav>
                                            <p:tav tm="100000">
                                              <p:val>
                                                <p:strVal val="#ppt_h"/>
                                              </p:val>
                                            </p:tav>
                                          </p:tavLst>
                                        </p:anim>
                                        <p:animEffect transition="in" filter="fade">
                                          <p:cBhvr>
                                            <p:cTn id="9" dur="1000"/>
                                            <p:tgtEl>
                                              <p:spTgt spid="26"/>
                                            </p:tgtEl>
                                          </p:cBhvr>
                                        </p:animEffect>
                                      </p:childTnLst>
                                    </p:cTn>
                                  </p:par>
                                  <p:par>
                                    <p:cTn id="10" presetID="53" presetClass="entr" presetSubtype="16" fill="hold" grpId="0" nodeType="withEffect">
                                      <p:stCondLst>
                                        <p:cond delay="100"/>
                                      </p:stCondLst>
                                      <p:childTnLst>
                                        <p:set>
                                          <p:cBhvr>
                                            <p:cTn id="11" dur="1" fill="hold">
                                              <p:stCondLst>
                                                <p:cond delay="0"/>
                                              </p:stCondLst>
                                            </p:cTn>
                                            <p:tgtEl>
                                              <p:spTgt spid="28"/>
                                            </p:tgtEl>
                                            <p:attrNameLst>
                                              <p:attrName>style.visibility</p:attrName>
                                            </p:attrNameLst>
                                          </p:cBhvr>
                                          <p:to>
                                            <p:strVal val="visible"/>
                                          </p:to>
                                        </p:set>
                                        <p:anim calcmode="lin" valueType="num">
                                          <p:cBhvr>
                                            <p:cTn id="12" dur="1000" fill="hold"/>
                                            <p:tgtEl>
                                              <p:spTgt spid="28"/>
                                            </p:tgtEl>
                                            <p:attrNameLst>
                                              <p:attrName>ppt_w</p:attrName>
                                            </p:attrNameLst>
                                          </p:cBhvr>
                                          <p:tavLst>
                                            <p:tav tm="0">
                                              <p:val>
                                                <p:fltVal val="0"/>
                                              </p:val>
                                            </p:tav>
                                            <p:tav tm="100000">
                                              <p:val>
                                                <p:strVal val="#ppt_w"/>
                                              </p:val>
                                            </p:tav>
                                          </p:tavLst>
                                        </p:anim>
                                        <p:anim calcmode="lin" valueType="num">
                                          <p:cBhvr>
                                            <p:cTn id="13" dur="1000" fill="hold"/>
                                            <p:tgtEl>
                                              <p:spTgt spid="28"/>
                                            </p:tgtEl>
                                            <p:attrNameLst>
                                              <p:attrName>ppt_h</p:attrName>
                                            </p:attrNameLst>
                                          </p:cBhvr>
                                          <p:tavLst>
                                            <p:tav tm="0">
                                              <p:val>
                                                <p:fltVal val="0"/>
                                              </p:val>
                                            </p:tav>
                                            <p:tav tm="100000">
                                              <p:val>
                                                <p:strVal val="#ppt_h"/>
                                              </p:val>
                                            </p:tav>
                                          </p:tavLst>
                                        </p:anim>
                                        <p:animEffect transition="in" filter="fade">
                                          <p:cBhvr>
                                            <p:cTn id="14" dur="1000"/>
                                            <p:tgtEl>
                                              <p:spTgt spid="28"/>
                                            </p:tgtEl>
                                          </p:cBhvr>
                                        </p:animEffect>
                                      </p:childTnLst>
                                    </p:cTn>
                                  </p:par>
                                  <p:par>
                                    <p:cTn id="15" presetID="53" presetClass="entr" presetSubtype="16" fill="hold" grpId="0" nodeType="withEffect">
                                      <p:stCondLst>
                                        <p:cond delay="200"/>
                                      </p:stCondLst>
                                      <p:childTnLst>
                                        <p:set>
                                          <p:cBhvr>
                                            <p:cTn id="16" dur="1" fill="hold">
                                              <p:stCondLst>
                                                <p:cond delay="0"/>
                                              </p:stCondLst>
                                            </p:cTn>
                                            <p:tgtEl>
                                              <p:spTgt spid="29"/>
                                            </p:tgtEl>
                                            <p:attrNameLst>
                                              <p:attrName>style.visibility</p:attrName>
                                            </p:attrNameLst>
                                          </p:cBhvr>
                                          <p:to>
                                            <p:strVal val="visible"/>
                                          </p:to>
                                        </p:set>
                                        <p:anim calcmode="lin" valueType="num">
                                          <p:cBhvr>
                                            <p:cTn id="17" dur="1000" fill="hold"/>
                                            <p:tgtEl>
                                              <p:spTgt spid="29"/>
                                            </p:tgtEl>
                                            <p:attrNameLst>
                                              <p:attrName>ppt_w</p:attrName>
                                            </p:attrNameLst>
                                          </p:cBhvr>
                                          <p:tavLst>
                                            <p:tav tm="0">
                                              <p:val>
                                                <p:fltVal val="0"/>
                                              </p:val>
                                            </p:tav>
                                            <p:tav tm="100000">
                                              <p:val>
                                                <p:strVal val="#ppt_w"/>
                                              </p:val>
                                            </p:tav>
                                          </p:tavLst>
                                        </p:anim>
                                        <p:anim calcmode="lin" valueType="num">
                                          <p:cBhvr>
                                            <p:cTn id="18" dur="1000" fill="hold"/>
                                            <p:tgtEl>
                                              <p:spTgt spid="29"/>
                                            </p:tgtEl>
                                            <p:attrNameLst>
                                              <p:attrName>ppt_h</p:attrName>
                                            </p:attrNameLst>
                                          </p:cBhvr>
                                          <p:tavLst>
                                            <p:tav tm="0">
                                              <p:val>
                                                <p:fltVal val="0"/>
                                              </p:val>
                                            </p:tav>
                                            <p:tav tm="100000">
                                              <p:val>
                                                <p:strVal val="#ppt_h"/>
                                              </p:val>
                                            </p:tav>
                                          </p:tavLst>
                                        </p:anim>
                                        <p:animEffect transition="in" filter="fade">
                                          <p:cBhvr>
                                            <p:cTn id="19" dur="1000"/>
                                            <p:tgtEl>
                                              <p:spTgt spid="29"/>
                                            </p:tgtEl>
                                          </p:cBhvr>
                                        </p:animEffect>
                                      </p:childTnLst>
                                    </p:cTn>
                                  </p:par>
                                  <p:par>
                                    <p:cTn id="20" presetID="53" presetClass="entr" presetSubtype="16" fill="hold" grpId="0" nodeType="withEffect">
                                      <p:stCondLst>
                                        <p:cond delay="200"/>
                                      </p:stCondLst>
                                      <p:childTnLst>
                                        <p:set>
                                          <p:cBhvr>
                                            <p:cTn id="21" dur="1" fill="hold">
                                              <p:stCondLst>
                                                <p:cond delay="0"/>
                                              </p:stCondLst>
                                            </p:cTn>
                                            <p:tgtEl>
                                              <p:spTgt spid="31"/>
                                            </p:tgtEl>
                                            <p:attrNameLst>
                                              <p:attrName>style.visibility</p:attrName>
                                            </p:attrNameLst>
                                          </p:cBhvr>
                                          <p:to>
                                            <p:strVal val="visible"/>
                                          </p:to>
                                        </p:set>
                                        <p:anim calcmode="lin" valueType="num">
                                          <p:cBhvr>
                                            <p:cTn id="22" dur="1000" fill="hold"/>
                                            <p:tgtEl>
                                              <p:spTgt spid="31"/>
                                            </p:tgtEl>
                                            <p:attrNameLst>
                                              <p:attrName>ppt_w</p:attrName>
                                            </p:attrNameLst>
                                          </p:cBhvr>
                                          <p:tavLst>
                                            <p:tav tm="0">
                                              <p:val>
                                                <p:fltVal val="0"/>
                                              </p:val>
                                            </p:tav>
                                            <p:tav tm="100000">
                                              <p:val>
                                                <p:strVal val="#ppt_w"/>
                                              </p:val>
                                            </p:tav>
                                          </p:tavLst>
                                        </p:anim>
                                        <p:anim calcmode="lin" valueType="num">
                                          <p:cBhvr>
                                            <p:cTn id="23" dur="1000" fill="hold"/>
                                            <p:tgtEl>
                                              <p:spTgt spid="31"/>
                                            </p:tgtEl>
                                            <p:attrNameLst>
                                              <p:attrName>ppt_h</p:attrName>
                                            </p:attrNameLst>
                                          </p:cBhvr>
                                          <p:tavLst>
                                            <p:tav tm="0">
                                              <p:val>
                                                <p:fltVal val="0"/>
                                              </p:val>
                                            </p:tav>
                                            <p:tav tm="100000">
                                              <p:val>
                                                <p:strVal val="#ppt_h"/>
                                              </p:val>
                                            </p:tav>
                                          </p:tavLst>
                                        </p:anim>
                                        <p:animEffect transition="in" filter="fade">
                                          <p:cBhvr>
                                            <p:cTn id="24" dur="1000"/>
                                            <p:tgtEl>
                                              <p:spTgt spid="31"/>
                                            </p:tgtEl>
                                          </p:cBhvr>
                                        </p:animEffect>
                                      </p:childTnLst>
                                    </p:cTn>
                                  </p:par>
                                  <p:par>
                                    <p:cTn id="25" presetID="53" presetClass="entr" presetSubtype="16" fill="hold" grpId="0" nodeType="withEffect">
                                      <p:stCondLst>
                                        <p:cond delay="100"/>
                                      </p:stCondLst>
                                      <p:childTnLst>
                                        <p:set>
                                          <p:cBhvr>
                                            <p:cTn id="26" dur="1" fill="hold">
                                              <p:stCondLst>
                                                <p:cond delay="0"/>
                                              </p:stCondLst>
                                            </p:cTn>
                                            <p:tgtEl>
                                              <p:spTgt spid="32"/>
                                            </p:tgtEl>
                                            <p:attrNameLst>
                                              <p:attrName>style.visibility</p:attrName>
                                            </p:attrNameLst>
                                          </p:cBhvr>
                                          <p:to>
                                            <p:strVal val="visible"/>
                                          </p:to>
                                        </p:set>
                                        <p:anim calcmode="lin" valueType="num">
                                          <p:cBhvr>
                                            <p:cTn id="27" dur="1000" fill="hold"/>
                                            <p:tgtEl>
                                              <p:spTgt spid="32"/>
                                            </p:tgtEl>
                                            <p:attrNameLst>
                                              <p:attrName>ppt_w</p:attrName>
                                            </p:attrNameLst>
                                          </p:cBhvr>
                                          <p:tavLst>
                                            <p:tav tm="0">
                                              <p:val>
                                                <p:fltVal val="0"/>
                                              </p:val>
                                            </p:tav>
                                            <p:tav tm="100000">
                                              <p:val>
                                                <p:strVal val="#ppt_w"/>
                                              </p:val>
                                            </p:tav>
                                          </p:tavLst>
                                        </p:anim>
                                        <p:anim calcmode="lin" valueType="num">
                                          <p:cBhvr>
                                            <p:cTn id="28" dur="1000" fill="hold"/>
                                            <p:tgtEl>
                                              <p:spTgt spid="32"/>
                                            </p:tgtEl>
                                            <p:attrNameLst>
                                              <p:attrName>ppt_h</p:attrName>
                                            </p:attrNameLst>
                                          </p:cBhvr>
                                          <p:tavLst>
                                            <p:tav tm="0">
                                              <p:val>
                                                <p:fltVal val="0"/>
                                              </p:val>
                                            </p:tav>
                                            <p:tav tm="100000">
                                              <p:val>
                                                <p:strVal val="#ppt_h"/>
                                              </p:val>
                                            </p:tav>
                                          </p:tavLst>
                                        </p:anim>
                                        <p:animEffect transition="in" filter="fade">
                                          <p:cBhvr>
                                            <p:cTn id="29" dur="1000"/>
                                            <p:tgtEl>
                                              <p:spTgt spid="32"/>
                                            </p:tgtEl>
                                          </p:cBhvr>
                                        </p:animEffect>
                                      </p:childTnLst>
                                    </p:cTn>
                                  </p:par>
                                  <p:par>
                                    <p:cTn id="30" presetID="53" presetClass="entr" presetSubtype="16" fill="hold" grpId="0" nodeType="withEffect">
                                      <p:stCondLst>
                                        <p:cond delay="200"/>
                                      </p:stCondLst>
                                      <p:childTnLst>
                                        <p:set>
                                          <p:cBhvr>
                                            <p:cTn id="31" dur="1" fill="hold">
                                              <p:stCondLst>
                                                <p:cond delay="0"/>
                                              </p:stCondLst>
                                            </p:cTn>
                                            <p:tgtEl>
                                              <p:spTgt spid="34"/>
                                            </p:tgtEl>
                                            <p:attrNameLst>
                                              <p:attrName>style.visibility</p:attrName>
                                            </p:attrNameLst>
                                          </p:cBhvr>
                                          <p:to>
                                            <p:strVal val="visible"/>
                                          </p:to>
                                        </p:set>
                                        <p:anim calcmode="lin" valueType="num">
                                          <p:cBhvr>
                                            <p:cTn id="32" dur="1000" fill="hold"/>
                                            <p:tgtEl>
                                              <p:spTgt spid="34"/>
                                            </p:tgtEl>
                                            <p:attrNameLst>
                                              <p:attrName>ppt_w</p:attrName>
                                            </p:attrNameLst>
                                          </p:cBhvr>
                                          <p:tavLst>
                                            <p:tav tm="0">
                                              <p:val>
                                                <p:fltVal val="0"/>
                                              </p:val>
                                            </p:tav>
                                            <p:tav tm="100000">
                                              <p:val>
                                                <p:strVal val="#ppt_w"/>
                                              </p:val>
                                            </p:tav>
                                          </p:tavLst>
                                        </p:anim>
                                        <p:anim calcmode="lin" valueType="num">
                                          <p:cBhvr>
                                            <p:cTn id="33" dur="1000" fill="hold"/>
                                            <p:tgtEl>
                                              <p:spTgt spid="34"/>
                                            </p:tgtEl>
                                            <p:attrNameLst>
                                              <p:attrName>ppt_h</p:attrName>
                                            </p:attrNameLst>
                                          </p:cBhvr>
                                          <p:tavLst>
                                            <p:tav tm="0">
                                              <p:val>
                                                <p:fltVal val="0"/>
                                              </p:val>
                                            </p:tav>
                                            <p:tav tm="100000">
                                              <p:val>
                                                <p:strVal val="#ppt_h"/>
                                              </p:val>
                                            </p:tav>
                                          </p:tavLst>
                                        </p:anim>
                                        <p:animEffect transition="in" filter="fade">
                                          <p:cBhvr>
                                            <p:cTn id="34" dur="1000"/>
                                            <p:tgtEl>
                                              <p:spTgt spid="34"/>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p:cTn id="37" dur="1000" fill="hold"/>
                                            <p:tgtEl>
                                              <p:spTgt spid="36"/>
                                            </p:tgtEl>
                                            <p:attrNameLst>
                                              <p:attrName>ppt_w</p:attrName>
                                            </p:attrNameLst>
                                          </p:cBhvr>
                                          <p:tavLst>
                                            <p:tav tm="0">
                                              <p:val>
                                                <p:fltVal val="0"/>
                                              </p:val>
                                            </p:tav>
                                            <p:tav tm="100000">
                                              <p:val>
                                                <p:strVal val="#ppt_w"/>
                                              </p:val>
                                            </p:tav>
                                          </p:tavLst>
                                        </p:anim>
                                        <p:anim calcmode="lin" valueType="num">
                                          <p:cBhvr>
                                            <p:cTn id="38" dur="1000" fill="hold"/>
                                            <p:tgtEl>
                                              <p:spTgt spid="36"/>
                                            </p:tgtEl>
                                            <p:attrNameLst>
                                              <p:attrName>ppt_h</p:attrName>
                                            </p:attrNameLst>
                                          </p:cBhvr>
                                          <p:tavLst>
                                            <p:tav tm="0">
                                              <p:val>
                                                <p:fltVal val="0"/>
                                              </p:val>
                                            </p:tav>
                                            <p:tav tm="100000">
                                              <p:val>
                                                <p:strVal val="#ppt_h"/>
                                              </p:val>
                                            </p:tav>
                                          </p:tavLst>
                                        </p:anim>
                                        <p:animEffect transition="in" filter="fade">
                                          <p:cBhvr>
                                            <p:cTn id="39" dur="1000"/>
                                            <p:tgtEl>
                                              <p:spTgt spid="36"/>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37"/>
                                            </p:tgtEl>
                                            <p:attrNameLst>
                                              <p:attrName>style.visibility</p:attrName>
                                            </p:attrNameLst>
                                          </p:cBhvr>
                                          <p:to>
                                            <p:strVal val="visible"/>
                                          </p:to>
                                        </p:set>
                                        <p:anim calcmode="lin" valueType="num">
                                          <p:cBhvr>
                                            <p:cTn id="42" dur="1000" fill="hold"/>
                                            <p:tgtEl>
                                              <p:spTgt spid="37"/>
                                            </p:tgtEl>
                                            <p:attrNameLst>
                                              <p:attrName>ppt_w</p:attrName>
                                            </p:attrNameLst>
                                          </p:cBhvr>
                                          <p:tavLst>
                                            <p:tav tm="0">
                                              <p:val>
                                                <p:fltVal val="0"/>
                                              </p:val>
                                            </p:tav>
                                            <p:tav tm="100000">
                                              <p:val>
                                                <p:strVal val="#ppt_w"/>
                                              </p:val>
                                            </p:tav>
                                          </p:tavLst>
                                        </p:anim>
                                        <p:anim calcmode="lin" valueType="num">
                                          <p:cBhvr>
                                            <p:cTn id="43" dur="1000" fill="hold"/>
                                            <p:tgtEl>
                                              <p:spTgt spid="37"/>
                                            </p:tgtEl>
                                            <p:attrNameLst>
                                              <p:attrName>ppt_h</p:attrName>
                                            </p:attrNameLst>
                                          </p:cBhvr>
                                          <p:tavLst>
                                            <p:tav tm="0">
                                              <p:val>
                                                <p:fltVal val="0"/>
                                              </p:val>
                                            </p:tav>
                                            <p:tav tm="100000">
                                              <p:val>
                                                <p:strVal val="#ppt_h"/>
                                              </p:val>
                                            </p:tav>
                                          </p:tavLst>
                                        </p:anim>
                                        <p:animEffect transition="in" filter="fade">
                                          <p:cBhvr>
                                            <p:cTn id="44" dur="1000"/>
                                            <p:tgtEl>
                                              <p:spTgt spid="37"/>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38"/>
                                            </p:tgtEl>
                                            <p:attrNameLst>
                                              <p:attrName>style.visibility</p:attrName>
                                            </p:attrNameLst>
                                          </p:cBhvr>
                                          <p:to>
                                            <p:strVal val="visible"/>
                                          </p:to>
                                        </p:set>
                                        <p:anim calcmode="lin" valueType="num">
                                          <p:cBhvr>
                                            <p:cTn id="47" dur="1000" fill="hold"/>
                                            <p:tgtEl>
                                              <p:spTgt spid="38"/>
                                            </p:tgtEl>
                                            <p:attrNameLst>
                                              <p:attrName>ppt_w</p:attrName>
                                            </p:attrNameLst>
                                          </p:cBhvr>
                                          <p:tavLst>
                                            <p:tav tm="0">
                                              <p:val>
                                                <p:fltVal val="0"/>
                                              </p:val>
                                            </p:tav>
                                            <p:tav tm="100000">
                                              <p:val>
                                                <p:strVal val="#ppt_w"/>
                                              </p:val>
                                            </p:tav>
                                          </p:tavLst>
                                        </p:anim>
                                        <p:anim calcmode="lin" valueType="num">
                                          <p:cBhvr>
                                            <p:cTn id="48" dur="1000" fill="hold"/>
                                            <p:tgtEl>
                                              <p:spTgt spid="38"/>
                                            </p:tgtEl>
                                            <p:attrNameLst>
                                              <p:attrName>ppt_h</p:attrName>
                                            </p:attrNameLst>
                                          </p:cBhvr>
                                          <p:tavLst>
                                            <p:tav tm="0">
                                              <p:val>
                                                <p:fltVal val="0"/>
                                              </p:val>
                                            </p:tav>
                                            <p:tav tm="100000">
                                              <p:val>
                                                <p:strVal val="#ppt_h"/>
                                              </p:val>
                                            </p:tav>
                                          </p:tavLst>
                                        </p:anim>
                                        <p:animEffect transition="in" filter="fade">
                                          <p:cBhvr>
                                            <p:cTn id="49" dur="1000"/>
                                            <p:tgtEl>
                                              <p:spTgt spid="38"/>
                                            </p:tgtEl>
                                          </p:cBhvr>
                                        </p:animEffect>
                                      </p:childTnLst>
                                    </p:cTn>
                                  </p:par>
                                  <p:par>
                                    <p:cTn id="50" presetID="53" presetClass="entr" presetSubtype="16" fill="hold" grpId="0" nodeType="withEffect">
                                      <p:stCondLst>
                                        <p:cond delay="100"/>
                                      </p:stCondLst>
                                      <p:childTnLst>
                                        <p:set>
                                          <p:cBhvr>
                                            <p:cTn id="51" dur="1" fill="hold">
                                              <p:stCondLst>
                                                <p:cond delay="0"/>
                                              </p:stCondLst>
                                            </p:cTn>
                                            <p:tgtEl>
                                              <p:spTgt spid="40"/>
                                            </p:tgtEl>
                                            <p:attrNameLst>
                                              <p:attrName>style.visibility</p:attrName>
                                            </p:attrNameLst>
                                          </p:cBhvr>
                                          <p:to>
                                            <p:strVal val="visible"/>
                                          </p:to>
                                        </p:set>
                                        <p:anim calcmode="lin" valueType="num">
                                          <p:cBhvr>
                                            <p:cTn id="52" dur="1000" fill="hold"/>
                                            <p:tgtEl>
                                              <p:spTgt spid="40"/>
                                            </p:tgtEl>
                                            <p:attrNameLst>
                                              <p:attrName>ppt_w</p:attrName>
                                            </p:attrNameLst>
                                          </p:cBhvr>
                                          <p:tavLst>
                                            <p:tav tm="0">
                                              <p:val>
                                                <p:fltVal val="0"/>
                                              </p:val>
                                            </p:tav>
                                            <p:tav tm="100000">
                                              <p:val>
                                                <p:strVal val="#ppt_w"/>
                                              </p:val>
                                            </p:tav>
                                          </p:tavLst>
                                        </p:anim>
                                        <p:anim calcmode="lin" valueType="num">
                                          <p:cBhvr>
                                            <p:cTn id="53" dur="1000" fill="hold"/>
                                            <p:tgtEl>
                                              <p:spTgt spid="40"/>
                                            </p:tgtEl>
                                            <p:attrNameLst>
                                              <p:attrName>ppt_h</p:attrName>
                                            </p:attrNameLst>
                                          </p:cBhvr>
                                          <p:tavLst>
                                            <p:tav tm="0">
                                              <p:val>
                                                <p:fltVal val="0"/>
                                              </p:val>
                                            </p:tav>
                                            <p:tav tm="100000">
                                              <p:val>
                                                <p:strVal val="#ppt_h"/>
                                              </p:val>
                                            </p:tav>
                                          </p:tavLst>
                                        </p:anim>
                                        <p:animEffect transition="in" filter="fade">
                                          <p:cBhvr>
                                            <p:cTn id="54" dur="1000"/>
                                            <p:tgtEl>
                                              <p:spTgt spid="40"/>
                                            </p:tgtEl>
                                          </p:cBhvr>
                                        </p:animEffect>
                                      </p:childTnLst>
                                    </p:cTn>
                                  </p:par>
                                  <p:par>
                                    <p:cTn id="55" presetID="53" presetClass="entr" presetSubtype="16" fill="hold" grpId="0" nodeType="withEffect">
                                      <p:stCondLst>
                                        <p:cond delay="300"/>
                                      </p:stCondLst>
                                      <p:childTnLst>
                                        <p:set>
                                          <p:cBhvr>
                                            <p:cTn id="56" dur="1" fill="hold">
                                              <p:stCondLst>
                                                <p:cond delay="0"/>
                                              </p:stCondLst>
                                            </p:cTn>
                                            <p:tgtEl>
                                              <p:spTgt spid="41"/>
                                            </p:tgtEl>
                                            <p:attrNameLst>
                                              <p:attrName>style.visibility</p:attrName>
                                            </p:attrNameLst>
                                          </p:cBhvr>
                                          <p:to>
                                            <p:strVal val="visible"/>
                                          </p:to>
                                        </p:set>
                                        <p:anim calcmode="lin" valueType="num">
                                          <p:cBhvr>
                                            <p:cTn id="57" dur="1000" fill="hold"/>
                                            <p:tgtEl>
                                              <p:spTgt spid="41"/>
                                            </p:tgtEl>
                                            <p:attrNameLst>
                                              <p:attrName>ppt_w</p:attrName>
                                            </p:attrNameLst>
                                          </p:cBhvr>
                                          <p:tavLst>
                                            <p:tav tm="0">
                                              <p:val>
                                                <p:fltVal val="0"/>
                                              </p:val>
                                            </p:tav>
                                            <p:tav tm="100000">
                                              <p:val>
                                                <p:strVal val="#ppt_w"/>
                                              </p:val>
                                            </p:tav>
                                          </p:tavLst>
                                        </p:anim>
                                        <p:anim calcmode="lin" valueType="num">
                                          <p:cBhvr>
                                            <p:cTn id="58" dur="1000" fill="hold"/>
                                            <p:tgtEl>
                                              <p:spTgt spid="41"/>
                                            </p:tgtEl>
                                            <p:attrNameLst>
                                              <p:attrName>ppt_h</p:attrName>
                                            </p:attrNameLst>
                                          </p:cBhvr>
                                          <p:tavLst>
                                            <p:tav tm="0">
                                              <p:val>
                                                <p:fltVal val="0"/>
                                              </p:val>
                                            </p:tav>
                                            <p:tav tm="100000">
                                              <p:val>
                                                <p:strVal val="#ppt_h"/>
                                              </p:val>
                                            </p:tav>
                                          </p:tavLst>
                                        </p:anim>
                                        <p:animEffect transition="in" filter="fade">
                                          <p:cBhvr>
                                            <p:cTn id="59" dur="1000"/>
                                            <p:tgtEl>
                                              <p:spTgt spid="41"/>
                                            </p:tgtEl>
                                          </p:cBhvr>
                                        </p:animEffect>
                                      </p:childTnLst>
                                    </p:cTn>
                                  </p:par>
                                  <p:par>
                                    <p:cTn id="60" presetID="53" presetClass="entr" presetSubtype="16" fill="hold" grpId="0" nodeType="withEffect">
                                      <p:stCondLst>
                                        <p:cond delay="300"/>
                                      </p:stCondLst>
                                      <p:childTnLst>
                                        <p:set>
                                          <p:cBhvr>
                                            <p:cTn id="61" dur="1" fill="hold">
                                              <p:stCondLst>
                                                <p:cond delay="0"/>
                                              </p:stCondLst>
                                            </p:cTn>
                                            <p:tgtEl>
                                              <p:spTgt spid="43"/>
                                            </p:tgtEl>
                                            <p:attrNameLst>
                                              <p:attrName>style.visibility</p:attrName>
                                            </p:attrNameLst>
                                          </p:cBhvr>
                                          <p:to>
                                            <p:strVal val="visible"/>
                                          </p:to>
                                        </p:set>
                                        <p:anim calcmode="lin" valueType="num">
                                          <p:cBhvr>
                                            <p:cTn id="62" dur="1000" fill="hold"/>
                                            <p:tgtEl>
                                              <p:spTgt spid="43"/>
                                            </p:tgtEl>
                                            <p:attrNameLst>
                                              <p:attrName>ppt_w</p:attrName>
                                            </p:attrNameLst>
                                          </p:cBhvr>
                                          <p:tavLst>
                                            <p:tav tm="0">
                                              <p:val>
                                                <p:fltVal val="0"/>
                                              </p:val>
                                            </p:tav>
                                            <p:tav tm="100000">
                                              <p:val>
                                                <p:strVal val="#ppt_w"/>
                                              </p:val>
                                            </p:tav>
                                          </p:tavLst>
                                        </p:anim>
                                        <p:anim calcmode="lin" valueType="num">
                                          <p:cBhvr>
                                            <p:cTn id="63" dur="1000" fill="hold"/>
                                            <p:tgtEl>
                                              <p:spTgt spid="43"/>
                                            </p:tgtEl>
                                            <p:attrNameLst>
                                              <p:attrName>ppt_h</p:attrName>
                                            </p:attrNameLst>
                                          </p:cBhvr>
                                          <p:tavLst>
                                            <p:tav tm="0">
                                              <p:val>
                                                <p:fltVal val="0"/>
                                              </p:val>
                                            </p:tav>
                                            <p:tav tm="100000">
                                              <p:val>
                                                <p:strVal val="#ppt_h"/>
                                              </p:val>
                                            </p:tav>
                                          </p:tavLst>
                                        </p:anim>
                                        <p:animEffect transition="in" filter="fade">
                                          <p:cBhvr>
                                            <p:cTn id="64" dur="1000"/>
                                            <p:tgtEl>
                                              <p:spTgt spid="43"/>
                                            </p:tgtEl>
                                          </p:cBhvr>
                                        </p:animEffect>
                                      </p:childTnLst>
                                    </p:cTn>
                                  </p:par>
                                  <p:par>
                                    <p:cTn id="65" presetID="53" presetClass="entr" presetSubtype="16" fill="hold" grpId="0" nodeType="withEffect">
                                      <p:stCondLst>
                                        <p:cond delay="400"/>
                                      </p:stCondLst>
                                      <p:childTnLst>
                                        <p:set>
                                          <p:cBhvr>
                                            <p:cTn id="66" dur="1" fill="hold">
                                              <p:stCondLst>
                                                <p:cond delay="0"/>
                                              </p:stCondLst>
                                            </p:cTn>
                                            <p:tgtEl>
                                              <p:spTgt spid="44"/>
                                            </p:tgtEl>
                                            <p:attrNameLst>
                                              <p:attrName>style.visibility</p:attrName>
                                            </p:attrNameLst>
                                          </p:cBhvr>
                                          <p:to>
                                            <p:strVal val="visible"/>
                                          </p:to>
                                        </p:set>
                                        <p:anim calcmode="lin" valueType="num">
                                          <p:cBhvr>
                                            <p:cTn id="67" dur="1000" fill="hold"/>
                                            <p:tgtEl>
                                              <p:spTgt spid="44"/>
                                            </p:tgtEl>
                                            <p:attrNameLst>
                                              <p:attrName>ppt_w</p:attrName>
                                            </p:attrNameLst>
                                          </p:cBhvr>
                                          <p:tavLst>
                                            <p:tav tm="0">
                                              <p:val>
                                                <p:fltVal val="0"/>
                                              </p:val>
                                            </p:tav>
                                            <p:tav tm="100000">
                                              <p:val>
                                                <p:strVal val="#ppt_w"/>
                                              </p:val>
                                            </p:tav>
                                          </p:tavLst>
                                        </p:anim>
                                        <p:anim calcmode="lin" valueType="num">
                                          <p:cBhvr>
                                            <p:cTn id="68" dur="1000" fill="hold"/>
                                            <p:tgtEl>
                                              <p:spTgt spid="44"/>
                                            </p:tgtEl>
                                            <p:attrNameLst>
                                              <p:attrName>ppt_h</p:attrName>
                                            </p:attrNameLst>
                                          </p:cBhvr>
                                          <p:tavLst>
                                            <p:tav tm="0">
                                              <p:val>
                                                <p:fltVal val="0"/>
                                              </p:val>
                                            </p:tav>
                                            <p:tav tm="100000">
                                              <p:val>
                                                <p:strVal val="#ppt_h"/>
                                              </p:val>
                                            </p:tav>
                                          </p:tavLst>
                                        </p:anim>
                                        <p:animEffect transition="in" filter="fade">
                                          <p:cBhvr>
                                            <p:cTn id="69" dur="1000"/>
                                            <p:tgtEl>
                                              <p:spTgt spid="44"/>
                                            </p:tgtEl>
                                          </p:cBhvr>
                                        </p:animEffect>
                                      </p:childTnLst>
                                    </p:cTn>
                                  </p:par>
                                  <p:par>
                                    <p:cTn id="70" presetID="53" presetClass="entr" presetSubtype="16" fill="hold" grpId="0" nodeType="withEffect">
                                      <p:stCondLst>
                                        <p:cond delay="100"/>
                                      </p:stCondLst>
                                      <p:childTnLst>
                                        <p:set>
                                          <p:cBhvr>
                                            <p:cTn id="71" dur="1" fill="hold">
                                              <p:stCondLst>
                                                <p:cond delay="0"/>
                                              </p:stCondLst>
                                            </p:cTn>
                                            <p:tgtEl>
                                              <p:spTgt spid="45"/>
                                            </p:tgtEl>
                                            <p:attrNameLst>
                                              <p:attrName>style.visibility</p:attrName>
                                            </p:attrNameLst>
                                          </p:cBhvr>
                                          <p:to>
                                            <p:strVal val="visible"/>
                                          </p:to>
                                        </p:set>
                                        <p:anim calcmode="lin" valueType="num">
                                          <p:cBhvr>
                                            <p:cTn id="72" dur="1000" fill="hold"/>
                                            <p:tgtEl>
                                              <p:spTgt spid="45"/>
                                            </p:tgtEl>
                                            <p:attrNameLst>
                                              <p:attrName>ppt_w</p:attrName>
                                            </p:attrNameLst>
                                          </p:cBhvr>
                                          <p:tavLst>
                                            <p:tav tm="0">
                                              <p:val>
                                                <p:fltVal val="0"/>
                                              </p:val>
                                            </p:tav>
                                            <p:tav tm="100000">
                                              <p:val>
                                                <p:strVal val="#ppt_w"/>
                                              </p:val>
                                            </p:tav>
                                          </p:tavLst>
                                        </p:anim>
                                        <p:anim calcmode="lin" valueType="num">
                                          <p:cBhvr>
                                            <p:cTn id="73" dur="1000" fill="hold"/>
                                            <p:tgtEl>
                                              <p:spTgt spid="45"/>
                                            </p:tgtEl>
                                            <p:attrNameLst>
                                              <p:attrName>ppt_h</p:attrName>
                                            </p:attrNameLst>
                                          </p:cBhvr>
                                          <p:tavLst>
                                            <p:tav tm="0">
                                              <p:val>
                                                <p:fltVal val="0"/>
                                              </p:val>
                                            </p:tav>
                                            <p:tav tm="100000">
                                              <p:val>
                                                <p:strVal val="#ppt_h"/>
                                              </p:val>
                                            </p:tav>
                                          </p:tavLst>
                                        </p:anim>
                                        <p:animEffect transition="in" filter="fade">
                                          <p:cBhvr>
                                            <p:cTn id="74" dur="1000"/>
                                            <p:tgtEl>
                                              <p:spTgt spid="45"/>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47"/>
                                            </p:tgtEl>
                                            <p:attrNameLst>
                                              <p:attrName>style.visibility</p:attrName>
                                            </p:attrNameLst>
                                          </p:cBhvr>
                                          <p:to>
                                            <p:strVal val="visible"/>
                                          </p:to>
                                        </p:set>
                                        <p:anim calcmode="lin" valueType="num">
                                          <p:cBhvr>
                                            <p:cTn id="77" dur="1000" fill="hold"/>
                                            <p:tgtEl>
                                              <p:spTgt spid="47"/>
                                            </p:tgtEl>
                                            <p:attrNameLst>
                                              <p:attrName>ppt_w</p:attrName>
                                            </p:attrNameLst>
                                          </p:cBhvr>
                                          <p:tavLst>
                                            <p:tav tm="0">
                                              <p:val>
                                                <p:fltVal val="0"/>
                                              </p:val>
                                            </p:tav>
                                            <p:tav tm="100000">
                                              <p:val>
                                                <p:strVal val="#ppt_w"/>
                                              </p:val>
                                            </p:tav>
                                          </p:tavLst>
                                        </p:anim>
                                        <p:anim calcmode="lin" valueType="num">
                                          <p:cBhvr>
                                            <p:cTn id="78" dur="1000" fill="hold"/>
                                            <p:tgtEl>
                                              <p:spTgt spid="47"/>
                                            </p:tgtEl>
                                            <p:attrNameLst>
                                              <p:attrName>ppt_h</p:attrName>
                                            </p:attrNameLst>
                                          </p:cBhvr>
                                          <p:tavLst>
                                            <p:tav tm="0">
                                              <p:val>
                                                <p:fltVal val="0"/>
                                              </p:val>
                                            </p:tav>
                                            <p:tav tm="100000">
                                              <p:val>
                                                <p:strVal val="#ppt_h"/>
                                              </p:val>
                                            </p:tav>
                                          </p:tavLst>
                                        </p:anim>
                                        <p:animEffect transition="in" filter="fade">
                                          <p:cBhvr>
                                            <p:cTn id="79" dur="1000"/>
                                            <p:tgtEl>
                                              <p:spTgt spid="47"/>
                                            </p:tgtEl>
                                          </p:cBhvr>
                                        </p:animEffect>
                                      </p:childTnLst>
                                    </p:cTn>
                                  </p:par>
                                  <p:par>
                                    <p:cTn id="80" presetID="53" presetClass="entr" presetSubtype="16" fill="hold" grpId="0" nodeType="withEffect">
                                      <p:stCondLst>
                                        <p:cond delay="300"/>
                                      </p:stCondLst>
                                      <p:childTnLst>
                                        <p:set>
                                          <p:cBhvr>
                                            <p:cTn id="81" dur="1" fill="hold">
                                              <p:stCondLst>
                                                <p:cond delay="0"/>
                                              </p:stCondLst>
                                            </p:cTn>
                                            <p:tgtEl>
                                              <p:spTgt spid="48"/>
                                            </p:tgtEl>
                                            <p:attrNameLst>
                                              <p:attrName>style.visibility</p:attrName>
                                            </p:attrNameLst>
                                          </p:cBhvr>
                                          <p:to>
                                            <p:strVal val="visible"/>
                                          </p:to>
                                        </p:set>
                                        <p:anim calcmode="lin" valueType="num">
                                          <p:cBhvr>
                                            <p:cTn id="82" dur="1000" fill="hold"/>
                                            <p:tgtEl>
                                              <p:spTgt spid="48"/>
                                            </p:tgtEl>
                                            <p:attrNameLst>
                                              <p:attrName>ppt_w</p:attrName>
                                            </p:attrNameLst>
                                          </p:cBhvr>
                                          <p:tavLst>
                                            <p:tav tm="0">
                                              <p:val>
                                                <p:fltVal val="0"/>
                                              </p:val>
                                            </p:tav>
                                            <p:tav tm="100000">
                                              <p:val>
                                                <p:strVal val="#ppt_w"/>
                                              </p:val>
                                            </p:tav>
                                          </p:tavLst>
                                        </p:anim>
                                        <p:anim calcmode="lin" valueType="num">
                                          <p:cBhvr>
                                            <p:cTn id="83" dur="1000" fill="hold"/>
                                            <p:tgtEl>
                                              <p:spTgt spid="48"/>
                                            </p:tgtEl>
                                            <p:attrNameLst>
                                              <p:attrName>ppt_h</p:attrName>
                                            </p:attrNameLst>
                                          </p:cBhvr>
                                          <p:tavLst>
                                            <p:tav tm="0">
                                              <p:val>
                                                <p:fltVal val="0"/>
                                              </p:val>
                                            </p:tav>
                                            <p:tav tm="100000">
                                              <p:val>
                                                <p:strVal val="#ppt_h"/>
                                              </p:val>
                                            </p:tav>
                                          </p:tavLst>
                                        </p:anim>
                                        <p:animEffect transition="in" filter="fade">
                                          <p:cBhvr>
                                            <p:cTn id="84" dur="1000"/>
                                            <p:tgtEl>
                                              <p:spTgt spid="48"/>
                                            </p:tgtEl>
                                          </p:cBhvr>
                                        </p:animEffect>
                                      </p:childTnLst>
                                    </p:cTn>
                                  </p:par>
                                  <p:par>
                                    <p:cTn id="85" presetID="53" presetClass="entr" presetSubtype="16" fill="hold" grpId="0" nodeType="withEffect">
                                      <p:stCondLst>
                                        <p:cond delay="400"/>
                                      </p:stCondLst>
                                      <p:childTnLst>
                                        <p:set>
                                          <p:cBhvr>
                                            <p:cTn id="86" dur="1" fill="hold">
                                              <p:stCondLst>
                                                <p:cond delay="0"/>
                                              </p:stCondLst>
                                            </p:cTn>
                                            <p:tgtEl>
                                              <p:spTgt spid="50"/>
                                            </p:tgtEl>
                                            <p:attrNameLst>
                                              <p:attrName>style.visibility</p:attrName>
                                            </p:attrNameLst>
                                          </p:cBhvr>
                                          <p:to>
                                            <p:strVal val="visible"/>
                                          </p:to>
                                        </p:set>
                                        <p:anim calcmode="lin" valueType="num">
                                          <p:cBhvr>
                                            <p:cTn id="87" dur="1000" fill="hold"/>
                                            <p:tgtEl>
                                              <p:spTgt spid="50"/>
                                            </p:tgtEl>
                                            <p:attrNameLst>
                                              <p:attrName>ppt_w</p:attrName>
                                            </p:attrNameLst>
                                          </p:cBhvr>
                                          <p:tavLst>
                                            <p:tav tm="0">
                                              <p:val>
                                                <p:fltVal val="0"/>
                                              </p:val>
                                            </p:tav>
                                            <p:tav tm="100000">
                                              <p:val>
                                                <p:strVal val="#ppt_w"/>
                                              </p:val>
                                            </p:tav>
                                          </p:tavLst>
                                        </p:anim>
                                        <p:anim calcmode="lin" valueType="num">
                                          <p:cBhvr>
                                            <p:cTn id="88" dur="1000" fill="hold"/>
                                            <p:tgtEl>
                                              <p:spTgt spid="50"/>
                                            </p:tgtEl>
                                            <p:attrNameLst>
                                              <p:attrName>ppt_h</p:attrName>
                                            </p:attrNameLst>
                                          </p:cBhvr>
                                          <p:tavLst>
                                            <p:tav tm="0">
                                              <p:val>
                                                <p:fltVal val="0"/>
                                              </p:val>
                                            </p:tav>
                                            <p:tav tm="100000">
                                              <p:val>
                                                <p:strVal val="#ppt_h"/>
                                              </p:val>
                                            </p:tav>
                                          </p:tavLst>
                                        </p:anim>
                                        <p:animEffect transition="in" filter="fade">
                                          <p:cBhvr>
                                            <p:cTn id="89" dur="1000"/>
                                            <p:tgtEl>
                                              <p:spTgt spid="50"/>
                                            </p:tgtEl>
                                          </p:cBhvr>
                                        </p:animEffect>
                                      </p:childTnLst>
                                    </p:cTn>
                                  </p:par>
                                  <p:par>
                                    <p:cTn id="90" presetID="53" presetClass="entr" presetSubtype="16" fill="hold" grpId="0" nodeType="withEffect">
                                      <p:stCondLst>
                                        <p:cond delay="100"/>
                                      </p:stCondLst>
                                      <p:childTnLst>
                                        <p:set>
                                          <p:cBhvr>
                                            <p:cTn id="91" dur="1" fill="hold">
                                              <p:stCondLst>
                                                <p:cond delay="0"/>
                                              </p:stCondLst>
                                            </p:cTn>
                                            <p:tgtEl>
                                              <p:spTgt spid="30"/>
                                            </p:tgtEl>
                                            <p:attrNameLst>
                                              <p:attrName>style.visibility</p:attrName>
                                            </p:attrNameLst>
                                          </p:cBhvr>
                                          <p:to>
                                            <p:strVal val="visible"/>
                                          </p:to>
                                        </p:set>
                                        <p:anim calcmode="lin" valueType="num">
                                          <p:cBhvr>
                                            <p:cTn id="92" dur="1000" fill="hold"/>
                                            <p:tgtEl>
                                              <p:spTgt spid="30"/>
                                            </p:tgtEl>
                                            <p:attrNameLst>
                                              <p:attrName>ppt_w</p:attrName>
                                            </p:attrNameLst>
                                          </p:cBhvr>
                                          <p:tavLst>
                                            <p:tav tm="0">
                                              <p:val>
                                                <p:fltVal val="0"/>
                                              </p:val>
                                            </p:tav>
                                            <p:tav tm="100000">
                                              <p:val>
                                                <p:strVal val="#ppt_w"/>
                                              </p:val>
                                            </p:tav>
                                          </p:tavLst>
                                        </p:anim>
                                        <p:anim calcmode="lin" valueType="num">
                                          <p:cBhvr>
                                            <p:cTn id="93" dur="1000" fill="hold"/>
                                            <p:tgtEl>
                                              <p:spTgt spid="30"/>
                                            </p:tgtEl>
                                            <p:attrNameLst>
                                              <p:attrName>ppt_h</p:attrName>
                                            </p:attrNameLst>
                                          </p:cBhvr>
                                          <p:tavLst>
                                            <p:tav tm="0">
                                              <p:val>
                                                <p:fltVal val="0"/>
                                              </p:val>
                                            </p:tav>
                                            <p:tav tm="100000">
                                              <p:val>
                                                <p:strVal val="#ppt_h"/>
                                              </p:val>
                                            </p:tav>
                                          </p:tavLst>
                                        </p:anim>
                                        <p:animEffect transition="in" filter="fade">
                                          <p:cBhvr>
                                            <p:cTn id="94" dur="1000"/>
                                            <p:tgtEl>
                                              <p:spTgt spid="30"/>
                                            </p:tgtEl>
                                          </p:cBhvr>
                                        </p:animEffect>
                                      </p:childTnLst>
                                    </p:cTn>
                                  </p:par>
                                </p:childTnLst>
                              </p:cTn>
                            </p:par>
                            <p:par>
                              <p:cTn id="95" fill="hold">
                                <p:stCondLst>
                                  <p:cond delay="1000"/>
                                </p:stCondLst>
                                <p:childTnLst>
                                  <p:par>
                                    <p:cTn id="96" presetID="53" presetClass="entr" presetSubtype="16" fill="hold" nodeType="afterEffect">
                                      <p:stCondLst>
                                        <p:cond delay="0"/>
                                      </p:stCondLst>
                                      <p:childTnLst>
                                        <p:set>
                                          <p:cBhvr>
                                            <p:cTn id="97" dur="1" fill="hold">
                                              <p:stCondLst>
                                                <p:cond delay="0"/>
                                              </p:stCondLst>
                                            </p:cTn>
                                            <p:tgtEl>
                                              <p:spTgt spid="14"/>
                                            </p:tgtEl>
                                            <p:attrNameLst>
                                              <p:attrName>style.visibility</p:attrName>
                                            </p:attrNameLst>
                                          </p:cBhvr>
                                          <p:to>
                                            <p:strVal val="visible"/>
                                          </p:to>
                                        </p:set>
                                        <p:anim calcmode="lin" valueType="num">
                                          <p:cBhvr>
                                            <p:cTn id="98" dur="750" fill="hold"/>
                                            <p:tgtEl>
                                              <p:spTgt spid="14"/>
                                            </p:tgtEl>
                                            <p:attrNameLst>
                                              <p:attrName>ppt_w</p:attrName>
                                            </p:attrNameLst>
                                          </p:cBhvr>
                                          <p:tavLst>
                                            <p:tav tm="0">
                                              <p:val>
                                                <p:fltVal val="0"/>
                                              </p:val>
                                            </p:tav>
                                            <p:tav tm="100000">
                                              <p:val>
                                                <p:strVal val="#ppt_w"/>
                                              </p:val>
                                            </p:tav>
                                          </p:tavLst>
                                        </p:anim>
                                        <p:anim calcmode="lin" valueType="num">
                                          <p:cBhvr>
                                            <p:cTn id="99" dur="750" fill="hold"/>
                                            <p:tgtEl>
                                              <p:spTgt spid="14"/>
                                            </p:tgtEl>
                                            <p:attrNameLst>
                                              <p:attrName>ppt_h</p:attrName>
                                            </p:attrNameLst>
                                          </p:cBhvr>
                                          <p:tavLst>
                                            <p:tav tm="0">
                                              <p:val>
                                                <p:fltVal val="0"/>
                                              </p:val>
                                            </p:tav>
                                            <p:tav tm="100000">
                                              <p:val>
                                                <p:strVal val="#ppt_h"/>
                                              </p:val>
                                            </p:tav>
                                          </p:tavLst>
                                        </p:anim>
                                        <p:animEffect transition="in" filter="fade">
                                          <p:cBhvr>
                                            <p:cTn id="100" dur="750"/>
                                            <p:tgtEl>
                                              <p:spTgt spid="14"/>
                                            </p:tgtEl>
                                          </p:cBhvr>
                                        </p:animEffect>
                                      </p:childTnLst>
                                    </p:cTn>
                                  </p:par>
                                  <p:par>
                                    <p:cTn id="101" presetID="2" presetClass="entr" presetSubtype="2" fill="hold" grpId="0" nodeType="withEffect" p14:presetBounceEnd="58000">
                                      <p:stCondLst>
                                        <p:cond delay="250"/>
                                      </p:stCondLst>
                                      <p:childTnLst>
                                        <p:set>
                                          <p:cBhvr>
                                            <p:cTn id="102" dur="1" fill="hold">
                                              <p:stCondLst>
                                                <p:cond delay="0"/>
                                              </p:stCondLst>
                                            </p:cTn>
                                            <p:tgtEl>
                                              <p:spTgt spid="8"/>
                                            </p:tgtEl>
                                            <p:attrNameLst>
                                              <p:attrName>style.visibility</p:attrName>
                                            </p:attrNameLst>
                                          </p:cBhvr>
                                          <p:to>
                                            <p:strVal val="visible"/>
                                          </p:to>
                                        </p:set>
                                        <p:anim calcmode="lin" valueType="num" p14:bounceEnd="58000">
                                          <p:cBhvr additive="base">
                                            <p:cTn id="103" dur="750" fill="hold"/>
                                            <p:tgtEl>
                                              <p:spTgt spid="8"/>
                                            </p:tgtEl>
                                            <p:attrNameLst>
                                              <p:attrName>ppt_x</p:attrName>
                                            </p:attrNameLst>
                                          </p:cBhvr>
                                          <p:tavLst>
                                            <p:tav tm="0">
                                              <p:val>
                                                <p:strVal val="1+#ppt_w/2"/>
                                              </p:val>
                                            </p:tav>
                                            <p:tav tm="100000">
                                              <p:val>
                                                <p:strVal val="#ppt_x"/>
                                              </p:val>
                                            </p:tav>
                                          </p:tavLst>
                                        </p:anim>
                                        <p:anim calcmode="lin" valueType="num" p14:bounceEnd="58000">
                                          <p:cBhvr additive="base">
                                            <p:cTn id="104" dur="750" fill="hold"/>
                                            <p:tgtEl>
                                              <p:spTgt spid="8"/>
                                            </p:tgtEl>
                                            <p:attrNameLst>
                                              <p:attrName>ppt_y</p:attrName>
                                            </p:attrNameLst>
                                          </p:cBhvr>
                                          <p:tavLst>
                                            <p:tav tm="0">
                                              <p:val>
                                                <p:strVal val="#ppt_y"/>
                                              </p:val>
                                            </p:tav>
                                            <p:tav tm="100000">
                                              <p:val>
                                                <p:strVal val="#ppt_y"/>
                                              </p:val>
                                            </p:tav>
                                          </p:tavLst>
                                        </p:anim>
                                      </p:childTnLst>
                                    </p:cTn>
                                  </p:par>
                                  <p:par>
                                    <p:cTn id="105" presetID="53" presetClass="entr" presetSubtype="16" fill="hold" nodeType="withEffect">
                                      <p:stCondLst>
                                        <p:cond delay="500"/>
                                      </p:stCondLst>
                                      <p:childTnLst>
                                        <p:set>
                                          <p:cBhvr>
                                            <p:cTn id="106" dur="1" fill="hold">
                                              <p:stCondLst>
                                                <p:cond delay="0"/>
                                              </p:stCondLst>
                                            </p:cTn>
                                            <p:tgtEl>
                                              <p:spTgt spid="17"/>
                                            </p:tgtEl>
                                            <p:attrNameLst>
                                              <p:attrName>style.visibility</p:attrName>
                                            </p:attrNameLst>
                                          </p:cBhvr>
                                          <p:to>
                                            <p:strVal val="visible"/>
                                          </p:to>
                                        </p:set>
                                        <p:anim calcmode="lin" valueType="num">
                                          <p:cBhvr>
                                            <p:cTn id="107" dur="750" fill="hold"/>
                                            <p:tgtEl>
                                              <p:spTgt spid="17"/>
                                            </p:tgtEl>
                                            <p:attrNameLst>
                                              <p:attrName>ppt_w</p:attrName>
                                            </p:attrNameLst>
                                          </p:cBhvr>
                                          <p:tavLst>
                                            <p:tav tm="0">
                                              <p:val>
                                                <p:fltVal val="0"/>
                                              </p:val>
                                            </p:tav>
                                            <p:tav tm="100000">
                                              <p:val>
                                                <p:strVal val="#ppt_w"/>
                                              </p:val>
                                            </p:tav>
                                          </p:tavLst>
                                        </p:anim>
                                        <p:anim calcmode="lin" valueType="num">
                                          <p:cBhvr>
                                            <p:cTn id="108" dur="750" fill="hold"/>
                                            <p:tgtEl>
                                              <p:spTgt spid="17"/>
                                            </p:tgtEl>
                                            <p:attrNameLst>
                                              <p:attrName>ppt_h</p:attrName>
                                            </p:attrNameLst>
                                          </p:cBhvr>
                                          <p:tavLst>
                                            <p:tav tm="0">
                                              <p:val>
                                                <p:fltVal val="0"/>
                                              </p:val>
                                            </p:tav>
                                            <p:tav tm="100000">
                                              <p:val>
                                                <p:strVal val="#ppt_h"/>
                                              </p:val>
                                            </p:tav>
                                          </p:tavLst>
                                        </p:anim>
                                        <p:animEffect transition="in" filter="fade">
                                          <p:cBhvr>
                                            <p:cTn id="109" dur="750"/>
                                            <p:tgtEl>
                                              <p:spTgt spid="17"/>
                                            </p:tgtEl>
                                          </p:cBhvr>
                                        </p:animEffect>
                                      </p:childTnLst>
                                    </p:cTn>
                                  </p:par>
                                  <p:par>
                                    <p:cTn id="110" presetID="2" presetClass="entr" presetSubtype="2" fill="hold" grpId="0" nodeType="withEffect" p14:presetBounceEnd="58000">
                                      <p:stCondLst>
                                        <p:cond delay="750"/>
                                      </p:stCondLst>
                                      <p:childTnLst>
                                        <p:set>
                                          <p:cBhvr>
                                            <p:cTn id="111" dur="1" fill="hold">
                                              <p:stCondLst>
                                                <p:cond delay="0"/>
                                              </p:stCondLst>
                                            </p:cTn>
                                            <p:tgtEl>
                                              <p:spTgt spid="9"/>
                                            </p:tgtEl>
                                            <p:attrNameLst>
                                              <p:attrName>style.visibility</p:attrName>
                                            </p:attrNameLst>
                                          </p:cBhvr>
                                          <p:to>
                                            <p:strVal val="visible"/>
                                          </p:to>
                                        </p:set>
                                        <p:anim calcmode="lin" valueType="num" p14:bounceEnd="58000">
                                          <p:cBhvr additive="base">
                                            <p:cTn id="112" dur="750" fill="hold"/>
                                            <p:tgtEl>
                                              <p:spTgt spid="9"/>
                                            </p:tgtEl>
                                            <p:attrNameLst>
                                              <p:attrName>ppt_x</p:attrName>
                                            </p:attrNameLst>
                                          </p:cBhvr>
                                          <p:tavLst>
                                            <p:tav tm="0">
                                              <p:val>
                                                <p:strVal val="1+#ppt_w/2"/>
                                              </p:val>
                                            </p:tav>
                                            <p:tav tm="100000">
                                              <p:val>
                                                <p:strVal val="#ppt_x"/>
                                              </p:val>
                                            </p:tav>
                                          </p:tavLst>
                                        </p:anim>
                                        <p:anim calcmode="lin" valueType="num" p14:bounceEnd="58000">
                                          <p:cBhvr additive="base">
                                            <p:cTn id="113" dur="750" fill="hold"/>
                                            <p:tgtEl>
                                              <p:spTgt spid="9"/>
                                            </p:tgtEl>
                                            <p:attrNameLst>
                                              <p:attrName>ppt_y</p:attrName>
                                            </p:attrNameLst>
                                          </p:cBhvr>
                                          <p:tavLst>
                                            <p:tav tm="0">
                                              <p:val>
                                                <p:strVal val="#ppt_y"/>
                                              </p:val>
                                            </p:tav>
                                            <p:tav tm="100000">
                                              <p:val>
                                                <p:strVal val="#ppt_y"/>
                                              </p:val>
                                            </p:tav>
                                          </p:tavLst>
                                        </p:anim>
                                      </p:childTnLst>
                                    </p:cTn>
                                  </p:par>
                                  <p:par>
                                    <p:cTn id="114" presetID="53" presetClass="entr" presetSubtype="16" fill="hold" nodeType="withEffect">
                                      <p:stCondLst>
                                        <p:cond delay="1000"/>
                                      </p:stCondLst>
                                      <p:childTnLst>
                                        <p:set>
                                          <p:cBhvr>
                                            <p:cTn id="115" dur="1" fill="hold">
                                              <p:stCondLst>
                                                <p:cond delay="0"/>
                                              </p:stCondLst>
                                            </p:cTn>
                                            <p:tgtEl>
                                              <p:spTgt spid="20"/>
                                            </p:tgtEl>
                                            <p:attrNameLst>
                                              <p:attrName>style.visibility</p:attrName>
                                            </p:attrNameLst>
                                          </p:cBhvr>
                                          <p:to>
                                            <p:strVal val="visible"/>
                                          </p:to>
                                        </p:set>
                                        <p:anim calcmode="lin" valueType="num">
                                          <p:cBhvr>
                                            <p:cTn id="116" dur="750" fill="hold"/>
                                            <p:tgtEl>
                                              <p:spTgt spid="20"/>
                                            </p:tgtEl>
                                            <p:attrNameLst>
                                              <p:attrName>ppt_w</p:attrName>
                                            </p:attrNameLst>
                                          </p:cBhvr>
                                          <p:tavLst>
                                            <p:tav tm="0">
                                              <p:val>
                                                <p:fltVal val="0"/>
                                              </p:val>
                                            </p:tav>
                                            <p:tav tm="100000">
                                              <p:val>
                                                <p:strVal val="#ppt_w"/>
                                              </p:val>
                                            </p:tav>
                                          </p:tavLst>
                                        </p:anim>
                                        <p:anim calcmode="lin" valueType="num">
                                          <p:cBhvr>
                                            <p:cTn id="117" dur="750" fill="hold"/>
                                            <p:tgtEl>
                                              <p:spTgt spid="20"/>
                                            </p:tgtEl>
                                            <p:attrNameLst>
                                              <p:attrName>ppt_h</p:attrName>
                                            </p:attrNameLst>
                                          </p:cBhvr>
                                          <p:tavLst>
                                            <p:tav tm="0">
                                              <p:val>
                                                <p:fltVal val="0"/>
                                              </p:val>
                                            </p:tav>
                                            <p:tav tm="100000">
                                              <p:val>
                                                <p:strVal val="#ppt_h"/>
                                              </p:val>
                                            </p:tav>
                                          </p:tavLst>
                                        </p:anim>
                                        <p:animEffect transition="in" filter="fade">
                                          <p:cBhvr>
                                            <p:cTn id="118" dur="750"/>
                                            <p:tgtEl>
                                              <p:spTgt spid="20"/>
                                            </p:tgtEl>
                                          </p:cBhvr>
                                        </p:animEffect>
                                      </p:childTnLst>
                                    </p:cTn>
                                  </p:par>
                                  <p:par>
                                    <p:cTn id="119" presetID="2" presetClass="entr" presetSubtype="2" fill="hold" grpId="0" nodeType="withEffect" p14:presetBounceEnd="58000">
                                      <p:stCondLst>
                                        <p:cond delay="1250"/>
                                      </p:stCondLst>
                                      <p:childTnLst>
                                        <p:set>
                                          <p:cBhvr>
                                            <p:cTn id="120" dur="1" fill="hold">
                                              <p:stCondLst>
                                                <p:cond delay="0"/>
                                              </p:stCondLst>
                                            </p:cTn>
                                            <p:tgtEl>
                                              <p:spTgt spid="10"/>
                                            </p:tgtEl>
                                            <p:attrNameLst>
                                              <p:attrName>style.visibility</p:attrName>
                                            </p:attrNameLst>
                                          </p:cBhvr>
                                          <p:to>
                                            <p:strVal val="visible"/>
                                          </p:to>
                                        </p:set>
                                        <p:anim calcmode="lin" valueType="num" p14:bounceEnd="58000">
                                          <p:cBhvr additive="base">
                                            <p:cTn id="121" dur="750" fill="hold"/>
                                            <p:tgtEl>
                                              <p:spTgt spid="10"/>
                                            </p:tgtEl>
                                            <p:attrNameLst>
                                              <p:attrName>ppt_x</p:attrName>
                                            </p:attrNameLst>
                                          </p:cBhvr>
                                          <p:tavLst>
                                            <p:tav tm="0">
                                              <p:val>
                                                <p:strVal val="1+#ppt_w/2"/>
                                              </p:val>
                                            </p:tav>
                                            <p:tav tm="100000">
                                              <p:val>
                                                <p:strVal val="#ppt_x"/>
                                              </p:val>
                                            </p:tav>
                                          </p:tavLst>
                                        </p:anim>
                                        <p:anim calcmode="lin" valueType="num" p14:bounceEnd="58000">
                                          <p:cBhvr additive="base">
                                            <p:cTn id="122" dur="750" fill="hold"/>
                                            <p:tgtEl>
                                              <p:spTgt spid="10"/>
                                            </p:tgtEl>
                                            <p:attrNameLst>
                                              <p:attrName>ppt_y</p:attrName>
                                            </p:attrNameLst>
                                          </p:cBhvr>
                                          <p:tavLst>
                                            <p:tav tm="0">
                                              <p:val>
                                                <p:strVal val="#ppt_y"/>
                                              </p:val>
                                            </p:tav>
                                            <p:tav tm="100000">
                                              <p:val>
                                                <p:strVal val="#ppt_y"/>
                                              </p:val>
                                            </p:tav>
                                          </p:tavLst>
                                        </p:anim>
                                      </p:childTnLst>
                                    </p:cTn>
                                  </p:par>
                                  <p:par>
                                    <p:cTn id="123" presetID="53" presetClass="entr" presetSubtype="16" fill="hold" nodeType="withEffect">
                                      <p:stCondLst>
                                        <p:cond delay="1500"/>
                                      </p:stCondLst>
                                      <p:childTnLst>
                                        <p:set>
                                          <p:cBhvr>
                                            <p:cTn id="124" dur="1" fill="hold">
                                              <p:stCondLst>
                                                <p:cond delay="0"/>
                                              </p:stCondLst>
                                            </p:cTn>
                                            <p:tgtEl>
                                              <p:spTgt spid="23"/>
                                            </p:tgtEl>
                                            <p:attrNameLst>
                                              <p:attrName>style.visibility</p:attrName>
                                            </p:attrNameLst>
                                          </p:cBhvr>
                                          <p:to>
                                            <p:strVal val="visible"/>
                                          </p:to>
                                        </p:set>
                                        <p:anim calcmode="lin" valueType="num">
                                          <p:cBhvr>
                                            <p:cTn id="125" dur="750" fill="hold"/>
                                            <p:tgtEl>
                                              <p:spTgt spid="23"/>
                                            </p:tgtEl>
                                            <p:attrNameLst>
                                              <p:attrName>ppt_w</p:attrName>
                                            </p:attrNameLst>
                                          </p:cBhvr>
                                          <p:tavLst>
                                            <p:tav tm="0">
                                              <p:val>
                                                <p:fltVal val="0"/>
                                              </p:val>
                                            </p:tav>
                                            <p:tav tm="100000">
                                              <p:val>
                                                <p:strVal val="#ppt_w"/>
                                              </p:val>
                                            </p:tav>
                                          </p:tavLst>
                                        </p:anim>
                                        <p:anim calcmode="lin" valueType="num">
                                          <p:cBhvr>
                                            <p:cTn id="126" dur="750" fill="hold"/>
                                            <p:tgtEl>
                                              <p:spTgt spid="23"/>
                                            </p:tgtEl>
                                            <p:attrNameLst>
                                              <p:attrName>ppt_h</p:attrName>
                                            </p:attrNameLst>
                                          </p:cBhvr>
                                          <p:tavLst>
                                            <p:tav tm="0">
                                              <p:val>
                                                <p:fltVal val="0"/>
                                              </p:val>
                                            </p:tav>
                                            <p:tav tm="100000">
                                              <p:val>
                                                <p:strVal val="#ppt_h"/>
                                              </p:val>
                                            </p:tav>
                                          </p:tavLst>
                                        </p:anim>
                                        <p:animEffect transition="in" filter="fade">
                                          <p:cBhvr>
                                            <p:cTn id="127" dur="750"/>
                                            <p:tgtEl>
                                              <p:spTgt spid="23"/>
                                            </p:tgtEl>
                                          </p:cBhvr>
                                        </p:animEffect>
                                      </p:childTnLst>
                                    </p:cTn>
                                  </p:par>
                                  <p:par>
                                    <p:cTn id="128" presetID="2" presetClass="entr" presetSubtype="2" fill="hold" grpId="0" nodeType="withEffect" p14:presetBounceEnd="58000">
                                      <p:stCondLst>
                                        <p:cond delay="1750"/>
                                      </p:stCondLst>
                                      <p:childTnLst>
                                        <p:set>
                                          <p:cBhvr>
                                            <p:cTn id="129" dur="1" fill="hold">
                                              <p:stCondLst>
                                                <p:cond delay="0"/>
                                              </p:stCondLst>
                                            </p:cTn>
                                            <p:tgtEl>
                                              <p:spTgt spid="11"/>
                                            </p:tgtEl>
                                            <p:attrNameLst>
                                              <p:attrName>style.visibility</p:attrName>
                                            </p:attrNameLst>
                                          </p:cBhvr>
                                          <p:to>
                                            <p:strVal val="visible"/>
                                          </p:to>
                                        </p:set>
                                        <p:anim calcmode="lin" valueType="num" p14:bounceEnd="58000">
                                          <p:cBhvr additive="base">
                                            <p:cTn id="130" dur="750" fill="hold"/>
                                            <p:tgtEl>
                                              <p:spTgt spid="11"/>
                                            </p:tgtEl>
                                            <p:attrNameLst>
                                              <p:attrName>ppt_x</p:attrName>
                                            </p:attrNameLst>
                                          </p:cBhvr>
                                          <p:tavLst>
                                            <p:tav tm="0">
                                              <p:val>
                                                <p:strVal val="1+#ppt_w/2"/>
                                              </p:val>
                                            </p:tav>
                                            <p:tav tm="100000">
                                              <p:val>
                                                <p:strVal val="#ppt_x"/>
                                              </p:val>
                                            </p:tav>
                                          </p:tavLst>
                                        </p:anim>
                                        <p:anim calcmode="lin" valueType="num" p14:bounceEnd="58000">
                                          <p:cBhvr additive="base">
                                            <p:cTn id="131" dur="7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26" grpId="0" animBg="1"/>
          <p:bldP spid="28" grpId="0" animBg="1"/>
          <p:bldP spid="29" grpId="0" animBg="1"/>
          <p:bldP spid="31" grpId="0" animBg="1"/>
          <p:bldP spid="32" grpId="0" animBg="1"/>
          <p:bldP spid="34" grpId="0" animBg="1"/>
          <p:bldP spid="36" grpId="0" animBg="1"/>
          <p:bldP spid="37" grpId="0" animBg="1"/>
          <p:bldP spid="38" grpId="0" animBg="1"/>
          <p:bldP spid="40" grpId="0" animBg="1"/>
          <p:bldP spid="41" grpId="0" animBg="1"/>
          <p:bldP spid="43" grpId="0" animBg="1"/>
          <p:bldP spid="44" grpId="0" animBg="1"/>
          <p:bldP spid="45" grpId="0" animBg="1"/>
          <p:bldP spid="47" grpId="0" animBg="1"/>
          <p:bldP spid="48" grpId="0" animBg="1"/>
          <p:bldP spid="50" grpId="0" animBg="1"/>
          <p:bldP spid="3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ppt_w</p:attrName>
                                            </p:attrNameLst>
                                          </p:cBhvr>
                                          <p:tavLst>
                                            <p:tav tm="0">
                                              <p:val>
                                                <p:fltVal val="0"/>
                                              </p:val>
                                            </p:tav>
                                            <p:tav tm="100000">
                                              <p:val>
                                                <p:strVal val="#ppt_w"/>
                                              </p:val>
                                            </p:tav>
                                          </p:tavLst>
                                        </p:anim>
                                        <p:anim calcmode="lin" valueType="num">
                                          <p:cBhvr>
                                            <p:cTn id="8" dur="1000" fill="hold"/>
                                            <p:tgtEl>
                                              <p:spTgt spid="26"/>
                                            </p:tgtEl>
                                            <p:attrNameLst>
                                              <p:attrName>ppt_h</p:attrName>
                                            </p:attrNameLst>
                                          </p:cBhvr>
                                          <p:tavLst>
                                            <p:tav tm="0">
                                              <p:val>
                                                <p:fltVal val="0"/>
                                              </p:val>
                                            </p:tav>
                                            <p:tav tm="100000">
                                              <p:val>
                                                <p:strVal val="#ppt_h"/>
                                              </p:val>
                                            </p:tav>
                                          </p:tavLst>
                                        </p:anim>
                                        <p:animEffect transition="in" filter="fade">
                                          <p:cBhvr>
                                            <p:cTn id="9" dur="1000"/>
                                            <p:tgtEl>
                                              <p:spTgt spid="26"/>
                                            </p:tgtEl>
                                          </p:cBhvr>
                                        </p:animEffect>
                                      </p:childTnLst>
                                    </p:cTn>
                                  </p:par>
                                  <p:par>
                                    <p:cTn id="10" presetID="53" presetClass="entr" presetSubtype="16" fill="hold" grpId="0" nodeType="withEffect">
                                      <p:stCondLst>
                                        <p:cond delay="100"/>
                                      </p:stCondLst>
                                      <p:childTnLst>
                                        <p:set>
                                          <p:cBhvr>
                                            <p:cTn id="11" dur="1" fill="hold">
                                              <p:stCondLst>
                                                <p:cond delay="0"/>
                                              </p:stCondLst>
                                            </p:cTn>
                                            <p:tgtEl>
                                              <p:spTgt spid="28"/>
                                            </p:tgtEl>
                                            <p:attrNameLst>
                                              <p:attrName>style.visibility</p:attrName>
                                            </p:attrNameLst>
                                          </p:cBhvr>
                                          <p:to>
                                            <p:strVal val="visible"/>
                                          </p:to>
                                        </p:set>
                                        <p:anim calcmode="lin" valueType="num">
                                          <p:cBhvr>
                                            <p:cTn id="12" dur="1000" fill="hold"/>
                                            <p:tgtEl>
                                              <p:spTgt spid="28"/>
                                            </p:tgtEl>
                                            <p:attrNameLst>
                                              <p:attrName>ppt_w</p:attrName>
                                            </p:attrNameLst>
                                          </p:cBhvr>
                                          <p:tavLst>
                                            <p:tav tm="0">
                                              <p:val>
                                                <p:fltVal val="0"/>
                                              </p:val>
                                            </p:tav>
                                            <p:tav tm="100000">
                                              <p:val>
                                                <p:strVal val="#ppt_w"/>
                                              </p:val>
                                            </p:tav>
                                          </p:tavLst>
                                        </p:anim>
                                        <p:anim calcmode="lin" valueType="num">
                                          <p:cBhvr>
                                            <p:cTn id="13" dur="1000" fill="hold"/>
                                            <p:tgtEl>
                                              <p:spTgt spid="28"/>
                                            </p:tgtEl>
                                            <p:attrNameLst>
                                              <p:attrName>ppt_h</p:attrName>
                                            </p:attrNameLst>
                                          </p:cBhvr>
                                          <p:tavLst>
                                            <p:tav tm="0">
                                              <p:val>
                                                <p:fltVal val="0"/>
                                              </p:val>
                                            </p:tav>
                                            <p:tav tm="100000">
                                              <p:val>
                                                <p:strVal val="#ppt_h"/>
                                              </p:val>
                                            </p:tav>
                                          </p:tavLst>
                                        </p:anim>
                                        <p:animEffect transition="in" filter="fade">
                                          <p:cBhvr>
                                            <p:cTn id="14" dur="1000"/>
                                            <p:tgtEl>
                                              <p:spTgt spid="28"/>
                                            </p:tgtEl>
                                          </p:cBhvr>
                                        </p:animEffect>
                                      </p:childTnLst>
                                    </p:cTn>
                                  </p:par>
                                  <p:par>
                                    <p:cTn id="15" presetID="53" presetClass="entr" presetSubtype="16" fill="hold" grpId="0" nodeType="withEffect">
                                      <p:stCondLst>
                                        <p:cond delay="200"/>
                                      </p:stCondLst>
                                      <p:childTnLst>
                                        <p:set>
                                          <p:cBhvr>
                                            <p:cTn id="16" dur="1" fill="hold">
                                              <p:stCondLst>
                                                <p:cond delay="0"/>
                                              </p:stCondLst>
                                            </p:cTn>
                                            <p:tgtEl>
                                              <p:spTgt spid="29"/>
                                            </p:tgtEl>
                                            <p:attrNameLst>
                                              <p:attrName>style.visibility</p:attrName>
                                            </p:attrNameLst>
                                          </p:cBhvr>
                                          <p:to>
                                            <p:strVal val="visible"/>
                                          </p:to>
                                        </p:set>
                                        <p:anim calcmode="lin" valueType="num">
                                          <p:cBhvr>
                                            <p:cTn id="17" dur="1000" fill="hold"/>
                                            <p:tgtEl>
                                              <p:spTgt spid="29"/>
                                            </p:tgtEl>
                                            <p:attrNameLst>
                                              <p:attrName>ppt_w</p:attrName>
                                            </p:attrNameLst>
                                          </p:cBhvr>
                                          <p:tavLst>
                                            <p:tav tm="0">
                                              <p:val>
                                                <p:fltVal val="0"/>
                                              </p:val>
                                            </p:tav>
                                            <p:tav tm="100000">
                                              <p:val>
                                                <p:strVal val="#ppt_w"/>
                                              </p:val>
                                            </p:tav>
                                          </p:tavLst>
                                        </p:anim>
                                        <p:anim calcmode="lin" valueType="num">
                                          <p:cBhvr>
                                            <p:cTn id="18" dur="1000" fill="hold"/>
                                            <p:tgtEl>
                                              <p:spTgt spid="29"/>
                                            </p:tgtEl>
                                            <p:attrNameLst>
                                              <p:attrName>ppt_h</p:attrName>
                                            </p:attrNameLst>
                                          </p:cBhvr>
                                          <p:tavLst>
                                            <p:tav tm="0">
                                              <p:val>
                                                <p:fltVal val="0"/>
                                              </p:val>
                                            </p:tav>
                                            <p:tav tm="100000">
                                              <p:val>
                                                <p:strVal val="#ppt_h"/>
                                              </p:val>
                                            </p:tav>
                                          </p:tavLst>
                                        </p:anim>
                                        <p:animEffect transition="in" filter="fade">
                                          <p:cBhvr>
                                            <p:cTn id="19" dur="1000"/>
                                            <p:tgtEl>
                                              <p:spTgt spid="29"/>
                                            </p:tgtEl>
                                          </p:cBhvr>
                                        </p:animEffect>
                                      </p:childTnLst>
                                    </p:cTn>
                                  </p:par>
                                  <p:par>
                                    <p:cTn id="20" presetID="53" presetClass="entr" presetSubtype="16" fill="hold" grpId="0" nodeType="withEffect">
                                      <p:stCondLst>
                                        <p:cond delay="200"/>
                                      </p:stCondLst>
                                      <p:childTnLst>
                                        <p:set>
                                          <p:cBhvr>
                                            <p:cTn id="21" dur="1" fill="hold">
                                              <p:stCondLst>
                                                <p:cond delay="0"/>
                                              </p:stCondLst>
                                            </p:cTn>
                                            <p:tgtEl>
                                              <p:spTgt spid="31"/>
                                            </p:tgtEl>
                                            <p:attrNameLst>
                                              <p:attrName>style.visibility</p:attrName>
                                            </p:attrNameLst>
                                          </p:cBhvr>
                                          <p:to>
                                            <p:strVal val="visible"/>
                                          </p:to>
                                        </p:set>
                                        <p:anim calcmode="lin" valueType="num">
                                          <p:cBhvr>
                                            <p:cTn id="22" dur="1000" fill="hold"/>
                                            <p:tgtEl>
                                              <p:spTgt spid="31"/>
                                            </p:tgtEl>
                                            <p:attrNameLst>
                                              <p:attrName>ppt_w</p:attrName>
                                            </p:attrNameLst>
                                          </p:cBhvr>
                                          <p:tavLst>
                                            <p:tav tm="0">
                                              <p:val>
                                                <p:fltVal val="0"/>
                                              </p:val>
                                            </p:tav>
                                            <p:tav tm="100000">
                                              <p:val>
                                                <p:strVal val="#ppt_w"/>
                                              </p:val>
                                            </p:tav>
                                          </p:tavLst>
                                        </p:anim>
                                        <p:anim calcmode="lin" valueType="num">
                                          <p:cBhvr>
                                            <p:cTn id="23" dur="1000" fill="hold"/>
                                            <p:tgtEl>
                                              <p:spTgt spid="31"/>
                                            </p:tgtEl>
                                            <p:attrNameLst>
                                              <p:attrName>ppt_h</p:attrName>
                                            </p:attrNameLst>
                                          </p:cBhvr>
                                          <p:tavLst>
                                            <p:tav tm="0">
                                              <p:val>
                                                <p:fltVal val="0"/>
                                              </p:val>
                                            </p:tav>
                                            <p:tav tm="100000">
                                              <p:val>
                                                <p:strVal val="#ppt_h"/>
                                              </p:val>
                                            </p:tav>
                                          </p:tavLst>
                                        </p:anim>
                                        <p:animEffect transition="in" filter="fade">
                                          <p:cBhvr>
                                            <p:cTn id="24" dur="1000"/>
                                            <p:tgtEl>
                                              <p:spTgt spid="31"/>
                                            </p:tgtEl>
                                          </p:cBhvr>
                                        </p:animEffect>
                                      </p:childTnLst>
                                    </p:cTn>
                                  </p:par>
                                  <p:par>
                                    <p:cTn id="25" presetID="53" presetClass="entr" presetSubtype="16" fill="hold" grpId="0" nodeType="withEffect">
                                      <p:stCondLst>
                                        <p:cond delay="100"/>
                                      </p:stCondLst>
                                      <p:childTnLst>
                                        <p:set>
                                          <p:cBhvr>
                                            <p:cTn id="26" dur="1" fill="hold">
                                              <p:stCondLst>
                                                <p:cond delay="0"/>
                                              </p:stCondLst>
                                            </p:cTn>
                                            <p:tgtEl>
                                              <p:spTgt spid="32"/>
                                            </p:tgtEl>
                                            <p:attrNameLst>
                                              <p:attrName>style.visibility</p:attrName>
                                            </p:attrNameLst>
                                          </p:cBhvr>
                                          <p:to>
                                            <p:strVal val="visible"/>
                                          </p:to>
                                        </p:set>
                                        <p:anim calcmode="lin" valueType="num">
                                          <p:cBhvr>
                                            <p:cTn id="27" dur="1000" fill="hold"/>
                                            <p:tgtEl>
                                              <p:spTgt spid="32"/>
                                            </p:tgtEl>
                                            <p:attrNameLst>
                                              <p:attrName>ppt_w</p:attrName>
                                            </p:attrNameLst>
                                          </p:cBhvr>
                                          <p:tavLst>
                                            <p:tav tm="0">
                                              <p:val>
                                                <p:fltVal val="0"/>
                                              </p:val>
                                            </p:tav>
                                            <p:tav tm="100000">
                                              <p:val>
                                                <p:strVal val="#ppt_w"/>
                                              </p:val>
                                            </p:tav>
                                          </p:tavLst>
                                        </p:anim>
                                        <p:anim calcmode="lin" valueType="num">
                                          <p:cBhvr>
                                            <p:cTn id="28" dur="1000" fill="hold"/>
                                            <p:tgtEl>
                                              <p:spTgt spid="32"/>
                                            </p:tgtEl>
                                            <p:attrNameLst>
                                              <p:attrName>ppt_h</p:attrName>
                                            </p:attrNameLst>
                                          </p:cBhvr>
                                          <p:tavLst>
                                            <p:tav tm="0">
                                              <p:val>
                                                <p:fltVal val="0"/>
                                              </p:val>
                                            </p:tav>
                                            <p:tav tm="100000">
                                              <p:val>
                                                <p:strVal val="#ppt_h"/>
                                              </p:val>
                                            </p:tav>
                                          </p:tavLst>
                                        </p:anim>
                                        <p:animEffect transition="in" filter="fade">
                                          <p:cBhvr>
                                            <p:cTn id="29" dur="1000"/>
                                            <p:tgtEl>
                                              <p:spTgt spid="32"/>
                                            </p:tgtEl>
                                          </p:cBhvr>
                                        </p:animEffect>
                                      </p:childTnLst>
                                    </p:cTn>
                                  </p:par>
                                  <p:par>
                                    <p:cTn id="30" presetID="53" presetClass="entr" presetSubtype="16" fill="hold" grpId="0" nodeType="withEffect">
                                      <p:stCondLst>
                                        <p:cond delay="200"/>
                                      </p:stCondLst>
                                      <p:childTnLst>
                                        <p:set>
                                          <p:cBhvr>
                                            <p:cTn id="31" dur="1" fill="hold">
                                              <p:stCondLst>
                                                <p:cond delay="0"/>
                                              </p:stCondLst>
                                            </p:cTn>
                                            <p:tgtEl>
                                              <p:spTgt spid="34"/>
                                            </p:tgtEl>
                                            <p:attrNameLst>
                                              <p:attrName>style.visibility</p:attrName>
                                            </p:attrNameLst>
                                          </p:cBhvr>
                                          <p:to>
                                            <p:strVal val="visible"/>
                                          </p:to>
                                        </p:set>
                                        <p:anim calcmode="lin" valueType="num">
                                          <p:cBhvr>
                                            <p:cTn id="32" dur="1000" fill="hold"/>
                                            <p:tgtEl>
                                              <p:spTgt spid="34"/>
                                            </p:tgtEl>
                                            <p:attrNameLst>
                                              <p:attrName>ppt_w</p:attrName>
                                            </p:attrNameLst>
                                          </p:cBhvr>
                                          <p:tavLst>
                                            <p:tav tm="0">
                                              <p:val>
                                                <p:fltVal val="0"/>
                                              </p:val>
                                            </p:tav>
                                            <p:tav tm="100000">
                                              <p:val>
                                                <p:strVal val="#ppt_w"/>
                                              </p:val>
                                            </p:tav>
                                          </p:tavLst>
                                        </p:anim>
                                        <p:anim calcmode="lin" valueType="num">
                                          <p:cBhvr>
                                            <p:cTn id="33" dur="1000" fill="hold"/>
                                            <p:tgtEl>
                                              <p:spTgt spid="34"/>
                                            </p:tgtEl>
                                            <p:attrNameLst>
                                              <p:attrName>ppt_h</p:attrName>
                                            </p:attrNameLst>
                                          </p:cBhvr>
                                          <p:tavLst>
                                            <p:tav tm="0">
                                              <p:val>
                                                <p:fltVal val="0"/>
                                              </p:val>
                                            </p:tav>
                                            <p:tav tm="100000">
                                              <p:val>
                                                <p:strVal val="#ppt_h"/>
                                              </p:val>
                                            </p:tav>
                                          </p:tavLst>
                                        </p:anim>
                                        <p:animEffect transition="in" filter="fade">
                                          <p:cBhvr>
                                            <p:cTn id="34" dur="1000"/>
                                            <p:tgtEl>
                                              <p:spTgt spid="34"/>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p:cTn id="37" dur="1000" fill="hold"/>
                                            <p:tgtEl>
                                              <p:spTgt spid="36"/>
                                            </p:tgtEl>
                                            <p:attrNameLst>
                                              <p:attrName>ppt_w</p:attrName>
                                            </p:attrNameLst>
                                          </p:cBhvr>
                                          <p:tavLst>
                                            <p:tav tm="0">
                                              <p:val>
                                                <p:fltVal val="0"/>
                                              </p:val>
                                            </p:tav>
                                            <p:tav tm="100000">
                                              <p:val>
                                                <p:strVal val="#ppt_w"/>
                                              </p:val>
                                            </p:tav>
                                          </p:tavLst>
                                        </p:anim>
                                        <p:anim calcmode="lin" valueType="num">
                                          <p:cBhvr>
                                            <p:cTn id="38" dur="1000" fill="hold"/>
                                            <p:tgtEl>
                                              <p:spTgt spid="36"/>
                                            </p:tgtEl>
                                            <p:attrNameLst>
                                              <p:attrName>ppt_h</p:attrName>
                                            </p:attrNameLst>
                                          </p:cBhvr>
                                          <p:tavLst>
                                            <p:tav tm="0">
                                              <p:val>
                                                <p:fltVal val="0"/>
                                              </p:val>
                                            </p:tav>
                                            <p:tav tm="100000">
                                              <p:val>
                                                <p:strVal val="#ppt_h"/>
                                              </p:val>
                                            </p:tav>
                                          </p:tavLst>
                                        </p:anim>
                                        <p:animEffect transition="in" filter="fade">
                                          <p:cBhvr>
                                            <p:cTn id="39" dur="1000"/>
                                            <p:tgtEl>
                                              <p:spTgt spid="36"/>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37"/>
                                            </p:tgtEl>
                                            <p:attrNameLst>
                                              <p:attrName>style.visibility</p:attrName>
                                            </p:attrNameLst>
                                          </p:cBhvr>
                                          <p:to>
                                            <p:strVal val="visible"/>
                                          </p:to>
                                        </p:set>
                                        <p:anim calcmode="lin" valueType="num">
                                          <p:cBhvr>
                                            <p:cTn id="42" dur="1000" fill="hold"/>
                                            <p:tgtEl>
                                              <p:spTgt spid="37"/>
                                            </p:tgtEl>
                                            <p:attrNameLst>
                                              <p:attrName>ppt_w</p:attrName>
                                            </p:attrNameLst>
                                          </p:cBhvr>
                                          <p:tavLst>
                                            <p:tav tm="0">
                                              <p:val>
                                                <p:fltVal val="0"/>
                                              </p:val>
                                            </p:tav>
                                            <p:tav tm="100000">
                                              <p:val>
                                                <p:strVal val="#ppt_w"/>
                                              </p:val>
                                            </p:tav>
                                          </p:tavLst>
                                        </p:anim>
                                        <p:anim calcmode="lin" valueType="num">
                                          <p:cBhvr>
                                            <p:cTn id="43" dur="1000" fill="hold"/>
                                            <p:tgtEl>
                                              <p:spTgt spid="37"/>
                                            </p:tgtEl>
                                            <p:attrNameLst>
                                              <p:attrName>ppt_h</p:attrName>
                                            </p:attrNameLst>
                                          </p:cBhvr>
                                          <p:tavLst>
                                            <p:tav tm="0">
                                              <p:val>
                                                <p:fltVal val="0"/>
                                              </p:val>
                                            </p:tav>
                                            <p:tav tm="100000">
                                              <p:val>
                                                <p:strVal val="#ppt_h"/>
                                              </p:val>
                                            </p:tav>
                                          </p:tavLst>
                                        </p:anim>
                                        <p:animEffect transition="in" filter="fade">
                                          <p:cBhvr>
                                            <p:cTn id="44" dur="1000"/>
                                            <p:tgtEl>
                                              <p:spTgt spid="37"/>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38"/>
                                            </p:tgtEl>
                                            <p:attrNameLst>
                                              <p:attrName>style.visibility</p:attrName>
                                            </p:attrNameLst>
                                          </p:cBhvr>
                                          <p:to>
                                            <p:strVal val="visible"/>
                                          </p:to>
                                        </p:set>
                                        <p:anim calcmode="lin" valueType="num">
                                          <p:cBhvr>
                                            <p:cTn id="47" dur="1000" fill="hold"/>
                                            <p:tgtEl>
                                              <p:spTgt spid="38"/>
                                            </p:tgtEl>
                                            <p:attrNameLst>
                                              <p:attrName>ppt_w</p:attrName>
                                            </p:attrNameLst>
                                          </p:cBhvr>
                                          <p:tavLst>
                                            <p:tav tm="0">
                                              <p:val>
                                                <p:fltVal val="0"/>
                                              </p:val>
                                            </p:tav>
                                            <p:tav tm="100000">
                                              <p:val>
                                                <p:strVal val="#ppt_w"/>
                                              </p:val>
                                            </p:tav>
                                          </p:tavLst>
                                        </p:anim>
                                        <p:anim calcmode="lin" valueType="num">
                                          <p:cBhvr>
                                            <p:cTn id="48" dur="1000" fill="hold"/>
                                            <p:tgtEl>
                                              <p:spTgt spid="38"/>
                                            </p:tgtEl>
                                            <p:attrNameLst>
                                              <p:attrName>ppt_h</p:attrName>
                                            </p:attrNameLst>
                                          </p:cBhvr>
                                          <p:tavLst>
                                            <p:tav tm="0">
                                              <p:val>
                                                <p:fltVal val="0"/>
                                              </p:val>
                                            </p:tav>
                                            <p:tav tm="100000">
                                              <p:val>
                                                <p:strVal val="#ppt_h"/>
                                              </p:val>
                                            </p:tav>
                                          </p:tavLst>
                                        </p:anim>
                                        <p:animEffect transition="in" filter="fade">
                                          <p:cBhvr>
                                            <p:cTn id="49" dur="1000"/>
                                            <p:tgtEl>
                                              <p:spTgt spid="38"/>
                                            </p:tgtEl>
                                          </p:cBhvr>
                                        </p:animEffect>
                                      </p:childTnLst>
                                    </p:cTn>
                                  </p:par>
                                  <p:par>
                                    <p:cTn id="50" presetID="53" presetClass="entr" presetSubtype="16" fill="hold" grpId="0" nodeType="withEffect">
                                      <p:stCondLst>
                                        <p:cond delay="100"/>
                                      </p:stCondLst>
                                      <p:childTnLst>
                                        <p:set>
                                          <p:cBhvr>
                                            <p:cTn id="51" dur="1" fill="hold">
                                              <p:stCondLst>
                                                <p:cond delay="0"/>
                                              </p:stCondLst>
                                            </p:cTn>
                                            <p:tgtEl>
                                              <p:spTgt spid="40"/>
                                            </p:tgtEl>
                                            <p:attrNameLst>
                                              <p:attrName>style.visibility</p:attrName>
                                            </p:attrNameLst>
                                          </p:cBhvr>
                                          <p:to>
                                            <p:strVal val="visible"/>
                                          </p:to>
                                        </p:set>
                                        <p:anim calcmode="lin" valueType="num">
                                          <p:cBhvr>
                                            <p:cTn id="52" dur="1000" fill="hold"/>
                                            <p:tgtEl>
                                              <p:spTgt spid="40"/>
                                            </p:tgtEl>
                                            <p:attrNameLst>
                                              <p:attrName>ppt_w</p:attrName>
                                            </p:attrNameLst>
                                          </p:cBhvr>
                                          <p:tavLst>
                                            <p:tav tm="0">
                                              <p:val>
                                                <p:fltVal val="0"/>
                                              </p:val>
                                            </p:tav>
                                            <p:tav tm="100000">
                                              <p:val>
                                                <p:strVal val="#ppt_w"/>
                                              </p:val>
                                            </p:tav>
                                          </p:tavLst>
                                        </p:anim>
                                        <p:anim calcmode="lin" valueType="num">
                                          <p:cBhvr>
                                            <p:cTn id="53" dur="1000" fill="hold"/>
                                            <p:tgtEl>
                                              <p:spTgt spid="40"/>
                                            </p:tgtEl>
                                            <p:attrNameLst>
                                              <p:attrName>ppt_h</p:attrName>
                                            </p:attrNameLst>
                                          </p:cBhvr>
                                          <p:tavLst>
                                            <p:tav tm="0">
                                              <p:val>
                                                <p:fltVal val="0"/>
                                              </p:val>
                                            </p:tav>
                                            <p:tav tm="100000">
                                              <p:val>
                                                <p:strVal val="#ppt_h"/>
                                              </p:val>
                                            </p:tav>
                                          </p:tavLst>
                                        </p:anim>
                                        <p:animEffect transition="in" filter="fade">
                                          <p:cBhvr>
                                            <p:cTn id="54" dur="1000"/>
                                            <p:tgtEl>
                                              <p:spTgt spid="40"/>
                                            </p:tgtEl>
                                          </p:cBhvr>
                                        </p:animEffect>
                                      </p:childTnLst>
                                    </p:cTn>
                                  </p:par>
                                  <p:par>
                                    <p:cTn id="55" presetID="53" presetClass="entr" presetSubtype="16" fill="hold" grpId="0" nodeType="withEffect">
                                      <p:stCondLst>
                                        <p:cond delay="300"/>
                                      </p:stCondLst>
                                      <p:childTnLst>
                                        <p:set>
                                          <p:cBhvr>
                                            <p:cTn id="56" dur="1" fill="hold">
                                              <p:stCondLst>
                                                <p:cond delay="0"/>
                                              </p:stCondLst>
                                            </p:cTn>
                                            <p:tgtEl>
                                              <p:spTgt spid="41"/>
                                            </p:tgtEl>
                                            <p:attrNameLst>
                                              <p:attrName>style.visibility</p:attrName>
                                            </p:attrNameLst>
                                          </p:cBhvr>
                                          <p:to>
                                            <p:strVal val="visible"/>
                                          </p:to>
                                        </p:set>
                                        <p:anim calcmode="lin" valueType="num">
                                          <p:cBhvr>
                                            <p:cTn id="57" dur="1000" fill="hold"/>
                                            <p:tgtEl>
                                              <p:spTgt spid="41"/>
                                            </p:tgtEl>
                                            <p:attrNameLst>
                                              <p:attrName>ppt_w</p:attrName>
                                            </p:attrNameLst>
                                          </p:cBhvr>
                                          <p:tavLst>
                                            <p:tav tm="0">
                                              <p:val>
                                                <p:fltVal val="0"/>
                                              </p:val>
                                            </p:tav>
                                            <p:tav tm="100000">
                                              <p:val>
                                                <p:strVal val="#ppt_w"/>
                                              </p:val>
                                            </p:tav>
                                          </p:tavLst>
                                        </p:anim>
                                        <p:anim calcmode="lin" valueType="num">
                                          <p:cBhvr>
                                            <p:cTn id="58" dur="1000" fill="hold"/>
                                            <p:tgtEl>
                                              <p:spTgt spid="41"/>
                                            </p:tgtEl>
                                            <p:attrNameLst>
                                              <p:attrName>ppt_h</p:attrName>
                                            </p:attrNameLst>
                                          </p:cBhvr>
                                          <p:tavLst>
                                            <p:tav tm="0">
                                              <p:val>
                                                <p:fltVal val="0"/>
                                              </p:val>
                                            </p:tav>
                                            <p:tav tm="100000">
                                              <p:val>
                                                <p:strVal val="#ppt_h"/>
                                              </p:val>
                                            </p:tav>
                                          </p:tavLst>
                                        </p:anim>
                                        <p:animEffect transition="in" filter="fade">
                                          <p:cBhvr>
                                            <p:cTn id="59" dur="1000"/>
                                            <p:tgtEl>
                                              <p:spTgt spid="41"/>
                                            </p:tgtEl>
                                          </p:cBhvr>
                                        </p:animEffect>
                                      </p:childTnLst>
                                    </p:cTn>
                                  </p:par>
                                  <p:par>
                                    <p:cTn id="60" presetID="53" presetClass="entr" presetSubtype="16" fill="hold" grpId="0" nodeType="withEffect">
                                      <p:stCondLst>
                                        <p:cond delay="300"/>
                                      </p:stCondLst>
                                      <p:childTnLst>
                                        <p:set>
                                          <p:cBhvr>
                                            <p:cTn id="61" dur="1" fill="hold">
                                              <p:stCondLst>
                                                <p:cond delay="0"/>
                                              </p:stCondLst>
                                            </p:cTn>
                                            <p:tgtEl>
                                              <p:spTgt spid="43"/>
                                            </p:tgtEl>
                                            <p:attrNameLst>
                                              <p:attrName>style.visibility</p:attrName>
                                            </p:attrNameLst>
                                          </p:cBhvr>
                                          <p:to>
                                            <p:strVal val="visible"/>
                                          </p:to>
                                        </p:set>
                                        <p:anim calcmode="lin" valueType="num">
                                          <p:cBhvr>
                                            <p:cTn id="62" dur="1000" fill="hold"/>
                                            <p:tgtEl>
                                              <p:spTgt spid="43"/>
                                            </p:tgtEl>
                                            <p:attrNameLst>
                                              <p:attrName>ppt_w</p:attrName>
                                            </p:attrNameLst>
                                          </p:cBhvr>
                                          <p:tavLst>
                                            <p:tav tm="0">
                                              <p:val>
                                                <p:fltVal val="0"/>
                                              </p:val>
                                            </p:tav>
                                            <p:tav tm="100000">
                                              <p:val>
                                                <p:strVal val="#ppt_w"/>
                                              </p:val>
                                            </p:tav>
                                          </p:tavLst>
                                        </p:anim>
                                        <p:anim calcmode="lin" valueType="num">
                                          <p:cBhvr>
                                            <p:cTn id="63" dur="1000" fill="hold"/>
                                            <p:tgtEl>
                                              <p:spTgt spid="43"/>
                                            </p:tgtEl>
                                            <p:attrNameLst>
                                              <p:attrName>ppt_h</p:attrName>
                                            </p:attrNameLst>
                                          </p:cBhvr>
                                          <p:tavLst>
                                            <p:tav tm="0">
                                              <p:val>
                                                <p:fltVal val="0"/>
                                              </p:val>
                                            </p:tav>
                                            <p:tav tm="100000">
                                              <p:val>
                                                <p:strVal val="#ppt_h"/>
                                              </p:val>
                                            </p:tav>
                                          </p:tavLst>
                                        </p:anim>
                                        <p:animEffect transition="in" filter="fade">
                                          <p:cBhvr>
                                            <p:cTn id="64" dur="1000"/>
                                            <p:tgtEl>
                                              <p:spTgt spid="43"/>
                                            </p:tgtEl>
                                          </p:cBhvr>
                                        </p:animEffect>
                                      </p:childTnLst>
                                    </p:cTn>
                                  </p:par>
                                  <p:par>
                                    <p:cTn id="65" presetID="53" presetClass="entr" presetSubtype="16" fill="hold" grpId="0" nodeType="withEffect">
                                      <p:stCondLst>
                                        <p:cond delay="400"/>
                                      </p:stCondLst>
                                      <p:childTnLst>
                                        <p:set>
                                          <p:cBhvr>
                                            <p:cTn id="66" dur="1" fill="hold">
                                              <p:stCondLst>
                                                <p:cond delay="0"/>
                                              </p:stCondLst>
                                            </p:cTn>
                                            <p:tgtEl>
                                              <p:spTgt spid="44"/>
                                            </p:tgtEl>
                                            <p:attrNameLst>
                                              <p:attrName>style.visibility</p:attrName>
                                            </p:attrNameLst>
                                          </p:cBhvr>
                                          <p:to>
                                            <p:strVal val="visible"/>
                                          </p:to>
                                        </p:set>
                                        <p:anim calcmode="lin" valueType="num">
                                          <p:cBhvr>
                                            <p:cTn id="67" dur="1000" fill="hold"/>
                                            <p:tgtEl>
                                              <p:spTgt spid="44"/>
                                            </p:tgtEl>
                                            <p:attrNameLst>
                                              <p:attrName>ppt_w</p:attrName>
                                            </p:attrNameLst>
                                          </p:cBhvr>
                                          <p:tavLst>
                                            <p:tav tm="0">
                                              <p:val>
                                                <p:fltVal val="0"/>
                                              </p:val>
                                            </p:tav>
                                            <p:tav tm="100000">
                                              <p:val>
                                                <p:strVal val="#ppt_w"/>
                                              </p:val>
                                            </p:tav>
                                          </p:tavLst>
                                        </p:anim>
                                        <p:anim calcmode="lin" valueType="num">
                                          <p:cBhvr>
                                            <p:cTn id="68" dur="1000" fill="hold"/>
                                            <p:tgtEl>
                                              <p:spTgt spid="44"/>
                                            </p:tgtEl>
                                            <p:attrNameLst>
                                              <p:attrName>ppt_h</p:attrName>
                                            </p:attrNameLst>
                                          </p:cBhvr>
                                          <p:tavLst>
                                            <p:tav tm="0">
                                              <p:val>
                                                <p:fltVal val="0"/>
                                              </p:val>
                                            </p:tav>
                                            <p:tav tm="100000">
                                              <p:val>
                                                <p:strVal val="#ppt_h"/>
                                              </p:val>
                                            </p:tav>
                                          </p:tavLst>
                                        </p:anim>
                                        <p:animEffect transition="in" filter="fade">
                                          <p:cBhvr>
                                            <p:cTn id="69" dur="1000"/>
                                            <p:tgtEl>
                                              <p:spTgt spid="44"/>
                                            </p:tgtEl>
                                          </p:cBhvr>
                                        </p:animEffect>
                                      </p:childTnLst>
                                    </p:cTn>
                                  </p:par>
                                  <p:par>
                                    <p:cTn id="70" presetID="53" presetClass="entr" presetSubtype="16" fill="hold" grpId="0" nodeType="withEffect">
                                      <p:stCondLst>
                                        <p:cond delay="100"/>
                                      </p:stCondLst>
                                      <p:childTnLst>
                                        <p:set>
                                          <p:cBhvr>
                                            <p:cTn id="71" dur="1" fill="hold">
                                              <p:stCondLst>
                                                <p:cond delay="0"/>
                                              </p:stCondLst>
                                            </p:cTn>
                                            <p:tgtEl>
                                              <p:spTgt spid="45"/>
                                            </p:tgtEl>
                                            <p:attrNameLst>
                                              <p:attrName>style.visibility</p:attrName>
                                            </p:attrNameLst>
                                          </p:cBhvr>
                                          <p:to>
                                            <p:strVal val="visible"/>
                                          </p:to>
                                        </p:set>
                                        <p:anim calcmode="lin" valueType="num">
                                          <p:cBhvr>
                                            <p:cTn id="72" dur="1000" fill="hold"/>
                                            <p:tgtEl>
                                              <p:spTgt spid="45"/>
                                            </p:tgtEl>
                                            <p:attrNameLst>
                                              <p:attrName>ppt_w</p:attrName>
                                            </p:attrNameLst>
                                          </p:cBhvr>
                                          <p:tavLst>
                                            <p:tav tm="0">
                                              <p:val>
                                                <p:fltVal val="0"/>
                                              </p:val>
                                            </p:tav>
                                            <p:tav tm="100000">
                                              <p:val>
                                                <p:strVal val="#ppt_w"/>
                                              </p:val>
                                            </p:tav>
                                          </p:tavLst>
                                        </p:anim>
                                        <p:anim calcmode="lin" valueType="num">
                                          <p:cBhvr>
                                            <p:cTn id="73" dur="1000" fill="hold"/>
                                            <p:tgtEl>
                                              <p:spTgt spid="45"/>
                                            </p:tgtEl>
                                            <p:attrNameLst>
                                              <p:attrName>ppt_h</p:attrName>
                                            </p:attrNameLst>
                                          </p:cBhvr>
                                          <p:tavLst>
                                            <p:tav tm="0">
                                              <p:val>
                                                <p:fltVal val="0"/>
                                              </p:val>
                                            </p:tav>
                                            <p:tav tm="100000">
                                              <p:val>
                                                <p:strVal val="#ppt_h"/>
                                              </p:val>
                                            </p:tav>
                                          </p:tavLst>
                                        </p:anim>
                                        <p:animEffect transition="in" filter="fade">
                                          <p:cBhvr>
                                            <p:cTn id="74" dur="1000"/>
                                            <p:tgtEl>
                                              <p:spTgt spid="45"/>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47"/>
                                            </p:tgtEl>
                                            <p:attrNameLst>
                                              <p:attrName>style.visibility</p:attrName>
                                            </p:attrNameLst>
                                          </p:cBhvr>
                                          <p:to>
                                            <p:strVal val="visible"/>
                                          </p:to>
                                        </p:set>
                                        <p:anim calcmode="lin" valueType="num">
                                          <p:cBhvr>
                                            <p:cTn id="77" dur="1000" fill="hold"/>
                                            <p:tgtEl>
                                              <p:spTgt spid="47"/>
                                            </p:tgtEl>
                                            <p:attrNameLst>
                                              <p:attrName>ppt_w</p:attrName>
                                            </p:attrNameLst>
                                          </p:cBhvr>
                                          <p:tavLst>
                                            <p:tav tm="0">
                                              <p:val>
                                                <p:fltVal val="0"/>
                                              </p:val>
                                            </p:tav>
                                            <p:tav tm="100000">
                                              <p:val>
                                                <p:strVal val="#ppt_w"/>
                                              </p:val>
                                            </p:tav>
                                          </p:tavLst>
                                        </p:anim>
                                        <p:anim calcmode="lin" valueType="num">
                                          <p:cBhvr>
                                            <p:cTn id="78" dur="1000" fill="hold"/>
                                            <p:tgtEl>
                                              <p:spTgt spid="47"/>
                                            </p:tgtEl>
                                            <p:attrNameLst>
                                              <p:attrName>ppt_h</p:attrName>
                                            </p:attrNameLst>
                                          </p:cBhvr>
                                          <p:tavLst>
                                            <p:tav tm="0">
                                              <p:val>
                                                <p:fltVal val="0"/>
                                              </p:val>
                                            </p:tav>
                                            <p:tav tm="100000">
                                              <p:val>
                                                <p:strVal val="#ppt_h"/>
                                              </p:val>
                                            </p:tav>
                                          </p:tavLst>
                                        </p:anim>
                                        <p:animEffect transition="in" filter="fade">
                                          <p:cBhvr>
                                            <p:cTn id="79" dur="1000"/>
                                            <p:tgtEl>
                                              <p:spTgt spid="47"/>
                                            </p:tgtEl>
                                          </p:cBhvr>
                                        </p:animEffect>
                                      </p:childTnLst>
                                    </p:cTn>
                                  </p:par>
                                  <p:par>
                                    <p:cTn id="80" presetID="53" presetClass="entr" presetSubtype="16" fill="hold" grpId="0" nodeType="withEffect">
                                      <p:stCondLst>
                                        <p:cond delay="300"/>
                                      </p:stCondLst>
                                      <p:childTnLst>
                                        <p:set>
                                          <p:cBhvr>
                                            <p:cTn id="81" dur="1" fill="hold">
                                              <p:stCondLst>
                                                <p:cond delay="0"/>
                                              </p:stCondLst>
                                            </p:cTn>
                                            <p:tgtEl>
                                              <p:spTgt spid="48"/>
                                            </p:tgtEl>
                                            <p:attrNameLst>
                                              <p:attrName>style.visibility</p:attrName>
                                            </p:attrNameLst>
                                          </p:cBhvr>
                                          <p:to>
                                            <p:strVal val="visible"/>
                                          </p:to>
                                        </p:set>
                                        <p:anim calcmode="lin" valueType="num">
                                          <p:cBhvr>
                                            <p:cTn id="82" dur="1000" fill="hold"/>
                                            <p:tgtEl>
                                              <p:spTgt spid="48"/>
                                            </p:tgtEl>
                                            <p:attrNameLst>
                                              <p:attrName>ppt_w</p:attrName>
                                            </p:attrNameLst>
                                          </p:cBhvr>
                                          <p:tavLst>
                                            <p:tav tm="0">
                                              <p:val>
                                                <p:fltVal val="0"/>
                                              </p:val>
                                            </p:tav>
                                            <p:tav tm="100000">
                                              <p:val>
                                                <p:strVal val="#ppt_w"/>
                                              </p:val>
                                            </p:tav>
                                          </p:tavLst>
                                        </p:anim>
                                        <p:anim calcmode="lin" valueType="num">
                                          <p:cBhvr>
                                            <p:cTn id="83" dur="1000" fill="hold"/>
                                            <p:tgtEl>
                                              <p:spTgt spid="48"/>
                                            </p:tgtEl>
                                            <p:attrNameLst>
                                              <p:attrName>ppt_h</p:attrName>
                                            </p:attrNameLst>
                                          </p:cBhvr>
                                          <p:tavLst>
                                            <p:tav tm="0">
                                              <p:val>
                                                <p:fltVal val="0"/>
                                              </p:val>
                                            </p:tav>
                                            <p:tav tm="100000">
                                              <p:val>
                                                <p:strVal val="#ppt_h"/>
                                              </p:val>
                                            </p:tav>
                                          </p:tavLst>
                                        </p:anim>
                                        <p:animEffect transition="in" filter="fade">
                                          <p:cBhvr>
                                            <p:cTn id="84" dur="1000"/>
                                            <p:tgtEl>
                                              <p:spTgt spid="48"/>
                                            </p:tgtEl>
                                          </p:cBhvr>
                                        </p:animEffect>
                                      </p:childTnLst>
                                    </p:cTn>
                                  </p:par>
                                  <p:par>
                                    <p:cTn id="85" presetID="53" presetClass="entr" presetSubtype="16" fill="hold" grpId="0" nodeType="withEffect">
                                      <p:stCondLst>
                                        <p:cond delay="400"/>
                                      </p:stCondLst>
                                      <p:childTnLst>
                                        <p:set>
                                          <p:cBhvr>
                                            <p:cTn id="86" dur="1" fill="hold">
                                              <p:stCondLst>
                                                <p:cond delay="0"/>
                                              </p:stCondLst>
                                            </p:cTn>
                                            <p:tgtEl>
                                              <p:spTgt spid="50"/>
                                            </p:tgtEl>
                                            <p:attrNameLst>
                                              <p:attrName>style.visibility</p:attrName>
                                            </p:attrNameLst>
                                          </p:cBhvr>
                                          <p:to>
                                            <p:strVal val="visible"/>
                                          </p:to>
                                        </p:set>
                                        <p:anim calcmode="lin" valueType="num">
                                          <p:cBhvr>
                                            <p:cTn id="87" dur="1000" fill="hold"/>
                                            <p:tgtEl>
                                              <p:spTgt spid="50"/>
                                            </p:tgtEl>
                                            <p:attrNameLst>
                                              <p:attrName>ppt_w</p:attrName>
                                            </p:attrNameLst>
                                          </p:cBhvr>
                                          <p:tavLst>
                                            <p:tav tm="0">
                                              <p:val>
                                                <p:fltVal val="0"/>
                                              </p:val>
                                            </p:tav>
                                            <p:tav tm="100000">
                                              <p:val>
                                                <p:strVal val="#ppt_w"/>
                                              </p:val>
                                            </p:tav>
                                          </p:tavLst>
                                        </p:anim>
                                        <p:anim calcmode="lin" valueType="num">
                                          <p:cBhvr>
                                            <p:cTn id="88" dur="1000" fill="hold"/>
                                            <p:tgtEl>
                                              <p:spTgt spid="50"/>
                                            </p:tgtEl>
                                            <p:attrNameLst>
                                              <p:attrName>ppt_h</p:attrName>
                                            </p:attrNameLst>
                                          </p:cBhvr>
                                          <p:tavLst>
                                            <p:tav tm="0">
                                              <p:val>
                                                <p:fltVal val="0"/>
                                              </p:val>
                                            </p:tav>
                                            <p:tav tm="100000">
                                              <p:val>
                                                <p:strVal val="#ppt_h"/>
                                              </p:val>
                                            </p:tav>
                                          </p:tavLst>
                                        </p:anim>
                                        <p:animEffect transition="in" filter="fade">
                                          <p:cBhvr>
                                            <p:cTn id="89" dur="1000"/>
                                            <p:tgtEl>
                                              <p:spTgt spid="50"/>
                                            </p:tgtEl>
                                          </p:cBhvr>
                                        </p:animEffect>
                                      </p:childTnLst>
                                    </p:cTn>
                                  </p:par>
                                  <p:par>
                                    <p:cTn id="90" presetID="53" presetClass="entr" presetSubtype="16" fill="hold" grpId="0" nodeType="withEffect">
                                      <p:stCondLst>
                                        <p:cond delay="100"/>
                                      </p:stCondLst>
                                      <p:childTnLst>
                                        <p:set>
                                          <p:cBhvr>
                                            <p:cTn id="91" dur="1" fill="hold">
                                              <p:stCondLst>
                                                <p:cond delay="0"/>
                                              </p:stCondLst>
                                            </p:cTn>
                                            <p:tgtEl>
                                              <p:spTgt spid="30"/>
                                            </p:tgtEl>
                                            <p:attrNameLst>
                                              <p:attrName>style.visibility</p:attrName>
                                            </p:attrNameLst>
                                          </p:cBhvr>
                                          <p:to>
                                            <p:strVal val="visible"/>
                                          </p:to>
                                        </p:set>
                                        <p:anim calcmode="lin" valueType="num">
                                          <p:cBhvr>
                                            <p:cTn id="92" dur="1000" fill="hold"/>
                                            <p:tgtEl>
                                              <p:spTgt spid="30"/>
                                            </p:tgtEl>
                                            <p:attrNameLst>
                                              <p:attrName>ppt_w</p:attrName>
                                            </p:attrNameLst>
                                          </p:cBhvr>
                                          <p:tavLst>
                                            <p:tav tm="0">
                                              <p:val>
                                                <p:fltVal val="0"/>
                                              </p:val>
                                            </p:tav>
                                            <p:tav tm="100000">
                                              <p:val>
                                                <p:strVal val="#ppt_w"/>
                                              </p:val>
                                            </p:tav>
                                          </p:tavLst>
                                        </p:anim>
                                        <p:anim calcmode="lin" valueType="num">
                                          <p:cBhvr>
                                            <p:cTn id="93" dur="1000" fill="hold"/>
                                            <p:tgtEl>
                                              <p:spTgt spid="30"/>
                                            </p:tgtEl>
                                            <p:attrNameLst>
                                              <p:attrName>ppt_h</p:attrName>
                                            </p:attrNameLst>
                                          </p:cBhvr>
                                          <p:tavLst>
                                            <p:tav tm="0">
                                              <p:val>
                                                <p:fltVal val="0"/>
                                              </p:val>
                                            </p:tav>
                                            <p:tav tm="100000">
                                              <p:val>
                                                <p:strVal val="#ppt_h"/>
                                              </p:val>
                                            </p:tav>
                                          </p:tavLst>
                                        </p:anim>
                                        <p:animEffect transition="in" filter="fade">
                                          <p:cBhvr>
                                            <p:cTn id="94" dur="1000"/>
                                            <p:tgtEl>
                                              <p:spTgt spid="30"/>
                                            </p:tgtEl>
                                          </p:cBhvr>
                                        </p:animEffect>
                                      </p:childTnLst>
                                    </p:cTn>
                                  </p:par>
                                </p:childTnLst>
                              </p:cTn>
                            </p:par>
                            <p:par>
                              <p:cTn id="95" fill="hold">
                                <p:stCondLst>
                                  <p:cond delay="1000"/>
                                </p:stCondLst>
                                <p:childTnLst>
                                  <p:par>
                                    <p:cTn id="96" presetID="53" presetClass="entr" presetSubtype="16" fill="hold" nodeType="afterEffect">
                                      <p:stCondLst>
                                        <p:cond delay="0"/>
                                      </p:stCondLst>
                                      <p:childTnLst>
                                        <p:set>
                                          <p:cBhvr>
                                            <p:cTn id="97" dur="1" fill="hold">
                                              <p:stCondLst>
                                                <p:cond delay="0"/>
                                              </p:stCondLst>
                                            </p:cTn>
                                            <p:tgtEl>
                                              <p:spTgt spid="14"/>
                                            </p:tgtEl>
                                            <p:attrNameLst>
                                              <p:attrName>style.visibility</p:attrName>
                                            </p:attrNameLst>
                                          </p:cBhvr>
                                          <p:to>
                                            <p:strVal val="visible"/>
                                          </p:to>
                                        </p:set>
                                        <p:anim calcmode="lin" valueType="num">
                                          <p:cBhvr>
                                            <p:cTn id="98" dur="750" fill="hold"/>
                                            <p:tgtEl>
                                              <p:spTgt spid="14"/>
                                            </p:tgtEl>
                                            <p:attrNameLst>
                                              <p:attrName>ppt_w</p:attrName>
                                            </p:attrNameLst>
                                          </p:cBhvr>
                                          <p:tavLst>
                                            <p:tav tm="0">
                                              <p:val>
                                                <p:fltVal val="0"/>
                                              </p:val>
                                            </p:tav>
                                            <p:tav tm="100000">
                                              <p:val>
                                                <p:strVal val="#ppt_w"/>
                                              </p:val>
                                            </p:tav>
                                          </p:tavLst>
                                        </p:anim>
                                        <p:anim calcmode="lin" valueType="num">
                                          <p:cBhvr>
                                            <p:cTn id="99" dur="750" fill="hold"/>
                                            <p:tgtEl>
                                              <p:spTgt spid="14"/>
                                            </p:tgtEl>
                                            <p:attrNameLst>
                                              <p:attrName>ppt_h</p:attrName>
                                            </p:attrNameLst>
                                          </p:cBhvr>
                                          <p:tavLst>
                                            <p:tav tm="0">
                                              <p:val>
                                                <p:fltVal val="0"/>
                                              </p:val>
                                            </p:tav>
                                            <p:tav tm="100000">
                                              <p:val>
                                                <p:strVal val="#ppt_h"/>
                                              </p:val>
                                            </p:tav>
                                          </p:tavLst>
                                        </p:anim>
                                        <p:animEffect transition="in" filter="fade">
                                          <p:cBhvr>
                                            <p:cTn id="100" dur="750"/>
                                            <p:tgtEl>
                                              <p:spTgt spid="14"/>
                                            </p:tgtEl>
                                          </p:cBhvr>
                                        </p:animEffect>
                                      </p:childTnLst>
                                    </p:cTn>
                                  </p:par>
                                  <p:par>
                                    <p:cTn id="101" presetID="2" presetClass="entr" presetSubtype="2" fill="hold" grpId="0" nodeType="withEffect">
                                      <p:stCondLst>
                                        <p:cond delay="250"/>
                                      </p:stCondLst>
                                      <p:childTnLst>
                                        <p:set>
                                          <p:cBhvr>
                                            <p:cTn id="102" dur="1" fill="hold">
                                              <p:stCondLst>
                                                <p:cond delay="0"/>
                                              </p:stCondLst>
                                            </p:cTn>
                                            <p:tgtEl>
                                              <p:spTgt spid="8"/>
                                            </p:tgtEl>
                                            <p:attrNameLst>
                                              <p:attrName>style.visibility</p:attrName>
                                            </p:attrNameLst>
                                          </p:cBhvr>
                                          <p:to>
                                            <p:strVal val="visible"/>
                                          </p:to>
                                        </p:set>
                                        <p:anim calcmode="lin" valueType="num">
                                          <p:cBhvr additive="base">
                                            <p:cTn id="103" dur="750" fill="hold"/>
                                            <p:tgtEl>
                                              <p:spTgt spid="8"/>
                                            </p:tgtEl>
                                            <p:attrNameLst>
                                              <p:attrName>ppt_x</p:attrName>
                                            </p:attrNameLst>
                                          </p:cBhvr>
                                          <p:tavLst>
                                            <p:tav tm="0">
                                              <p:val>
                                                <p:strVal val="1+#ppt_w/2"/>
                                              </p:val>
                                            </p:tav>
                                            <p:tav tm="100000">
                                              <p:val>
                                                <p:strVal val="#ppt_x"/>
                                              </p:val>
                                            </p:tav>
                                          </p:tavLst>
                                        </p:anim>
                                        <p:anim calcmode="lin" valueType="num">
                                          <p:cBhvr additive="base">
                                            <p:cTn id="104" dur="750" fill="hold"/>
                                            <p:tgtEl>
                                              <p:spTgt spid="8"/>
                                            </p:tgtEl>
                                            <p:attrNameLst>
                                              <p:attrName>ppt_y</p:attrName>
                                            </p:attrNameLst>
                                          </p:cBhvr>
                                          <p:tavLst>
                                            <p:tav tm="0">
                                              <p:val>
                                                <p:strVal val="#ppt_y"/>
                                              </p:val>
                                            </p:tav>
                                            <p:tav tm="100000">
                                              <p:val>
                                                <p:strVal val="#ppt_y"/>
                                              </p:val>
                                            </p:tav>
                                          </p:tavLst>
                                        </p:anim>
                                      </p:childTnLst>
                                    </p:cTn>
                                  </p:par>
                                  <p:par>
                                    <p:cTn id="105" presetID="53" presetClass="entr" presetSubtype="16" fill="hold" nodeType="withEffect">
                                      <p:stCondLst>
                                        <p:cond delay="500"/>
                                      </p:stCondLst>
                                      <p:childTnLst>
                                        <p:set>
                                          <p:cBhvr>
                                            <p:cTn id="106" dur="1" fill="hold">
                                              <p:stCondLst>
                                                <p:cond delay="0"/>
                                              </p:stCondLst>
                                            </p:cTn>
                                            <p:tgtEl>
                                              <p:spTgt spid="17"/>
                                            </p:tgtEl>
                                            <p:attrNameLst>
                                              <p:attrName>style.visibility</p:attrName>
                                            </p:attrNameLst>
                                          </p:cBhvr>
                                          <p:to>
                                            <p:strVal val="visible"/>
                                          </p:to>
                                        </p:set>
                                        <p:anim calcmode="lin" valueType="num">
                                          <p:cBhvr>
                                            <p:cTn id="107" dur="750" fill="hold"/>
                                            <p:tgtEl>
                                              <p:spTgt spid="17"/>
                                            </p:tgtEl>
                                            <p:attrNameLst>
                                              <p:attrName>ppt_w</p:attrName>
                                            </p:attrNameLst>
                                          </p:cBhvr>
                                          <p:tavLst>
                                            <p:tav tm="0">
                                              <p:val>
                                                <p:fltVal val="0"/>
                                              </p:val>
                                            </p:tav>
                                            <p:tav tm="100000">
                                              <p:val>
                                                <p:strVal val="#ppt_w"/>
                                              </p:val>
                                            </p:tav>
                                          </p:tavLst>
                                        </p:anim>
                                        <p:anim calcmode="lin" valueType="num">
                                          <p:cBhvr>
                                            <p:cTn id="108" dur="750" fill="hold"/>
                                            <p:tgtEl>
                                              <p:spTgt spid="17"/>
                                            </p:tgtEl>
                                            <p:attrNameLst>
                                              <p:attrName>ppt_h</p:attrName>
                                            </p:attrNameLst>
                                          </p:cBhvr>
                                          <p:tavLst>
                                            <p:tav tm="0">
                                              <p:val>
                                                <p:fltVal val="0"/>
                                              </p:val>
                                            </p:tav>
                                            <p:tav tm="100000">
                                              <p:val>
                                                <p:strVal val="#ppt_h"/>
                                              </p:val>
                                            </p:tav>
                                          </p:tavLst>
                                        </p:anim>
                                        <p:animEffect transition="in" filter="fade">
                                          <p:cBhvr>
                                            <p:cTn id="109" dur="750"/>
                                            <p:tgtEl>
                                              <p:spTgt spid="17"/>
                                            </p:tgtEl>
                                          </p:cBhvr>
                                        </p:animEffect>
                                      </p:childTnLst>
                                    </p:cTn>
                                  </p:par>
                                  <p:par>
                                    <p:cTn id="110" presetID="2" presetClass="entr" presetSubtype="2" fill="hold" grpId="0" nodeType="withEffect">
                                      <p:stCondLst>
                                        <p:cond delay="750"/>
                                      </p:stCondLst>
                                      <p:childTnLst>
                                        <p:set>
                                          <p:cBhvr>
                                            <p:cTn id="111" dur="1" fill="hold">
                                              <p:stCondLst>
                                                <p:cond delay="0"/>
                                              </p:stCondLst>
                                            </p:cTn>
                                            <p:tgtEl>
                                              <p:spTgt spid="9"/>
                                            </p:tgtEl>
                                            <p:attrNameLst>
                                              <p:attrName>style.visibility</p:attrName>
                                            </p:attrNameLst>
                                          </p:cBhvr>
                                          <p:to>
                                            <p:strVal val="visible"/>
                                          </p:to>
                                        </p:set>
                                        <p:anim calcmode="lin" valueType="num">
                                          <p:cBhvr additive="base">
                                            <p:cTn id="112" dur="750" fill="hold"/>
                                            <p:tgtEl>
                                              <p:spTgt spid="9"/>
                                            </p:tgtEl>
                                            <p:attrNameLst>
                                              <p:attrName>ppt_x</p:attrName>
                                            </p:attrNameLst>
                                          </p:cBhvr>
                                          <p:tavLst>
                                            <p:tav tm="0">
                                              <p:val>
                                                <p:strVal val="1+#ppt_w/2"/>
                                              </p:val>
                                            </p:tav>
                                            <p:tav tm="100000">
                                              <p:val>
                                                <p:strVal val="#ppt_x"/>
                                              </p:val>
                                            </p:tav>
                                          </p:tavLst>
                                        </p:anim>
                                        <p:anim calcmode="lin" valueType="num">
                                          <p:cBhvr additive="base">
                                            <p:cTn id="113" dur="750" fill="hold"/>
                                            <p:tgtEl>
                                              <p:spTgt spid="9"/>
                                            </p:tgtEl>
                                            <p:attrNameLst>
                                              <p:attrName>ppt_y</p:attrName>
                                            </p:attrNameLst>
                                          </p:cBhvr>
                                          <p:tavLst>
                                            <p:tav tm="0">
                                              <p:val>
                                                <p:strVal val="#ppt_y"/>
                                              </p:val>
                                            </p:tav>
                                            <p:tav tm="100000">
                                              <p:val>
                                                <p:strVal val="#ppt_y"/>
                                              </p:val>
                                            </p:tav>
                                          </p:tavLst>
                                        </p:anim>
                                      </p:childTnLst>
                                    </p:cTn>
                                  </p:par>
                                  <p:par>
                                    <p:cTn id="114" presetID="53" presetClass="entr" presetSubtype="16" fill="hold" nodeType="withEffect">
                                      <p:stCondLst>
                                        <p:cond delay="1000"/>
                                      </p:stCondLst>
                                      <p:childTnLst>
                                        <p:set>
                                          <p:cBhvr>
                                            <p:cTn id="115" dur="1" fill="hold">
                                              <p:stCondLst>
                                                <p:cond delay="0"/>
                                              </p:stCondLst>
                                            </p:cTn>
                                            <p:tgtEl>
                                              <p:spTgt spid="20"/>
                                            </p:tgtEl>
                                            <p:attrNameLst>
                                              <p:attrName>style.visibility</p:attrName>
                                            </p:attrNameLst>
                                          </p:cBhvr>
                                          <p:to>
                                            <p:strVal val="visible"/>
                                          </p:to>
                                        </p:set>
                                        <p:anim calcmode="lin" valueType="num">
                                          <p:cBhvr>
                                            <p:cTn id="116" dur="750" fill="hold"/>
                                            <p:tgtEl>
                                              <p:spTgt spid="20"/>
                                            </p:tgtEl>
                                            <p:attrNameLst>
                                              <p:attrName>ppt_w</p:attrName>
                                            </p:attrNameLst>
                                          </p:cBhvr>
                                          <p:tavLst>
                                            <p:tav tm="0">
                                              <p:val>
                                                <p:fltVal val="0"/>
                                              </p:val>
                                            </p:tav>
                                            <p:tav tm="100000">
                                              <p:val>
                                                <p:strVal val="#ppt_w"/>
                                              </p:val>
                                            </p:tav>
                                          </p:tavLst>
                                        </p:anim>
                                        <p:anim calcmode="lin" valueType="num">
                                          <p:cBhvr>
                                            <p:cTn id="117" dur="750" fill="hold"/>
                                            <p:tgtEl>
                                              <p:spTgt spid="20"/>
                                            </p:tgtEl>
                                            <p:attrNameLst>
                                              <p:attrName>ppt_h</p:attrName>
                                            </p:attrNameLst>
                                          </p:cBhvr>
                                          <p:tavLst>
                                            <p:tav tm="0">
                                              <p:val>
                                                <p:fltVal val="0"/>
                                              </p:val>
                                            </p:tav>
                                            <p:tav tm="100000">
                                              <p:val>
                                                <p:strVal val="#ppt_h"/>
                                              </p:val>
                                            </p:tav>
                                          </p:tavLst>
                                        </p:anim>
                                        <p:animEffect transition="in" filter="fade">
                                          <p:cBhvr>
                                            <p:cTn id="118" dur="750"/>
                                            <p:tgtEl>
                                              <p:spTgt spid="20"/>
                                            </p:tgtEl>
                                          </p:cBhvr>
                                        </p:animEffect>
                                      </p:childTnLst>
                                    </p:cTn>
                                  </p:par>
                                  <p:par>
                                    <p:cTn id="119" presetID="2" presetClass="entr" presetSubtype="2" fill="hold" grpId="0" nodeType="withEffect">
                                      <p:stCondLst>
                                        <p:cond delay="1250"/>
                                      </p:stCondLst>
                                      <p:childTnLst>
                                        <p:set>
                                          <p:cBhvr>
                                            <p:cTn id="120" dur="1" fill="hold">
                                              <p:stCondLst>
                                                <p:cond delay="0"/>
                                              </p:stCondLst>
                                            </p:cTn>
                                            <p:tgtEl>
                                              <p:spTgt spid="10"/>
                                            </p:tgtEl>
                                            <p:attrNameLst>
                                              <p:attrName>style.visibility</p:attrName>
                                            </p:attrNameLst>
                                          </p:cBhvr>
                                          <p:to>
                                            <p:strVal val="visible"/>
                                          </p:to>
                                        </p:set>
                                        <p:anim calcmode="lin" valueType="num">
                                          <p:cBhvr additive="base">
                                            <p:cTn id="121" dur="750" fill="hold"/>
                                            <p:tgtEl>
                                              <p:spTgt spid="10"/>
                                            </p:tgtEl>
                                            <p:attrNameLst>
                                              <p:attrName>ppt_x</p:attrName>
                                            </p:attrNameLst>
                                          </p:cBhvr>
                                          <p:tavLst>
                                            <p:tav tm="0">
                                              <p:val>
                                                <p:strVal val="1+#ppt_w/2"/>
                                              </p:val>
                                            </p:tav>
                                            <p:tav tm="100000">
                                              <p:val>
                                                <p:strVal val="#ppt_x"/>
                                              </p:val>
                                            </p:tav>
                                          </p:tavLst>
                                        </p:anim>
                                        <p:anim calcmode="lin" valueType="num">
                                          <p:cBhvr additive="base">
                                            <p:cTn id="122" dur="750" fill="hold"/>
                                            <p:tgtEl>
                                              <p:spTgt spid="10"/>
                                            </p:tgtEl>
                                            <p:attrNameLst>
                                              <p:attrName>ppt_y</p:attrName>
                                            </p:attrNameLst>
                                          </p:cBhvr>
                                          <p:tavLst>
                                            <p:tav tm="0">
                                              <p:val>
                                                <p:strVal val="#ppt_y"/>
                                              </p:val>
                                            </p:tav>
                                            <p:tav tm="100000">
                                              <p:val>
                                                <p:strVal val="#ppt_y"/>
                                              </p:val>
                                            </p:tav>
                                          </p:tavLst>
                                        </p:anim>
                                      </p:childTnLst>
                                    </p:cTn>
                                  </p:par>
                                  <p:par>
                                    <p:cTn id="123" presetID="53" presetClass="entr" presetSubtype="16" fill="hold" nodeType="withEffect">
                                      <p:stCondLst>
                                        <p:cond delay="1500"/>
                                      </p:stCondLst>
                                      <p:childTnLst>
                                        <p:set>
                                          <p:cBhvr>
                                            <p:cTn id="124" dur="1" fill="hold">
                                              <p:stCondLst>
                                                <p:cond delay="0"/>
                                              </p:stCondLst>
                                            </p:cTn>
                                            <p:tgtEl>
                                              <p:spTgt spid="23"/>
                                            </p:tgtEl>
                                            <p:attrNameLst>
                                              <p:attrName>style.visibility</p:attrName>
                                            </p:attrNameLst>
                                          </p:cBhvr>
                                          <p:to>
                                            <p:strVal val="visible"/>
                                          </p:to>
                                        </p:set>
                                        <p:anim calcmode="lin" valueType="num">
                                          <p:cBhvr>
                                            <p:cTn id="125" dur="750" fill="hold"/>
                                            <p:tgtEl>
                                              <p:spTgt spid="23"/>
                                            </p:tgtEl>
                                            <p:attrNameLst>
                                              <p:attrName>ppt_w</p:attrName>
                                            </p:attrNameLst>
                                          </p:cBhvr>
                                          <p:tavLst>
                                            <p:tav tm="0">
                                              <p:val>
                                                <p:fltVal val="0"/>
                                              </p:val>
                                            </p:tav>
                                            <p:tav tm="100000">
                                              <p:val>
                                                <p:strVal val="#ppt_w"/>
                                              </p:val>
                                            </p:tav>
                                          </p:tavLst>
                                        </p:anim>
                                        <p:anim calcmode="lin" valueType="num">
                                          <p:cBhvr>
                                            <p:cTn id="126" dur="750" fill="hold"/>
                                            <p:tgtEl>
                                              <p:spTgt spid="23"/>
                                            </p:tgtEl>
                                            <p:attrNameLst>
                                              <p:attrName>ppt_h</p:attrName>
                                            </p:attrNameLst>
                                          </p:cBhvr>
                                          <p:tavLst>
                                            <p:tav tm="0">
                                              <p:val>
                                                <p:fltVal val="0"/>
                                              </p:val>
                                            </p:tav>
                                            <p:tav tm="100000">
                                              <p:val>
                                                <p:strVal val="#ppt_h"/>
                                              </p:val>
                                            </p:tav>
                                          </p:tavLst>
                                        </p:anim>
                                        <p:animEffect transition="in" filter="fade">
                                          <p:cBhvr>
                                            <p:cTn id="127" dur="750"/>
                                            <p:tgtEl>
                                              <p:spTgt spid="23"/>
                                            </p:tgtEl>
                                          </p:cBhvr>
                                        </p:animEffect>
                                      </p:childTnLst>
                                    </p:cTn>
                                  </p:par>
                                  <p:par>
                                    <p:cTn id="128" presetID="2" presetClass="entr" presetSubtype="2" fill="hold" grpId="0" nodeType="withEffect">
                                      <p:stCondLst>
                                        <p:cond delay="1750"/>
                                      </p:stCondLst>
                                      <p:childTnLst>
                                        <p:set>
                                          <p:cBhvr>
                                            <p:cTn id="129" dur="1" fill="hold">
                                              <p:stCondLst>
                                                <p:cond delay="0"/>
                                              </p:stCondLst>
                                            </p:cTn>
                                            <p:tgtEl>
                                              <p:spTgt spid="11"/>
                                            </p:tgtEl>
                                            <p:attrNameLst>
                                              <p:attrName>style.visibility</p:attrName>
                                            </p:attrNameLst>
                                          </p:cBhvr>
                                          <p:to>
                                            <p:strVal val="visible"/>
                                          </p:to>
                                        </p:set>
                                        <p:anim calcmode="lin" valueType="num">
                                          <p:cBhvr additive="base">
                                            <p:cTn id="130" dur="750" fill="hold"/>
                                            <p:tgtEl>
                                              <p:spTgt spid="11"/>
                                            </p:tgtEl>
                                            <p:attrNameLst>
                                              <p:attrName>ppt_x</p:attrName>
                                            </p:attrNameLst>
                                          </p:cBhvr>
                                          <p:tavLst>
                                            <p:tav tm="0">
                                              <p:val>
                                                <p:strVal val="1+#ppt_w/2"/>
                                              </p:val>
                                            </p:tav>
                                            <p:tav tm="100000">
                                              <p:val>
                                                <p:strVal val="#ppt_x"/>
                                              </p:val>
                                            </p:tav>
                                          </p:tavLst>
                                        </p:anim>
                                        <p:anim calcmode="lin" valueType="num">
                                          <p:cBhvr additive="base">
                                            <p:cTn id="131" dur="7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26" grpId="0" animBg="1"/>
          <p:bldP spid="28" grpId="0" animBg="1"/>
          <p:bldP spid="29" grpId="0" animBg="1"/>
          <p:bldP spid="31" grpId="0" animBg="1"/>
          <p:bldP spid="32" grpId="0" animBg="1"/>
          <p:bldP spid="34" grpId="0" animBg="1"/>
          <p:bldP spid="36" grpId="0" animBg="1"/>
          <p:bldP spid="37" grpId="0" animBg="1"/>
          <p:bldP spid="38" grpId="0" animBg="1"/>
          <p:bldP spid="40" grpId="0" animBg="1"/>
          <p:bldP spid="41" grpId="0" animBg="1"/>
          <p:bldP spid="43" grpId="0" animBg="1"/>
          <p:bldP spid="44" grpId="0" animBg="1"/>
          <p:bldP spid="45" grpId="0" animBg="1"/>
          <p:bldP spid="47" grpId="0" animBg="1"/>
          <p:bldP spid="48" grpId="0" animBg="1"/>
          <p:bldP spid="50" grpId="0" animBg="1"/>
          <p:bldP spid="30" grpId="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flipH="1">
            <a:off x="2870494" y="1857410"/>
            <a:ext cx="77394" cy="77394"/>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108084" y="1844151"/>
            <a:ext cx="1318794" cy="1318794"/>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579697" y="2550304"/>
            <a:ext cx="1350032" cy="1350032"/>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3" name="椭圆 12"/>
          <p:cNvSpPr/>
          <p:nvPr/>
        </p:nvSpPr>
        <p:spPr>
          <a:xfrm>
            <a:off x="5376722" y="1031507"/>
            <a:ext cx="1350032" cy="135003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4" name="椭圆 13"/>
          <p:cNvSpPr/>
          <p:nvPr/>
        </p:nvSpPr>
        <p:spPr>
          <a:xfrm>
            <a:off x="6748624" y="1837300"/>
            <a:ext cx="1350032" cy="1350032"/>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5" name="椭圆 14"/>
          <p:cNvSpPr/>
          <p:nvPr/>
        </p:nvSpPr>
        <p:spPr>
          <a:xfrm>
            <a:off x="7307488" y="1086063"/>
            <a:ext cx="232304" cy="232304"/>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212494" y="1261665"/>
            <a:ext cx="277108" cy="277108"/>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flipH="1">
            <a:off x="3387193" y="2395322"/>
            <a:ext cx="189470" cy="189470"/>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flipH="1">
            <a:off x="3176036" y="1281314"/>
            <a:ext cx="77394" cy="77394"/>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H="1">
            <a:off x="3642221" y="3607857"/>
            <a:ext cx="189470" cy="189470"/>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flipH="1">
            <a:off x="2894610" y="3188976"/>
            <a:ext cx="77394" cy="77394"/>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flipH="1">
            <a:off x="8474876" y="2549186"/>
            <a:ext cx="189470" cy="189470"/>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H="1">
            <a:off x="8404287" y="1401862"/>
            <a:ext cx="77394" cy="77394"/>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9069415" y="2318726"/>
            <a:ext cx="77394" cy="77394"/>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8031195" y="3588147"/>
            <a:ext cx="189470" cy="189470"/>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9048377" y="3285681"/>
            <a:ext cx="77394" cy="77394"/>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5889491" y="2775329"/>
            <a:ext cx="1350032" cy="1350032"/>
          </a:xfrm>
          <a:prstGeom prst="ellipse">
            <a:avLst/>
          </a:prstGeom>
          <a:solidFill>
            <a:srgbClr val="028985">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28" name="椭圆 27"/>
          <p:cNvSpPr/>
          <p:nvPr/>
        </p:nvSpPr>
        <p:spPr>
          <a:xfrm>
            <a:off x="4901123" y="1529599"/>
            <a:ext cx="2247442" cy="224744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b="1" dirty="0" smtClean="0">
                <a:latin typeface="微软雅黑" panose="020B0503020204020204" pitchFamily="34" charset="-122"/>
                <a:ea typeface="微软雅黑" panose="020B0503020204020204" pitchFamily="34" charset="-122"/>
              </a:rPr>
              <a:t>A</a:t>
            </a:r>
            <a:endParaRPr lang="zh-CN" altLang="en-US" sz="9600" b="1" dirty="0">
              <a:latin typeface="微软雅黑" panose="020B0503020204020204" pitchFamily="34" charset="-122"/>
              <a:ea typeface="微软雅黑" panose="020B0503020204020204" pitchFamily="34" charset="-122"/>
            </a:endParaRPr>
          </a:p>
        </p:txBody>
      </p:sp>
      <p:grpSp>
        <p:nvGrpSpPr>
          <p:cNvPr id="34" name="组合 33"/>
          <p:cNvGrpSpPr/>
          <p:nvPr/>
        </p:nvGrpSpPr>
        <p:grpSpPr>
          <a:xfrm>
            <a:off x="2440516" y="5501013"/>
            <a:ext cx="7322890" cy="76200"/>
            <a:chOff x="2424953" y="1238297"/>
            <a:chExt cx="7322890" cy="76200"/>
          </a:xfrm>
        </p:grpSpPr>
        <p:sp>
          <p:nvSpPr>
            <p:cNvPr id="3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3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3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3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3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sp>
        <p:nvSpPr>
          <p:cNvPr id="41" name="Rectangle 3"/>
          <p:cNvSpPr txBox="1">
            <a:spLocks noChangeArrowheads="1"/>
          </p:cNvSpPr>
          <p:nvPr/>
        </p:nvSpPr>
        <p:spPr bwMode="auto">
          <a:xfrm>
            <a:off x="1602847" y="4519339"/>
            <a:ext cx="8996438"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6000" b="1" dirty="0" smtClean="0">
                <a:solidFill>
                  <a:srgbClr val="00C3D9"/>
                </a:solidFill>
                <a:latin typeface="微软雅黑" panose="020B0503020204020204" pitchFamily="34" charset="-122"/>
                <a:ea typeface="微软雅黑" panose="020B0503020204020204" pitchFamily="34" charset="-122"/>
              </a:rPr>
              <a:t>新建你的</a:t>
            </a:r>
            <a:r>
              <a:rPr lang="zh-CN" altLang="en-US" sz="6000" b="1" dirty="0" smtClean="0">
                <a:solidFill>
                  <a:srgbClr val="00C3D9"/>
                </a:solidFill>
                <a:latin typeface="微软雅黑" panose="020B0503020204020204" pitchFamily="34" charset="-122"/>
                <a:ea typeface="微软雅黑" panose="020B0503020204020204" pitchFamily="34" charset="-122"/>
              </a:rPr>
              <a:t>第一个网页</a:t>
            </a:r>
            <a:endParaRPr lang="zh-CN" altLang="en-US" sz="6000" b="1" dirty="0" smtClean="0">
              <a:solidFill>
                <a:srgbClr val="00C3D9"/>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480310" y="5767705"/>
            <a:ext cx="7239000" cy="706755"/>
          </a:xfrm>
          <a:prstGeom prst="rect">
            <a:avLst/>
          </a:prstGeom>
          <a:noFill/>
        </p:spPr>
        <p:txBody>
          <a:bodyPr wrap="square" rtlCol="0">
            <a:spAutoFit/>
            <a:scene3d>
              <a:camera prst="orthographicFront"/>
              <a:lightRig rig="threePt" dir="t"/>
            </a:scene3d>
          </a:bodyPr>
          <a:p>
            <a:pPr algn="ctr"/>
            <a:r>
              <a:rPr lang="zh-CN" altLang="en-US" sz="4000" b="1">
                <a:solidFill>
                  <a:schemeClr val="accent3">
                    <a:lumMod val="60000"/>
                    <a:lumOff val="40000"/>
                  </a:schemeClr>
                </a:solidFill>
                <a:effectLst/>
              </a:rPr>
              <a:t>故事的开始</a:t>
            </a:r>
            <a:endParaRPr lang="zh-CN" altLang="en-US" sz="4000" b="1">
              <a:solidFill>
                <a:schemeClr val="accent3">
                  <a:lumMod val="60000"/>
                  <a:lumOff val="40000"/>
                </a:schemeClr>
              </a:solidFill>
              <a:effectLst/>
            </a:endParaRPr>
          </a:p>
        </p:txBody>
      </p:sp>
    </p:spTree>
  </p:cSld>
  <p:clrMapOvr>
    <a:masterClrMapping/>
  </p:clrMapOvr>
  <mc:AlternateContent xmlns:mc="http://schemas.openxmlformats.org/markup-compatibility/2006">
    <mc:Choice xmlns:p14="http://schemas.microsoft.com/office/powerpoint/2010/main" Requires="p14">
      <p:transition p14:dur="500">
        <p:wipe dir="u"/>
      </p:transition>
    </mc:Choice>
    <mc:Fallback>
      <p:transition>
        <p:wipe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fltVal val="0"/>
                                          </p:val>
                                        </p:tav>
                                        <p:tav tm="100000">
                                          <p:val>
                                            <p:strVal val="#ppt_w"/>
                                          </p:val>
                                        </p:tav>
                                      </p:tavLst>
                                    </p:anim>
                                    <p:anim calcmode="lin" valueType="num">
                                      <p:cBhvr>
                                        <p:cTn id="8" dur="1000" fill="hold"/>
                                        <p:tgtEl>
                                          <p:spTgt spid="19"/>
                                        </p:tgtEl>
                                        <p:attrNameLst>
                                          <p:attrName>ppt_h</p:attrName>
                                        </p:attrNameLst>
                                      </p:cBhvr>
                                      <p:tavLst>
                                        <p:tav tm="0">
                                          <p:val>
                                            <p:fltVal val="0"/>
                                          </p:val>
                                        </p:tav>
                                        <p:tav tm="100000">
                                          <p:val>
                                            <p:strVal val="#ppt_h"/>
                                          </p:val>
                                        </p:tav>
                                      </p:tavLst>
                                    </p:anim>
                                    <p:animEffect transition="in" filter="fade">
                                      <p:cBhvr>
                                        <p:cTn id="9" dur="1000"/>
                                        <p:tgtEl>
                                          <p:spTgt spid="19"/>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Effect transition="in" filter="fade">
                                      <p:cBhvr>
                                        <p:cTn id="14" dur="1000"/>
                                        <p:tgtEl>
                                          <p:spTgt spid="11"/>
                                        </p:tgtEl>
                                      </p:cBhvr>
                                    </p:animEffect>
                                  </p:childTnLst>
                                </p:cTn>
                              </p:par>
                              <p:par>
                                <p:cTn id="15" presetID="53" presetClass="entr" presetSubtype="16" fill="hold" grpId="0" nodeType="withEffect">
                                  <p:stCondLst>
                                    <p:cond delay="1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Effect transition="in" filter="fade">
                                      <p:cBhvr>
                                        <p:cTn id="19" dur="1000"/>
                                        <p:tgtEl>
                                          <p:spTgt spid="12"/>
                                        </p:tgtEl>
                                      </p:cBhvr>
                                    </p:animEffect>
                                  </p:childTnLst>
                                </p:cTn>
                              </p:par>
                              <p:par>
                                <p:cTn id="20" presetID="53" presetClass="entr" presetSubtype="16" fill="hold" grpId="0" nodeType="withEffect">
                                  <p:stCondLst>
                                    <p:cond delay="100"/>
                                  </p:stCondLst>
                                  <p:childTnLst>
                                    <p:set>
                                      <p:cBhvr>
                                        <p:cTn id="21" dur="1" fill="hold">
                                          <p:stCondLst>
                                            <p:cond delay="0"/>
                                          </p:stCondLst>
                                        </p:cTn>
                                        <p:tgtEl>
                                          <p:spTgt spid="13"/>
                                        </p:tgtEl>
                                        <p:attrNameLst>
                                          <p:attrName>style.visibility</p:attrName>
                                        </p:attrNameLst>
                                      </p:cBhvr>
                                      <p:to>
                                        <p:strVal val="visible"/>
                                      </p:to>
                                    </p:set>
                                    <p:anim calcmode="lin" valueType="num">
                                      <p:cBhvr>
                                        <p:cTn id="22" dur="1000" fill="hold"/>
                                        <p:tgtEl>
                                          <p:spTgt spid="13"/>
                                        </p:tgtEl>
                                        <p:attrNameLst>
                                          <p:attrName>ppt_w</p:attrName>
                                        </p:attrNameLst>
                                      </p:cBhvr>
                                      <p:tavLst>
                                        <p:tav tm="0">
                                          <p:val>
                                            <p:fltVal val="0"/>
                                          </p:val>
                                        </p:tav>
                                        <p:tav tm="100000">
                                          <p:val>
                                            <p:strVal val="#ppt_w"/>
                                          </p:val>
                                        </p:tav>
                                      </p:tavLst>
                                    </p:anim>
                                    <p:anim calcmode="lin" valueType="num">
                                      <p:cBhvr>
                                        <p:cTn id="23" dur="1000" fill="hold"/>
                                        <p:tgtEl>
                                          <p:spTgt spid="13"/>
                                        </p:tgtEl>
                                        <p:attrNameLst>
                                          <p:attrName>ppt_h</p:attrName>
                                        </p:attrNameLst>
                                      </p:cBhvr>
                                      <p:tavLst>
                                        <p:tav tm="0">
                                          <p:val>
                                            <p:fltVal val="0"/>
                                          </p:val>
                                        </p:tav>
                                        <p:tav tm="100000">
                                          <p:val>
                                            <p:strVal val="#ppt_h"/>
                                          </p:val>
                                        </p:tav>
                                      </p:tavLst>
                                    </p:anim>
                                    <p:animEffect transition="in" filter="fade">
                                      <p:cBhvr>
                                        <p:cTn id="24" dur="1000"/>
                                        <p:tgtEl>
                                          <p:spTgt spid="13"/>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14"/>
                                        </p:tgtEl>
                                        <p:attrNameLst>
                                          <p:attrName>style.visibility</p:attrName>
                                        </p:attrNameLst>
                                      </p:cBhvr>
                                      <p:to>
                                        <p:strVal val="visible"/>
                                      </p:to>
                                    </p:set>
                                    <p:anim calcmode="lin" valueType="num">
                                      <p:cBhvr>
                                        <p:cTn id="27" dur="1000" fill="hold"/>
                                        <p:tgtEl>
                                          <p:spTgt spid="14"/>
                                        </p:tgtEl>
                                        <p:attrNameLst>
                                          <p:attrName>ppt_w</p:attrName>
                                        </p:attrNameLst>
                                      </p:cBhvr>
                                      <p:tavLst>
                                        <p:tav tm="0">
                                          <p:val>
                                            <p:fltVal val="0"/>
                                          </p:val>
                                        </p:tav>
                                        <p:tav tm="100000">
                                          <p:val>
                                            <p:strVal val="#ppt_w"/>
                                          </p:val>
                                        </p:tav>
                                      </p:tavLst>
                                    </p:anim>
                                    <p:anim calcmode="lin" valueType="num">
                                      <p:cBhvr>
                                        <p:cTn id="28" dur="1000" fill="hold"/>
                                        <p:tgtEl>
                                          <p:spTgt spid="14"/>
                                        </p:tgtEl>
                                        <p:attrNameLst>
                                          <p:attrName>ppt_h</p:attrName>
                                        </p:attrNameLst>
                                      </p:cBhvr>
                                      <p:tavLst>
                                        <p:tav tm="0">
                                          <p:val>
                                            <p:fltVal val="0"/>
                                          </p:val>
                                        </p:tav>
                                        <p:tav tm="100000">
                                          <p:val>
                                            <p:strVal val="#ppt_h"/>
                                          </p:val>
                                        </p:tav>
                                      </p:tavLst>
                                    </p:anim>
                                    <p:animEffect transition="in" filter="fade">
                                      <p:cBhvr>
                                        <p:cTn id="29" dur="1000"/>
                                        <p:tgtEl>
                                          <p:spTgt spid="14"/>
                                        </p:tgtEl>
                                      </p:cBhvr>
                                    </p:animEffect>
                                  </p:childTnLst>
                                </p:cTn>
                              </p:par>
                              <p:par>
                                <p:cTn id="30" presetID="53" presetClass="entr" presetSubtype="16" fill="hold" grpId="0" nodeType="withEffect">
                                  <p:stCondLst>
                                    <p:cond delay="100"/>
                                  </p:stCondLst>
                                  <p:childTnLst>
                                    <p:set>
                                      <p:cBhvr>
                                        <p:cTn id="31" dur="1" fill="hold">
                                          <p:stCondLst>
                                            <p:cond delay="0"/>
                                          </p:stCondLst>
                                        </p:cTn>
                                        <p:tgtEl>
                                          <p:spTgt spid="15"/>
                                        </p:tgtEl>
                                        <p:attrNameLst>
                                          <p:attrName>style.visibility</p:attrName>
                                        </p:attrNameLst>
                                      </p:cBhvr>
                                      <p:to>
                                        <p:strVal val="visible"/>
                                      </p:to>
                                    </p:set>
                                    <p:anim calcmode="lin" valueType="num">
                                      <p:cBhvr>
                                        <p:cTn id="32" dur="1000" fill="hold"/>
                                        <p:tgtEl>
                                          <p:spTgt spid="15"/>
                                        </p:tgtEl>
                                        <p:attrNameLst>
                                          <p:attrName>ppt_w</p:attrName>
                                        </p:attrNameLst>
                                      </p:cBhvr>
                                      <p:tavLst>
                                        <p:tav tm="0">
                                          <p:val>
                                            <p:fltVal val="0"/>
                                          </p:val>
                                        </p:tav>
                                        <p:tav tm="100000">
                                          <p:val>
                                            <p:strVal val="#ppt_w"/>
                                          </p:val>
                                        </p:tav>
                                      </p:tavLst>
                                    </p:anim>
                                    <p:anim calcmode="lin" valueType="num">
                                      <p:cBhvr>
                                        <p:cTn id="33" dur="1000" fill="hold"/>
                                        <p:tgtEl>
                                          <p:spTgt spid="15"/>
                                        </p:tgtEl>
                                        <p:attrNameLst>
                                          <p:attrName>ppt_h</p:attrName>
                                        </p:attrNameLst>
                                      </p:cBhvr>
                                      <p:tavLst>
                                        <p:tav tm="0">
                                          <p:val>
                                            <p:fltVal val="0"/>
                                          </p:val>
                                        </p:tav>
                                        <p:tav tm="100000">
                                          <p:val>
                                            <p:strVal val="#ppt_h"/>
                                          </p:val>
                                        </p:tav>
                                      </p:tavLst>
                                    </p:anim>
                                    <p:animEffect transition="in" filter="fade">
                                      <p:cBhvr>
                                        <p:cTn id="34" dur="1000"/>
                                        <p:tgtEl>
                                          <p:spTgt spid="1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1000" fill="hold"/>
                                        <p:tgtEl>
                                          <p:spTgt spid="16"/>
                                        </p:tgtEl>
                                        <p:attrNameLst>
                                          <p:attrName>ppt_w</p:attrName>
                                        </p:attrNameLst>
                                      </p:cBhvr>
                                      <p:tavLst>
                                        <p:tav tm="0">
                                          <p:val>
                                            <p:fltVal val="0"/>
                                          </p:val>
                                        </p:tav>
                                        <p:tav tm="100000">
                                          <p:val>
                                            <p:strVal val="#ppt_w"/>
                                          </p:val>
                                        </p:tav>
                                      </p:tavLst>
                                    </p:anim>
                                    <p:anim calcmode="lin" valueType="num">
                                      <p:cBhvr>
                                        <p:cTn id="38" dur="1000" fill="hold"/>
                                        <p:tgtEl>
                                          <p:spTgt spid="16"/>
                                        </p:tgtEl>
                                        <p:attrNameLst>
                                          <p:attrName>ppt_h</p:attrName>
                                        </p:attrNameLst>
                                      </p:cBhvr>
                                      <p:tavLst>
                                        <p:tav tm="0">
                                          <p:val>
                                            <p:fltVal val="0"/>
                                          </p:val>
                                        </p:tav>
                                        <p:tav tm="100000">
                                          <p:val>
                                            <p:strVal val="#ppt_h"/>
                                          </p:val>
                                        </p:tav>
                                      </p:tavLst>
                                    </p:anim>
                                    <p:animEffect transition="in" filter="fade">
                                      <p:cBhvr>
                                        <p:cTn id="39" dur="1000"/>
                                        <p:tgtEl>
                                          <p:spTgt spid="16"/>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17"/>
                                        </p:tgtEl>
                                        <p:attrNameLst>
                                          <p:attrName>style.visibility</p:attrName>
                                        </p:attrNameLst>
                                      </p:cBhvr>
                                      <p:to>
                                        <p:strVal val="visible"/>
                                      </p:to>
                                    </p:set>
                                    <p:anim calcmode="lin" valueType="num">
                                      <p:cBhvr>
                                        <p:cTn id="42" dur="1000" fill="hold"/>
                                        <p:tgtEl>
                                          <p:spTgt spid="17"/>
                                        </p:tgtEl>
                                        <p:attrNameLst>
                                          <p:attrName>ppt_w</p:attrName>
                                        </p:attrNameLst>
                                      </p:cBhvr>
                                      <p:tavLst>
                                        <p:tav tm="0">
                                          <p:val>
                                            <p:fltVal val="0"/>
                                          </p:val>
                                        </p:tav>
                                        <p:tav tm="100000">
                                          <p:val>
                                            <p:strVal val="#ppt_w"/>
                                          </p:val>
                                        </p:tav>
                                      </p:tavLst>
                                    </p:anim>
                                    <p:anim calcmode="lin" valueType="num">
                                      <p:cBhvr>
                                        <p:cTn id="43" dur="1000" fill="hold"/>
                                        <p:tgtEl>
                                          <p:spTgt spid="17"/>
                                        </p:tgtEl>
                                        <p:attrNameLst>
                                          <p:attrName>ppt_h</p:attrName>
                                        </p:attrNameLst>
                                      </p:cBhvr>
                                      <p:tavLst>
                                        <p:tav tm="0">
                                          <p:val>
                                            <p:fltVal val="0"/>
                                          </p:val>
                                        </p:tav>
                                        <p:tav tm="100000">
                                          <p:val>
                                            <p:strVal val="#ppt_h"/>
                                          </p:val>
                                        </p:tav>
                                      </p:tavLst>
                                    </p:anim>
                                    <p:animEffect transition="in" filter="fade">
                                      <p:cBhvr>
                                        <p:cTn id="44" dur="1000"/>
                                        <p:tgtEl>
                                          <p:spTgt spid="17"/>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18"/>
                                        </p:tgtEl>
                                        <p:attrNameLst>
                                          <p:attrName>style.visibility</p:attrName>
                                        </p:attrNameLst>
                                      </p:cBhvr>
                                      <p:to>
                                        <p:strVal val="visible"/>
                                      </p:to>
                                    </p:set>
                                    <p:anim calcmode="lin" valueType="num">
                                      <p:cBhvr>
                                        <p:cTn id="47" dur="1000" fill="hold"/>
                                        <p:tgtEl>
                                          <p:spTgt spid="18"/>
                                        </p:tgtEl>
                                        <p:attrNameLst>
                                          <p:attrName>ppt_w</p:attrName>
                                        </p:attrNameLst>
                                      </p:cBhvr>
                                      <p:tavLst>
                                        <p:tav tm="0">
                                          <p:val>
                                            <p:fltVal val="0"/>
                                          </p:val>
                                        </p:tav>
                                        <p:tav tm="100000">
                                          <p:val>
                                            <p:strVal val="#ppt_w"/>
                                          </p:val>
                                        </p:tav>
                                      </p:tavLst>
                                    </p:anim>
                                    <p:anim calcmode="lin" valueType="num">
                                      <p:cBhvr>
                                        <p:cTn id="48" dur="1000" fill="hold"/>
                                        <p:tgtEl>
                                          <p:spTgt spid="18"/>
                                        </p:tgtEl>
                                        <p:attrNameLst>
                                          <p:attrName>ppt_h</p:attrName>
                                        </p:attrNameLst>
                                      </p:cBhvr>
                                      <p:tavLst>
                                        <p:tav tm="0">
                                          <p:val>
                                            <p:fltVal val="0"/>
                                          </p:val>
                                        </p:tav>
                                        <p:tav tm="100000">
                                          <p:val>
                                            <p:strVal val="#ppt_h"/>
                                          </p:val>
                                        </p:tav>
                                      </p:tavLst>
                                    </p:anim>
                                    <p:animEffect transition="in" filter="fade">
                                      <p:cBhvr>
                                        <p:cTn id="49" dur="1000"/>
                                        <p:tgtEl>
                                          <p:spTgt spid="18"/>
                                        </p:tgtEl>
                                      </p:cBhvr>
                                    </p:animEffect>
                                  </p:childTnLst>
                                </p:cTn>
                              </p:par>
                              <p:par>
                                <p:cTn id="50" presetID="53" presetClass="entr" presetSubtype="16" fill="hold" grpId="0" nodeType="withEffect">
                                  <p:stCondLst>
                                    <p:cond delay="100"/>
                                  </p:stCondLst>
                                  <p:childTnLst>
                                    <p:set>
                                      <p:cBhvr>
                                        <p:cTn id="51" dur="1" fill="hold">
                                          <p:stCondLst>
                                            <p:cond delay="0"/>
                                          </p:stCondLst>
                                        </p:cTn>
                                        <p:tgtEl>
                                          <p:spTgt spid="20"/>
                                        </p:tgtEl>
                                        <p:attrNameLst>
                                          <p:attrName>style.visibility</p:attrName>
                                        </p:attrNameLst>
                                      </p:cBhvr>
                                      <p:to>
                                        <p:strVal val="visible"/>
                                      </p:to>
                                    </p:set>
                                    <p:anim calcmode="lin" valueType="num">
                                      <p:cBhvr>
                                        <p:cTn id="52" dur="1000" fill="hold"/>
                                        <p:tgtEl>
                                          <p:spTgt spid="20"/>
                                        </p:tgtEl>
                                        <p:attrNameLst>
                                          <p:attrName>ppt_w</p:attrName>
                                        </p:attrNameLst>
                                      </p:cBhvr>
                                      <p:tavLst>
                                        <p:tav tm="0">
                                          <p:val>
                                            <p:fltVal val="0"/>
                                          </p:val>
                                        </p:tav>
                                        <p:tav tm="100000">
                                          <p:val>
                                            <p:strVal val="#ppt_w"/>
                                          </p:val>
                                        </p:tav>
                                      </p:tavLst>
                                    </p:anim>
                                    <p:anim calcmode="lin" valueType="num">
                                      <p:cBhvr>
                                        <p:cTn id="53" dur="1000" fill="hold"/>
                                        <p:tgtEl>
                                          <p:spTgt spid="20"/>
                                        </p:tgtEl>
                                        <p:attrNameLst>
                                          <p:attrName>ppt_h</p:attrName>
                                        </p:attrNameLst>
                                      </p:cBhvr>
                                      <p:tavLst>
                                        <p:tav tm="0">
                                          <p:val>
                                            <p:fltVal val="0"/>
                                          </p:val>
                                        </p:tav>
                                        <p:tav tm="100000">
                                          <p:val>
                                            <p:strVal val="#ppt_h"/>
                                          </p:val>
                                        </p:tav>
                                      </p:tavLst>
                                    </p:anim>
                                    <p:animEffect transition="in" filter="fade">
                                      <p:cBhvr>
                                        <p:cTn id="54" dur="1000"/>
                                        <p:tgtEl>
                                          <p:spTgt spid="20"/>
                                        </p:tgtEl>
                                      </p:cBhvr>
                                    </p:animEffect>
                                  </p:childTnLst>
                                </p:cTn>
                              </p:par>
                              <p:par>
                                <p:cTn id="55" presetID="53" presetClass="entr" presetSubtype="16" fill="hold" grpId="0" nodeType="withEffect">
                                  <p:stCondLst>
                                    <p:cond delay="200"/>
                                  </p:stCondLst>
                                  <p:childTnLst>
                                    <p:set>
                                      <p:cBhvr>
                                        <p:cTn id="56" dur="1" fill="hold">
                                          <p:stCondLst>
                                            <p:cond delay="0"/>
                                          </p:stCondLst>
                                        </p:cTn>
                                        <p:tgtEl>
                                          <p:spTgt spid="21"/>
                                        </p:tgtEl>
                                        <p:attrNameLst>
                                          <p:attrName>style.visibility</p:attrName>
                                        </p:attrNameLst>
                                      </p:cBhvr>
                                      <p:to>
                                        <p:strVal val="visible"/>
                                      </p:to>
                                    </p:set>
                                    <p:anim calcmode="lin" valueType="num">
                                      <p:cBhvr>
                                        <p:cTn id="57" dur="1000" fill="hold"/>
                                        <p:tgtEl>
                                          <p:spTgt spid="21"/>
                                        </p:tgtEl>
                                        <p:attrNameLst>
                                          <p:attrName>ppt_w</p:attrName>
                                        </p:attrNameLst>
                                      </p:cBhvr>
                                      <p:tavLst>
                                        <p:tav tm="0">
                                          <p:val>
                                            <p:fltVal val="0"/>
                                          </p:val>
                                        </p:tav>
                                        <p:tav tm="100000">
                                          <p:val>
                                            <p:strVal val="#ppt_w"/>
                                          </p:val>
                                        </p:tav>
                                      </p:tavLst>
                                    </p:anim>
                                    <p:anim calcmode="lin" valueType="num">
                                      <p:cBhvr>
                                        <p:cTn id="58" dur="1000" fill="hold"/>
                                        <p:tgtEl>
                                          <p:spTgt spid="21"/>
                                        </p:tgtEl>
                                        <p:attrNameLst>
                                          <p:attrName>ppt_h</p:attrName>
                                        </p:attrNameLst>
                                      </p:cBhvr>
                                      <p:tavLst>
                                        <p:tav tm="0">
                                          <p:val>
                                            <p:fltVal val="0"/>
                                          </p:val>
                                        </p:tav>
                                        <p:tav tm="100000">
                                          <p:val>
                                            <p:strVal val="#ppt_h"/>
                                          </p:val>
                                        </p:tav>
                                      </p:tavLst>
                                    </p:anim>
                                    <p:animEffect transition="in" filter="fade">
                                      <p:cBhvr>
                                        <p:cTn id="59" dur="1000"/>
                                        <p:tgtEl>
                                          <p:spTgt spid="21"/>
                                        </p:tgtEl>
                                      </p:cBhvr>
                                    </p:animEffect>
                                  </p:childTnLst>
                                </p:cTn>
                              </p:par>
                              <p:par>
                                <p:cTn id="60" presetID="53" presetClass="entr" presetSubtype="16" fill="hold" grpId="0" nodeType="withEffect">
                                  <p:stCondLst>
                                    <p:cond delay="300"/>
                                  </p:stCondLst>
                                  <p:childTnLst>
                                    <p:set>
                                      <p:cBhvr>
                                        <p:cTn id="61" dur="1" fill="hold">
                                          <p:stCondLst>
                                            <p:cond delay="0"/>
                                          </p:stCondLst>
                                        </p:cTn>
                                        <p:tgtEl>
                                          <p:spTgt spid="22"/>
                                        </p:tgtEl>
                                        <p:attrNameLst>
                                          <p:attrName>style.visibility</p:attrName>
                                        </p:attrNameLst>
                                      </p:cBhvr>
                                      <p:to>
                                        <p:strVal val="visible"/>
                                      </p:to>
                                    </p:set>
                                    <p:anim calcmode="lin" valueType="num">
                                      <p:cBhvr>
                                        <p:cTn id="62" dur="1000" fill="hold"/>
                                        <p:tgtEl>
                                          <p:spTgt spid="22"/>
                                        </p:tgtEl>
                                        <p:attrNameLst>
                                          <p:attrName>ppt_w</p:attrName>
                                        </p:attrNameLst>
                                      </p:cBhvr>
                                      <p:tavLst>
                                        <p:tav tm="0">
                                          <p:val>
                                            <p:fltVal val="0"/>
                                          </p:val>
                                        </p:tav>
                                        <p:tav tm="100000">
                                          <p:val>
                                            <p:strVal val="#ppt_w"/>
                                          </p:val>
                                        </p:tav>
                                      </p:tavLst>
                                    </p:anim>
                                    <p:anim calcmode="lin" valueType="num">
                                      <p:cBhvr>
                                        <p:cTn id="63" dur="1000" fill="hold"/>
                                        <p:tgtEl>
                                          <p:spTgt spid="22"/>
                                        </p:tgtEl>
                                        <p:attrNameLst>
                                          <p:attrName>ppt_h</p:attrName>
                                        </p:attrNameLst>
                                      </p:cBhvr>
                                      <p:tavLst>
                                        <p:tav tm="0">
                                          <p:val>
                                            <p:fltVal val="0"/>
                                          </p:val>
                                        </p:tav>
                                        <p:tav tm="100000">
                                          <p:val>
                                            <p:strVal val="#ppt_h"/>
                                          </p:val>
                                        </p:tav>
                                      </p:tavLst>
                                    </p:anim>
                                    <p:animEffect transition="in" filter="fade">
                                      <p:cBhvr>
                                        <p:cTn id="64" dur="1000"/>
                                        <p:tgtEl>
                                          <p:spTgt spid="22"/>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p:cTn id="67" dur="1000" fill="hold"/>
                                        <p:tgtEl>
                                          <p:spTgt spid="23"/>
                                        </p:tgtEl>
                                        <p:attrNameLst>
                                          <p:attrName>ppt_w</p:attrName>
                                        </p:attrNameLst>
                                      </p:cBhvr>
                                      <p:tavLst>
                                        <p:tav tm="0">
                                          <p:val>
                                            <p:fltVal val="0"/>
                                          </p:val>
                                        </p:tav>
                                        <p:tav tm="100000">
                                          <p:val>
                                            <p:strVal val="#ppt_w"/>
                                          </p:val>
                                        </p:tav>
                                      </p:tavLst>
                                    </p:anim>
                                    <p:anim calcmode="lin" valueType="num">
                                      <p:cBhvr>
                                        <p:cTn id="68" dur="1000" fill="hold"/>
                                        <p:tgtEl>
                                          <p:spTgt spid="23"/>
                                        </p:tgtEl>
                                        <p:attrNameLst>
                                          <p:attrName>ppt_h</p:attrName>
                                        </p:attrNameLst>
                                      </p:cBhvr>
                                      <p:tavLst>
                                        <p:tav tm="0">
                                          <p:val>
                                            <p:fltVal val="0"/>
                                          </p:val>
                                        </p:tav>
                                        <p:tav tm="100000">
                                          <p:val>
                                            <p:strVal val="#ppt_h"/>
                                          </p:val>
                                        </p:tav>
                                      </p:tavLst>
                                    </p:anim>
                                    <p:animEffect transition="in" filter="fade">
                                      <p:cBhvr>
                                        <p:cTn id="69" dur="1000"/>
                                        <p:tgtEl>
                                          <p:spTgt spid="23"/>
                                        </p:tgtEl>
                                      </p:cBhvr>
                                    </p:animEffect>
                                  </p:childTnLst>
                                </p:cTn>
                              </p:par>
                              <p:par>
                                <p:cTn id="70" presetID="53" presetClass="entr" presetSubtype="16" fill="hold" grpId="0" nodeType="withEffect">
                                  <p:stCondLst>
                                    <p:cond delay="400"/>
                                  </p:stCondLst>
                                  <p:childTnLst>
                                    <p:set>
                                      <p:cBhvr>
                                        <p:cTn id="71" dur="1" fill="hold">
                                          <p:stCondLst>
                                            <p:cond delay="0"/>
                                          </p:stCondLst>
                                        </p:cTn>
                                        <p:tgtEl>
                                          <p:spTgt spid="24"/>
                                        </p:tgtEl>
                                        <p:attrNameLst>
                                          <p:attrName>style.visibility</p:attrName>
                                        </p:attrNameLst>
                                      </p:cBhvr>
                                      <p:to>
                                        <p:strVal val="visible"/>
                                      </p:to>
                                    </p:set>
                                    <p:anim calcmode="lin" valueType="num">
                                      <p:cBhvr>
                                        <p:cTn id="72" dur="1000" fill="hold"/>
                                        <p:tgtEl>
                                          <p:spTgt spid="24"/>
                                        </p:tgtEl>
                                        <p:attrNameLst>
                                          <p:attrName>ppt_w</p:attrName>
                                        </p:attrNameLst>
                                      </p:cBhvr>
                                      <p:tavLst>
                                        <p:tav tm="0">
                                          <p:val>
                                            <p:fltVal val="0"/>
                                          </p:val>
                                        </p:tav>
                                        <p:tav tm="100000">
                                          <p:val>
                                            <p:strVal val="#ppt_w"/>
                                          </p:val>
                                        </p:tav>
                                      </p:tavLst>
                                    </p:anim>
                                    <p:anim calcmode="lin" valueType="num">
                                      <p:cBhvr>
                                        <p:cTn id="73" dur="1000" fill="hold"/>
                                        <p:tgtEl>
                                          <p:spTgt spid="24"/>
                                        </p:tgtEl>
                                        <p:attrNameLst>
                                          <p:attrName>ppt_h</p:attrName>
                                        </p:attrNameLst>
                                      </p:cBhvr>
                                      <p:tavLst>
                                        <p:tav tm="0">
                                          <p:val>
                                            <p:fltVal val="0"/>
                                          </p:val>
                                        </p:tav>
                                        <p:tav tm="100000">
                                          <p:val>
                                            <p:strVal val="#ppt_h"/>
                                          </p:val>
                                        </p:tav>
                                      </p:tavLst>
                                    </p:anim>
                                    <p:animEffect transition="in" filter="fade">
                                      <p:cBhvr>
                                        <p:cTn id="74" dur="1000"/>
                                        <p:tgtEl>
                                          <p:spTgt spid="24"/>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p:cTn id="77" dur="1000" fill="hold"/>
                                        <p:tgtEl>
                                          <p:spTgt spid="25"/>
                                        </p:tgtEl>
                                        <p:attrNameLst>
                                          <p:attrName>ppt_w</p:attrName>
                                        </p:attrNameLst>
                                      </p:cBhvr>
                                      <p:tavLst>
                                        <p:tav tm="0">
                                          <p:val>
                                            <p:fltVal val="0"/>
                                          </p:val>
                                        </p:tav>
                                        <p:tav tm="100000">
                                          <p:val>
                                            <p:strVal val="#ppt_w"/>
                                          </p:val>
                                        </p:tav>
                                      </p:tavLst>
                                    </p:anim>
                                    <p:anim calcmode="lin" valueType="num">
                                      <p:cBhvr>
                                        <p:cTn id="78" dur="1000" fill="hold"/>
                                        <p:tgtEl>
                                          <p:spTgt spid="25"/>
                                        </p:tgtEl>
                                        <p:attrNameLst>
                                          <p:attrName>ppt_h</p:attrName>
                                        </p:attrNameLst>
                                      </p:cBhvr>
                                      <p:tavLst>
                                        <p:tav tm="0">
                                          <p:val>
                                            <p:fltVal val="0"/>
                                          </p:val>
                                        </p:tav>
                                        <p:tav tm="100000">
                                          <p:val>
                                            <p:strVal val="#ppt_h"/>
                                          </p:val>
                                        </p:tav>
                                      </p:tavLst>
                                    </p:anim>
                                    <p:animEffect transition="in" filter="fade">
                                      <p:cBhvr>
                                        <p:cTn id="79" dur="1000"/>
                                        <p:tgtEl>
                                          <p:spTgt spid="25"/>
                                        </p:tgtEl>
                                      </p:cBhvr>
                                    </p:animEffect>
                                  </p:childTnLst>
                                </p:cTn>
                              </p:par>
                              <p:par>
                                <p:cTn id="80" presetID="53" presetClass="entr" presetSubtype="16" fill="hold" grpId="0" nodeType="withEffect">
                                  <p:stCondLst>
                                    <p:cond delay="100"/>
                                  </p:stCondLst>
                                  <p:childTnLst>
                                    <p:set>
                                      <p:cBhvr>
                                        <p:cTn id="81" dur="1" fill="hold">
                                          <p:stCondLst>
                                            <p:cond delay="0"/>
                                          </p:stCondLst>
                                        </p:cTn>
                                        <p:tgtEl>
                                          <p:spTgt spid="26"/>
                                        </p:tgtEl>
                                        <p:attrNameLst>
                                          <p:attrName>style.visibility</p:attrName>
                                        </p:attrNameLst>
                                      </p:cBhvr>
                                      <p:to>
                                        <p:strVal val="visible"/>
                                      </p:to>
                                    </p:set>
                                    <p:anim calcmode="lin" valueType="num">
                                      <p:cBhvr>
                                        <p:cTn id="82" dur="1000" fill="hold"/>
                                        <p:tgtEl>
                                          <p:spTgt spid="26"/>
                                        </p:tgtEl>
                                        <p:attrNameLst>
                                          <p:attrName>ppt_w</p:attrName>
                                        </p:attrNameLst>
                                      </p:cBhvr>
                                      <p:tavLst>
                                        <p:tav tm="0">
                                          <p:val>
                                            <p:fltVal val="0"/>
                                          </p:val>
                                        </p:tav>
                                        <p:tav tm="100000">
                                          <p:val>
                                            <p:strVal val="#ppt_w"/>
                                          </p:val>
                                        </p:tav>
                                      </p:tavLst>
                                    </p:anim>
                                    <p:anim calcmode="lin" valueType="num">
                                      <p:cBhvr>
                                        <p:cTn id="83" dur="1000" fill="hold"/>
                                        <p:tgtEl>
                                          <p:spTgt spid="26"/>
                                        </p:tgtEl>
                                        <p:attrNameLst>
                                          <p:attrName>ppt_h</p:attrName>
                                        </p:attrNameLst>
                                      </p:cBhvr>
                                      <p:tavLst>
                                        <p:tav tm="0">
                                          <p:val>
                                            <p:fltVal val="0"/>
                                          </p:val>
                                        </p:tav>
                                        <p:tav tm="100000">
                                          <p:val>
                                            <p:strVal val="#ppt_h"/>
                                          </p:val>
                                        </p:tav>
                                      </p:tavLst>
                                    </p:anim>
                                    <p:animEffect transition="in" filter="fade">
                                      <p:cBhvr>
                                        <p:cTn id="84" dur="1000"/>
                                        <p:tgtEl>
                                          <p:spTgt spid="26"/>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anim calcmode="lin" valueType="num">
                                      <p:cBhvr>
                                        <p:cTn id="87" dur="1000" fill="hold"/>
                                        <p:tgtEl>
                                          <p:spTgt spid="27"/>
                                        </p:tgtEl>
                                        <p:attrNameLst>
                                          <p:attrName>ppt_w</p:attrName>
                                        </p:attrNameLst>
                                      </p:cBhvr>
                                      <p:tavLst>
                                        <p:tav tm="0">
                                          <p:val>
                                            <p:fltVal val="0"/>
                                          </p:val>
                                        </p:tav>
                                        <p:tav tm="100000">
                                          <p:val>
                                            <p:strVal val="#ppt_w"/>
                                          </p:val>
                                        </p:tav>
                                      </p:tavLst>
                                    </p:anim>
                                    <p:anim calcmode="lin" valueType="num">
                                      <p:cBhvr>
                                        <p:cTn id="88" dur="1000" fill="hold"/>
                                        <p:tgtEl>
                                          <p:spTgt spid="27"/>
                                        </p:tgtEl>
                                        <p:attrNameLst>
                                          <p:attrName>ppt_h</p:attrName>
                                        </p:attrNameLst>
                                      </p:cBhvr>
                                      <p:tavLst>
                                        <p:tav tm="0">
                                          <p:val>
                                            <p:fltVal val="0"/>
                                          </p:val>
                                        </p:tav>
                                        <p:tav tm="100000">
                                          <p:val>
                                            <p:strVal val="#ppt_h"/>
                                          </p:val>
                                        </p:tav>
                                      </p:tavLst>
                                    </p:anim>
                                    <p:animEffect transition="in" filter="fade">
                                      <p:cBhvr>
                                        <p:cTn id="89" dur="1000"/>
                                        <p:tgtEl>
                                          <p:spTgt spid="27"/>
                                        </p:tgtEl>
                                      </p:cBhvr>
                                    </p:animEffect>
                                  </p:childTnLst>
                                </p:cTn>
                              </p:par>
                              <p:par>
                                <p:cTn id="90" presetID="53" presetClass="entr" presetSubtype="16" fill="hold" grpId="0" nodeType="withEffect">
                                  <p:stCondLst>
                                    <p:cond delay="200"/>
                                  </p:stCondLst>
                                  <p:childTnLst>
                                    <p:set>
                                      <p:cBhvr>
                                        <p:cTn id="91" dur="1" fill="hold">
                                          <p:stCondLst>
                                            <p:cond delay="0"/>
                                          </p:stCondLst>
                                        </p:cTn>
                                        <p:tgtEl>
                                          <p:spTgt spid="28"/>
                                        </p:tgtEl>
                                        <p:attrNameLst>
                                          <p:attrName>style.visibility</p:attrName>
                                        </p:attrNameLst>
                                      </p:cBhvr>
                                      <p:to>
                                        <p:strVal val="visible"/>
                                      </p:to>
                                    </p:set>
                                    <p:anim calcmode="lin" valueType="num">
                                      <p:cBhvr>
                                        <p:cTn id="92" dur="1000" fill="hold"/>
                                        <p:tgtEl>
                                          <p:spTgt spid="28"/>
                                        </p:tgtEl>
                                        <p:attrNameLst>
                                          <p:attrName>ppt_w</p:attrName>
                                        </p:attrNameLst>
                                      </p:cBhvr>
                                      <p:tavLst>
                                        <p:tav tm="0">
                                          <p:val>
                                            <p:fltVal val="0"/>
                                          </p:val>
                                        </p:tav>
                                        <p:tav tm="100000">
                                          <p:val>
                                            <p:strVal val="#ppt_w"/>
                                          </p:val>
                                        </p:tav>
                                      </p:tavLst>
                                    </p:anim>
                                    <p:anim calcmode="lin" valueType="num">
                                      <p:cBhvr>
                                        <p:cTn id="93" dur="1000" fill="hold"/>
                                        <p:tgtEl>
                                          <p:spTgt spid="28"/>
                                        </p:tgtEl>
                                        <p:attrNameLst>
                                          <p:attrName>ppt_h</p:attrName>
                                        </p:attrNameLst>
                                      </p:cBhvr>
                                      <p:tavLst>
                                        <p:tav tm="0">
                                          <p:val>
                                            <p:fltVal val="0"/>
                                          </p:val>
                                        </p:tav>
                                        <p:tav tm="100000">
                                          <p:val>
                                            <p:strVal val="#ppt_h"/>
                                          </p:val>
                                        </p:tav>
                                      </p:tavLst>
                                    </p:anim>
                                    <p:animEffect transition="in" filter="fade">
                                      <p:cBhvr>
                                        <p:cTn id="94" dur="1000"/>
                                        <p:tgtEl>
                                          <p:spTgt spid="28"/>
                                        </p:tgtEl>
                                      </p:cBhvr>
                                    </p:animEffect>
                                  </p:childTnLst>
                                </p:cTn>
                              </p:par>
                            </p:childTnLst>
                          </p:cTn>
                        </p:par>
                        <p:par>
                          <p:cTn id="95" fill="hold">
                            <p:stCondLst>
                              <p:cond delay="1000"/>
                            </p:stCondLst>
                            <p:childTnLst>
                              <p:par>
                                <p:cTn id="96" presetID="56" presetClass="entr" presetSubtype="0" fill="hold" grpId="0" nodeType="afterEffect">
                                  <p:stCondLst>
                                    <p:cond delay="0"/>
                                  </p:stCondLst>
                                  <p:iterate type="lt">
                                    <p:tmPct val="10000"/>
                                  </p:iterate>
                                  <p:childTnLst>
                                    <p:set>
                                      <p:cBhvr>
                                        <p:cTn id="97" dur="1" fill="hold">
                                          <p:stCondLst>
                                            <p:cond delay="0"/>
                                          </p:stCondLst>
                                        </p:cTn>
                                        <p:tgtEl>
                                          <p:spTgt spid="41"/>
                                        </p:tgtEl>
                                        <p:attrNameLst>
                                          <p:attrName>style.visibility</p:attrName>
                                        </p:attrNameLst>
                                      </p:cBhvr>
                                      <p:to>
                                        <p:strVal val="visible"/>
                                      </p:to>
                                    </p:set>
                                    <p:anim by="(-#ppt_w*2)" calcmode="lin" valueType="num">
                                      <p:cBhvr rctx="PPT">
                                        <p:cTn id="98" dur="500" autoRev="1" fill="hold">
                                          <p:stCondLst>
                                            <p:cond delay="0"/>
                                          </p:stCondLst>
                                        </p:cTn>
                                        <p:tgtEl>
                                          <p:spTgt spid="41"/>
                                        </p:tgtEl>
                                        <p:attrNameLst>
                                          <p:attrName>ppt_w</p:attrName>
                                        </p:attrNameLst>
                                      </p:cBhvr>
                                    </p:anim>
                                    <p:anim by="(#ppt_w*0.50)" calcmode="lin" valueType="num">
                                      <p:cBhvr>
                                        <p:cTn id="99" dur="500" decel="50000" autoRev="1" fill="hold">
                                          <p:stCondLst>
                                            <p:cond delay="0"/>
                                          </p:stCondLst>
                                        </p:cTn>
                                        <p:tgtEl>
                                          <p:spTgt spid="41"/>
                                        </p:tgtEl>
                                        <p:attrNameLst>
                                          <p:attrName>ppt_x</p:attrName>
                                        </p:attrNameLst>
                                      </p:cBhvr>
                                    </p:anim>
                                    <p:anim from="(-#ppt_h/2)" to="(#ppt_y)" calcmode="lin" valueType="num">
                                      <p:cBhvr>
                                        <p:cTn id="100" dur="1000" fill="hold">
                                          <p:stCondLst>
                                            <p:cond delay="0"/>
                                          </p:stCondLst>
                                        </p:cTn>
                                        <p:tgtEl>
                                          <p:spTgt spid="41"/>
                                        </p:tgtEl>
                                        <p:attrNameLst>
                                          <p:attrName>ppt_y</p:attrName>
                                        </p:attrNameLst>
                                      </p:cBhvr>
                                    </p:anim>
                                    <p:animRot by="21600000">
                                      <p:cBhvr>
                                        <p:cTn id="101" dur="1000" fill="hold">
                                          <p:stCondLst>
                                            <p:cond delay="0"/>
                                          </p:stCondLst>
                                        </p:cTn>
                                        <p:tgtEl>
                                          <p:spTgt spid="41"/>
                                        </p:tgtEl>
                                        <p:attrNameLst>
                                          <p:attrName>r</p:attrName>
                                        </p:attrNameLst>
                                      </p:cBhvr>
                                    </p:animRot>
                                  </p:childTnLst>
                                </p:cTn>
                              </p:par>
                              <p:par>
                                <p:cTn id="102" presetID="22" presetClass="entr" presetSubtype="8" fill="hold" nodeType="withEffect">
                                  <p:stCondLst>
                                    <p:cond delay="250"/>
                                  </p:stCondLst>
                                  <p:childTnLst>
                                    <p:set>
                                      <p:cBhvr>
                                        <p:cTn id="103" dur="1" fill="hold">
                                          <p:stCondLst>
                                            <p:cond delay="0"/>
                                          </p:stCondLst>
                                        </p:cTn>
                                        <p:tgtEl>
                                          <p:spTgt spid="34"/>
                                        </p:tgtEl>
                                        <p:attrNameLst>
                                          <p:attrName>style.visibility</p:attrName>
                                        </p:attrNameLst>
                                      </p:cBhvr>
                                      <p:to>
                                        <p:strVal val="visible"/>
                                      </p:to>
                                    </p:set>
                                    <p:animEffect transition="in" filter="wipe(left)">
                                      <p:cBhvr>
                                        <p:cTn id="104"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P spid="12" grpId="0" animBg="1"/>
      <p:bldP spid="13" grpId="0" animBg="1"/>
      <p:bldP spid="14" grpId="0" animBg="1"/>
      <p:bldP spid="15" grpId="0" animBg="1"/>
      <p:bldP spid="16" grpId="0" animBg="1"/>
      <p:bldP spid="17" grpId="0" animBg="1"/>
      <p:bldP spid="18" grpId="0" animBg="1"/>
      <p:bldP spid="20" grpId="0" animBg="1"/>
      <p:bldP spid="21" grpId="0" animBg="1"/>
      <p:bldP spid="22" grpId="0" animBg="1"/>
      <p:bldP spid="23" grpId="0" animBg="1"/>
      <p:bldP spid="24" grpId="0" animBg="1"/>
      <p:bldP spid="25" grpId="0" animBg="1"/>
      <p:bldP spid="26" grpId="0" animBg="1"/>
      <p:bldP spid="27" grpId="0" animBg="1"/>
      <p:bldP spid="28" grpId="0" animBg="1"/>
      <p:bldP spid="4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054131" y="444122"/>
            <a:ext cx="3867978" cy="739452"/>
            <a:chOff x="3879320" y="484463"/>
            <a:chExt cx="3867978" cy="739452"/>
          </a:xfrm>
        </p:grpSpPr>
        <p:sp>
          <p:nvSpPr>
            <p:cNvPr id="2" name="椭圆 1"/>
            <p:cNvSpPr/>
            <p:nvPr/>
          </p:nvSpPr>
          <p:spPr>
            <a:xfrm>
              <a:off x="3879320" y="484463"/>
              <a:ext cx="710452" cy="71045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solidFill>
                    <a:schemeClr val="bg1"/>
                  </a:solidFill>
                  <a:latin typeface="微软雅黑" panose="020B0503020204020204" pitchFamily="34" charset="-122"/>
                  <a:ea typeface="微软雅黑" panose="020B0503020204020204" pitchFamily="34" charset="-122"/>
                  <a:sym typeface="+mn-ea"/>
                </a:rPr>
                <a:t>1</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3" name="Copyright Notice"/>
            <p:cNvSpPr/>
            <p:nvPr/>
          </p:nvSpPr>
          <p:spPr bwMode="auto">
            <a:xfrm>
              <a:off x="4678301" y="495853"/>
              <a:ext cx="2628900" cy="43370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cap="small" dirty="0" smtClean="0">
                  <a:solidFill>
                    <a:srgbClr val="00C3D9"/>
                  </a:solidFill>
                  <a:latin typeface="微软雅黑" panose="020B0503020204020204" pitchFamily="34" charset="-122"/>
                  <a:ea typeface="微软雅黑" panose="020B0503020204020204" pitchFamily="34" charset="-122"/>
                  <a:sym typeface="+mn-ea"/>
                </a:rPr>
                <a:t>HTML</a:t>
              </a:r>
              <a:r>
                <a:rPr lang="zh-CN" altLang="en-US" sz="2400" b="1" cap="small" dirty="0" smtClean="0">
                  <a:solidFill>
                    <a:srgbClr val="00C3D9"/>
                  </a:solidFill>
                  <a:latin typeface="微软雅黑" panose="020B0503020204020204" pitchFamily="34" charset="-122"/>
                  <a:ea typeface="微软雅黑" panose="020B0503020204020204" pitchFamily="34" charset="-122"/>
                  <a:sym typeface="+mn-ea"/>
                </a:rPr>
                <a:t>是什么？</a:t>
              </a:r>
              <a:endParaRPr lang="en-US" sz="2400" b="1" cap="small" dirty="0">
                <a:solidFill>
                  <a:srgbClr val="00C3D9"/>
                </a:solidFill>
                <a:latin typeface="微软雅黑" panose="020B0503020204020204" pitchFamily="34" charset="-122"/>
                <a:ea typeface="微软雅黑" panose="020B0503020204020204" pitchFamily="34" charset="-122"/>
              </a:endParaRPr>
            </a:p>
          </p:txBody>
        </p:sp>
        <p:sp>
          <p:nvSpPr>
            <p:cNvPr id="4" name="文本框 12"/>
            <p:cNvSpPr txBox="1"/>
            <p:nvPr/>
          </p:nvSpPr>
          <p:spPr>
            <a:xfrm>
              <a:off x="4678301" y="855615"/>
              <a:ext cx="3068997"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solidFill>
                  <a:schemeClr val="bg1">
                    <a:lumMod val="50000"/>
                  </a:schemeClr>
                </a:solidFill>
              </a:endParaRPr>
            </a:p>
          </p:txBody>
        </p:sp>
      </p:grpSp>
      <p:grpSp>
        <p:nvGrpSpPr>
          <p:cNvPr id="11" name="组合 10"/>
          <p:cNvGrpSpPr/>
          <p:nvPr/>
        </p:nvGrpSpPr>
        <p:grpSpPr>
          <a:xfrm>
            <a:off x="2424953" y="1265191"/>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sp>
        <p:nvSpPr>
          <p:cNvPr id="86" name="Oval 6"/>
          <p:cNvSpPr/>
          <p:nvPr/>
        </p:nvSpPr>
        <p:spPr>
          <a:xfrm>
            <a:off x="1309407" y="2923333"/>
            <a:ext cx="571500" cy="571500"/>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dirty="0">
                <a:solidFill>
                  <a:srgbClr val="F2F2F2"/>
                </a:solidFill>
                <a:latin typeface="FontAwesome" pitchFamily="2" charset="0"/>
              </a:rPr>
              <a:t>1</a:t>
            </a:r>
            <a:endParaRPr lang="en-US" altLang="zh-CN" dirty="0">
              <a:solidFill>
                <a:srgbClr val="F2F2F2"/>
              </a:solidFill>
            </a:endParaRPr>
          </a:p>
        </p:txBody>
      </p:sp>
      <p:sp>
        <p:nvSpPr>
          <p:cNvPr id="87" name="Rectangle 8"/>
          <p:cNvSpPr/>
          <p:nvPr/>
        </p:nvSpPr>
        <p:spPr>
          <a:xfrm>
            <a:off x="1880870" y="2800985"/>
            <a:ext cx="2755900" cy="706755"/>
          </a:xfrm>
          <a:prstGeom prst="rect">
            <a:avLst/>
          </a:prstGeom>
        </p:spPr>
        <p:txBody>
          <a:bodyPr wrap="square">
            <a:spAutoFit/>
          </a:bodyPr>
          <a:lstStyle/>
          <a:p>
            <a:pPr eaLnBrk="1" hangingPunct="1"/>
            <a:r>
              <a:rPr lang="zh-CN" altLang="en-US" sz="2000" b="1" dirty="0">
                <a:solidFill>
                  <a:schemeClr val="bg1">
                    <a:lumMod val="50000"/>
                  </a:schemeClr>
                </a:solidFill>
                <a:latin typeface="微软雅黑" panose="020B0503020204020204" pitchFamily="34" charset="-122"/>
                <a:ea typeface="微软雅黑" panose="020B0503020204020204" pitchFamily="34" charset="-122"/>
                <a:sym typeface="+mn-ea"/>
              </a:rPr>
              <a:t>HTML 是用来描述网页的一种语言。</a:t>
            </a:r>
            <a:endParaRPr lang="en-US" altLang="zh-CN" sz="2000" dirty="0">
              <a:solidFill>
                <a:schemeClr val="bg1">
                  <a:lumMod val="50000"/>
                </a:schemeClr>
              </a:solidFill>
            </a:endParaRPr>
          </a:p>
        </p:txBody>
      </p:sp>
      <p:sp>
        <p:nvSpPr>
          <p:cNvPr id="88" name="Oval 9"/>
          <p:cNvSpPr/>
          <p:nvPr/>
        </p:nvSpPr>
        <p:spPr>
          <a:xfrm>
            <a:off x="1295120" y="4304458"/>
            <a:ext cx="571500" cy="571500"/>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dirty="0">
                <a:solidFill>
                  <a:srgbClr val="F2F2F2"/>
                </a:solidFill>
                <a:latin typeface="FontAwesome" pitchFamily="2" charset="0"/>
              </a:rPr>
              <a:t>4</a:t>
            </a:r>
            <a:endParaRPr lang="en-US" altLang="zh-CN" dirty="0">
              <a:solidFill>
                <a:srgbClr val="F2F2F2"/>
              </a:solidFill>
            </a:endParaRPr>
          </a:p>
        </p:txBody>
      </p:sp>
      <p:sp>
        <p:nvSpPr>
          <p:cNvPr id="89" name="Rectangle 10"/>
          <p:cNvSpPr/>
          <p:nvPr/>
        </p:nvSpPr>
        <p:spPr>
          <a:xfrm>
            <a:off x="1866900" y="4304665"/>
            <a:ext cx="2755900" cy="1322070"/>
          </a:xfrm>
          <a:prstGeom prst="rect">
            <a:avLst/>
          </a:prstGeom>
        </p:spPr>
        <p:txBody>
          <a:bodyPr wrap="square">
            <a:spAutoFit/>
          </a:bodyPr>
          <a:lstStyle/>
          <a:p>
            <a:pPr lvl="0"/>
            <a:r>
              <a:rPr sz="2000" b="1" dirty="0">
                <a:solidFill>
                  <a:schemeClr val="bg1">
                    <a:lumMod val="50000"/>
                  </a:schemeClr>
                </a:solidFill>
                <a:latin typeface="微软雅黑" panose="020B0503020204020204" pitchFamily="34" charset="-122"/>
                <a:ea typeface="微软雅黑" panose="020B0503020204020204" pitchFamily="34" charset="-122"/>
                <a:sym typeface="+mn-ea"/>
              </a:rPr>
              <a:t>标记语言是一套标记标签 (markup tag)</a:t>
            </a:r>
            <a:r>
              <a:rPr lang="zh-CN" sz="2000" b="1" dirty="0">
                <a:solidFill>
                  <a:schemeClr val="bg1">
                    <a:lumMod val="50000"/>
                  </a:schemeClr>
                </a:solidFill>
                <a:latin typeface="微软雅黑" panose="020B0503020204020204" pitchFamily="34" charset="-122"/>
                <a:ea typeface="微软雅黑" panose="020B0503020204020204" pitchFamily="34" charset="-122"/>
                <a:sym typeface="+mn-ea"/>
              </a:rPr>
              <a:t>，</a:t>
            </a:r>
            <a:r>
              <a:rPr sz="2000" b="1" dirty="0">
                <a:solidFill>
                  <a:schemeClr val="bg1">
                    <a:lumMod val="50000"/>
                  </a:schemeClr>
                </a:solidFill>
                <a:latin typeface="微软雅黑" panose="020B0503020204020204" pitchFamily="34" charset="-122"/>
                <a:ea typeface="微软雅黑" panose="020B0503020204020204" pitchFamily="34" charset="-122"/>
                <a:sym typeface="+mn-ea"/>
              </a:rPr>
              <a:t>HTML 使用标记标签来描述网页</a:t>
            </a:r>
            <a:endParaRPr lang="en-US" altLang="zh-CN" sz="2000" dirty="0">
              <a:solidFill>
                <a:srgbClr val="FFFFFF">
                  <a:lumMod val="50000"/>
                </a:srgbClr>
              </a:solidFill>
            </a:endParaRPr>
          </a:p>
        </p:txBody>
      </p:sp>
      <p:sp>
        <p:nvSpPr>
          <p:cNvPr id="90" name="Oval 12"/>
          <p:cNvSpPr/>
          <p:nvPr/>
        </p:nvSpPr>
        <p:spPr>
          <a:xfrm>
            <a:off x="4651095" y="2923333"/>
            <a:ext cx="571500" cy="571500"/>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a:solidFill>
                  <a:srgbClr val="F2F2F2"/>
                </a:solidFill>
                <a:latin typeface="FontAwesome" pitchFamily="2" charset="0"/>
              </a:rPr>
              <a:t>2</a:t>
            </a:r>
            <a:endParaRPr lang="en-US" altLang="zh-CN">
              <a:solidFill>
                <a:srgbClr val="F2F2F2"/>
              </a:solidFill>
            </a:endParaRPr>
          </a:p>
        </p:txBody>
      </p:sp>
      <p:sp>
        <p:nvSpPr>
          <p:cNvPr id="91" name="Rectangle 13"/>
          <p:cNvSpPr/>
          <p:nvPr/>
        </p:nvSpPr>
        <p:spPr>
          <a:xfrm>
            <a:off x="5222875" y="2800985"/>
            <a:ext cx="2783205" cy="1322070"/>
          </a:xfrm>
          <a:prstGeom prst="rect">
            <a:avLst/>
          </a:prstGeom>
        </p:spPr>
        <p:txBody>
          <a:bodyPr wrap="square">
            <a:spAutoFit/>
          </a:bodyPr>
          <a:lstStyle/>
          <a:p>
            <a:pPr lvl="0"/>
            <a:r>
              <a:rPr sz="20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HTML的英文全称是 Hypertext Marked Language，即超文本标记语言。</a:t>
            </a:r>
            <a:endParaRPr lang="en-US" altLang="zh-CN" sz="2000" dirty="0">
              <a:solidFill>
                <a:srgbClr val="FFFFFF">
                  <a:lumMod val="50000"/>
                </a:srgbClr>
              </a:solidFill>
            </a:endParaRPr>
          </a:p>
        </p:txBody>
      </p:sp>
      <p:sp>
        <p:nvSpPr>
          <p:cNvPr id="92" name="Oval 14"/>
          <p:cNvSpPr/>
          <p:nvPr/>
        </p:nvSpPr>
        <p:spPr>
          <a:xfrm>
            <a:off x="4636807" y="4304458"/>
            <a:ext cx="571500" cy="571500"/>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dirty="0">
                <a:solidFill>
                  <a:srgbClr val="F2F2F2"/>
                </a:solidFill>
                <a:latin typeface="FontAwesome" pitchFamily="2" charset="0"/>
              </a:rPr>
              <a:t>5</a:t>
            </a:r>
            <a:endParaRPr lang="en-US" altLang="zh-CN" dirty="0">
              <a:solidFill>
                <a:srgbClr val="F2F2F2"/>
              </a:solidFill>
            </a:endParaRPr>
          </a:p>
        </p:txBody>
      </p:sp>
      <p:sp>
        <p:nvSpPr>
          <p:cNvPr id="93" name="Rectangle 15"/>
          <p:cNvSpPr/>
          <p:nvPr/>
        </p:nvSpPr>
        <p:spPr>
          <a:xfrm>
            <a:off x="5208270" y="4304665"/>
            <a:ext cx="2783205" cy="1014730"/>
          </a:xfrm>
          <a:prstGeom prst="rect">
            <a:avLst/>
          </a:prstGeom>
        </p:spPr>
        <p:txBody>
          <a:bodyPr wrap="square">
            <a:spAutoFit/>
          </a:bodyPr>
          <a:lstStyle/>
          <a:p>
            <a:pPr lvl="0"/>
            <a:r>
              <a:rPr lang="zh-CN" altLang="en-US" sz="2000" b="1" dirty="0">
                <a:solidFill>
                  <a:schemeClr val="bg1">
                    <a:lumMod val="50000"/>
                  </a:schemeClr>
                </a:solidFill>
                <a:latin typeface="微软雅黑" panose="020B0503020204020204" pitchFamily="34" charset="-122"/>
                <a:ea typeface="微软雅黑" panose="020B0503020204020204" pitchFamily="34" charset="-122"/>
                <a:sym typeface="+mn-ea"/>
              </a:rPr>
              <a:t>HTML 文档包含了HTML 标签及文本内容</a:t>
            </a:r>
            <a:endParaRPr lang="en-US" altLang="zh-CN" sz="2000" dirty="0">
              <a:solidFill>
                <a:srgbClr val="FFFFFF">
                  <a:lumMod val="50000"/>
                </a:srgbClr>
              </a:solidFill>
            </a:endParaRPr>
          </a:p>
        </p:txBody>
      </p:sp>
      <p:sp>
        <p:nvSpPr>
          <p:cNvPr id="94" name="Oval 16"/>
          <p:cNvSpPr/>
          <p:nvPr/>
        </p:nvSpPr>
        <p:spPr>
          <a:xfrm>
            <a:off x="8005482" y="2923333"/>
            <a:ext cx="571500" cy="571500"/>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a:solidFill>
                  <a:srgbClr val="F2F2F2"/>
                </a:solidFill>
                <a:latin typeface="FontAwesome" pitchFamily="2" charset="0"/>
              </a:rPr>
              <a:t>3</a:t>
            </a:r>
            <a:endParaRPr lang="en-US" altLang="zh-CN">
              <a:solidFill>
                <a:srgbClr val="F2F2F2"/>
              </a:solidFill>
            </a:endParaRPr>
          </a:p>
        </p:txBody>
      </p:sp>
      <p:sp>
        <p:nvSpPr>
          <p:cNvPr id="95" name="Rectangle 17"/>
          <p:cNvSpPr/>
          <p:nvPr/>
        </p:nvSpPr>
        <p:spPr>
          <a:xfrm>
            <a:off x="8576310" y="2800985"/>
            <a:ext cx="2601595" cy="1014730"/>
          </a:xfrm>
          <a:prstGeom prst="rect">
            <a:avLst/>
          </a:prstGeom>
        </p:spPr>
        <p:txBody>
          <a:bodyPr wrap="square">
            <a:spAutoFit/>
          </a:bodyPr>
          <a:lstStyle/>
          <a:p>
            <a:pPr lvl="0"/>
            <a:r>
              <a:rPr lang="zh-CN" altLang="en-US" sz="2000" b="1" dirty="0">
                <a:solidFill>
                  <a:schemeClr val="bg1">
                    <a:lumMod val="50000"/>
                  </a:schemeClr>
                </a:solidFill>
                <a:latin typeface="微软雅黑" panose="020B0503020204020204" pitchFamily="34" charset="-122"/>
                <a:ea typeface="微软雅黑" panose="020B0503020204020204" pitchFamily="34" charset="-122"/>
                <a:sym typeface="+mn-ea"/>
              </a:rPr>
              <a:t>HTML 不是一种编程语言，而是一种标记语言</a:t>
            </a:r>
            <a:endParaRPr lang="en-US" altLang="zh-CN" sz="2000" dirty="0">
              <a:solidFill>
                <a:srgbClr val="FFFFFF">
                  <a:lumMod val="50000"/>
                </a:srgbClr>
              </a:solidFill>
            </a:endParaRPr>
          </a:p>
        </p:txBody>
      </p:sp>
      <p:sp>
        <p:nvSpPr>
          <p:cNvPr id="96" name="Oval 18"/>
          <p:cNvSpPr/>
          <p:nvPr/>
        </p:nvSpPr>
        <p:spPr>
          <a:xfrm>
            <a:off x="7991195" y="4304458"/>
            <a:ext cx="571500" cy="571500"/>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a:solidFill>
                  <a:srgbClr val="F2F2F2"/>
                </a:solidFill>
                <a:latin typeface="FontAwesome" pitchFamily="2" charset="0"/>
              </a:rPr>
              <a:t>6</a:t>
            </a:r>
            <a:endParaRPr lang="en-US" altLang="zh-CN">
              <a:solidFill>
                <a:srgbClr val="F2F2F2"/>
              </a:solidFill>
            </a:endParaRPr>
          </a:p>
        </p:txBody>
      </p:sp>
      <p:sp>
        <p:nvSpPr>
          <p:cNvPr id="97" name="Rectangle 19"/>
          <p:cNvSpPr/>
          <p:nvPr/>
        </p:nvSpPr>
        <p:spPr>
          <a:xfrm>
            <a:off x="8562975" y="4304665"/>
            <a:ext cx="2614295" cy="706755"/>
          </a:xfrm>
          <a:prstGeom prst="rect">
            <a:avLst/>
          </a:prstGeom>
        </p:spPr>
        <p:txBody>
          <a:bodyPr wrap="square">
            <a:spAutoFit/>
          </a:bodyPr>
          <a:lstStyle/>
          <a:p>
            <a:pPr lvl="0"/>
            <a:r>
              <a:rPr sz="2000" b="1" dirty="0">
                <a:solidFill>
                  <a:schemeClr val="bg1">
                    <a:lumMod val="50000"/>
                  </a:schemeClr>
                </a:solidFill>
                <a:latin typeface="微软雅黑" panose="020B0503020204020204" pitchFamily="34" charset="-122"/>
                <a:ea typeface="微软雅黑" panose="020B0503020204020204" pitchFamily="34" charset="-122"/>
                <a:sym typeface="+mn-ea"/>
              </a:rPr>
              <a:t>HTML文档也叫做 web 页面</a:t>
            </a:r>
            <a:endParaRPr lang="en-US" altLang="zh-CN" sz="2000" dirty="0">
              <a:solidFill>
                <a:srgbClr val="FFFFFF">
                  <a:lumMod val="50000"/>
                </a:srgbClr>
              </a:solidFill>
            </a:endParaRPr>
          </a:p>
        </p:txBody>
      </p:sp>
    </p:spTree>
  </p:cSld>
  <p:clrMapOvr>
    <a:masterClrMapping/>
  </p:clrMapOvr>
  <mc:AlternateContent xmlns:mc="http://schemas.openxmlformats.org/markup-compatibility/2006">
    <mc:Choice xmlns:p14="http://schemas.microsoft.com/office/powerpoint/2010/main" Requires="p14">
      <p:transition p14:dur="500">
        <p:wipe dir="u"/>
      </p:transition>
    </mc:Choice>
    <mc:Fallback>
      <p:transition>
        <p:wipe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childTnLst>
                          </p:cTn>
                        </p:par>
                        <p:par>
                          <p:cTn id="11" fill="hold">
                            <p:stCondLst>
                              <p:cond delay="1000"/>
                            </p:stCondLst>
                            <p:childTnLst>
                              <p:par>
                                <p:cTn id="12" presetID="42" presetClass="entr" presetSubtype="0" fill="hold" grpId="0" nodeType="afterEffect">
                                  <p:stCondLst>
                                    <p:cond delay="0"/>
                                  </p:stCondLst>
                                  <p:childTnLst>
                                    <p:set>
                                      <p:cBhvr>
                                        <p:cTn id="13" dur="1" fill="hold">
                                          <p:stCondLst>
                                            <p:cond delay="0"/>
                                          </p:stCondLst>
                                        </p:cTn>
                                        <p:tgtEl>
                                          <p:spTgt spid="86"/>
                                        </p:tgtEl>
                                        <p:attrNameLst>
                                          <p:attrName>style.visibility</p:attrName>
                                        </p:attrNameLst>
                                      </p:cBhvr>
                                      <p:to>
                                        <p:strVal val="visible"/>
                                      </p:to>
                                    </p:set>
                                    <p:animEffect transition="in" filter="fade">
                                      <p:cBhvr>
                                        <p:cTn id="14" dur="500"/>
                                        <p:tgtEl>
                                          <p:spTgt spid="86"/>
                                        </p:tgtEl>
                                      </p:cBhvr>
                                    </p:animEffect>
                                    <p:anim calcmode="lin" valueType="num">
                                      <p:cBhvr>
                                        <p:cTn id="15" dur="500" fill="hold"/>
                                        <p:tgtEl>
                                          <p:spTgt spid="86"/>
                                        </p:tgtEl>
                                        <p:attrNameLst>
                                          <p:attrName>ppt_x</p:attrName>
                                        </p:attrNameLst>
                                      </p:cBhvr>
                                      <p:tavLst>
                                        <p:tav tm="0">
                                          <p:val>
                                            <p:strVal val="#ppt_x"/>
                                          </p:val>
                                        </p:tav>
                                        <p:tav tm="100000">
                                          <p:val>
                                            <p:strVal val="#ppt_x"/>
                                          </p:val>
                                        </p:tav>
                                      </p:tavLst>
                                    </p:anim>
                                    <p:anim calcmode="lin" valueType="num">
                                      <p:cBhvr>
                                        <p:cTn id="16" dur="500" fill="hold"/>
                                        <p:tgtEl>
                                          <p:spTgt spid="86"/>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87"/>
                                        </p:tgtEl>
                                        <p:attrNameLst>
                                          <p:attrName>style.visibility</p:attrName>
                                        </p:attrNameLst>
                                      </p:cBhvr>
                                      <p:to>
                                        <p:strVal val="visible"/>
                                      </p:to>
                                    </p:set>
                                    <p:animEffect transition="in" filter="fade">
                                      <p:cBhvr>
                                        <p:cTn id="20" dur="500"/>
                                        <p:tgtEl>
                                          <p:spTgt spid="87"/>
                                        </p:tgtEl>
                                      </p:cBhvr>
                                    </p:animEffect>
                                    <p:anim calcmode="lin" valueType="num">
                                      <p:cBhvr>
                                        <p:cTn id="21" dur="500" fill="hold"/>
                                        <p:tgtEl>
                                          <p:spTgt spid="87"/>
                                        </p:tgtEl>
                                        <p:attrNameLst>
                                          <p:attrName>ppt_x</p:attrName>
                                        </p:attrNameLst>
                                      </p:cBhvr>
                                      <p:tavLst>
                                        <p:tav tm="0">
                                          <p:val>
                                            <p:strVal val="#ppt_x"/>
                                          </p:val>
                                        </p:tav>
                                        <p:tav tm="100000">
                                          <p:val>
                                            <p:strVal val="#ppt_x"/>
                                          </p:val>
                                        </p:tav>
                                      </p:tavLst>
                                    </p:anim>
                                    <p:anim calcmode="lin" valueType="num">
                                      <p:cBhvr>
                                        <p:cTn id="22" dur="500" fill="hold"/>
                                        <p:tgtEl>
                                          <p:spTgt spid="87"/>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grpId="0" nodeType="afterEffect">
                                  <p:stCondLst>
                                    <p:cond delay="0"/>
                                  </p:stCondLst>
                                  <p:childTnLst>
                                    <p:set>
                                      <p:cBhvr>
                                        <p:cTn id="25" dur="1" fill="hold">
                                          <p:stCondLst>
                                            <p:cond delay="0"/>
                                          </p:stCondLst>
                                        </p:cTn>
                                        <p:tgtEl>
                                          <p:spTgt spid="88"/>
                                        </p:tgtEl>
                                        <p:attrNameLst>
                                          <p:attrName>style.visibility</p:attrName>
                                        </p:attrNameLst>
                                      </p:cBhvr>
                                      <p:to>
                                        <p:strVal val="visible"/>
                                      </p:to>
                                    </p:set>
                                    <p:animEffect transition="in" filter="fade">
                                      <p:cBhvr>
                                        <p:cTn id="26" dur="500"/>
                                        <p:tgtEl>
                                          <p:spTgt spid="88"/>
                                        </p:tgtEl>
                                      </p:cBhvr>
                                    </p:animEffect>
                                    <p:anim calcmode="lin" valueType="num">
                                      <p:cBhvr>
                                        <p:cTn id="27" dur="500" fill="hold"/>
                                        <p:tgtEl>
                                          <p:spTgt spid="88"/>
                                        </p:tgtEl>
                                        <p:attrNameLst>
                                          <p:attrName>ppt_x</p:attrName>
                                        </p:attrNameLst>
                                      </p:cBhvr>
                                      <p:tavLst>
                                        <p:tav tm="0">
                                          <p:val>
                                            <p:strVal val="#ppt_x"/>
                                          </p:val>
                                        </p:tav>
                                        <p:tav tm="100000">
                                          <p:val>
                                            <p:strVal val="#ppt_x"/>
                                          </p:val>
                                        </p:tav>
                                      </p:tavLst>
                                    </p:anim>
                                    <p:anim calcmode="lin" valueType="num">
                                      <p:cBhvr>
                                        <p:cTn id="28" dur="500" fill="hold"/>
                                        <p:tgtEl>
                                          <p:spTgt spid="88"/>
                                        </p:tgtEl>
                                        <p:attrNameLst>
                                          <p:attrName>ppt_y</p:attrName>
                                        </p:attrNameLst>
                                      </p:cBhvr>
                                      <p:tavLst>
                                        <p:tav tm="0">
                                          <p:val>
                                            <p:strVal val="#ppt_y+.1"/>
                                          </p:val>
                                        </p:tav>
                                        <p:tav tm="100000">
                                          <p:val>
                                            <p:strVal val="#ppt_y"/>
                                          </p:val>
                                        </p:tav>
                                      </p:tavLst>
                                    </p:anim>
                                  </p:childTnLst>
                                </p:cTn>
                              </p:par>
                            </p:childTnLst>
                          </p:cTn>
                        </p:par>
                        <p:par>
                          <p:cTn id="29" fill="hold">
                            <p:stCondLst>
                              <p:cond delay="2500"/>
                            </p:stCondLst>
                            <p:childTnLst>
                              <p:par>
                                <p:cTn id="30" presetID="42" presetClass="entr" presetSubtype="0" fill="hold" grpId="0" nodeType="afterEffect">
                                  <p:stCondLst>
                                    <p:cond delay="0"/>
                                  </p:stCondLst>
                                  <p:childTnLst>
                                    <p:set>
                                      <p:cBhvr>
                                        <p:cTn id="31" dur="1" fill="hold">
                                          <p:stCondLst>
                                            <p:cond delay="0"/>
                                          </p:stCondLst>
                                        </p:cTn>
                                        <p:tgtEl>
                                          <p:spTgt spid="89"/>
                                        </p:tgtEl>
                                        <p:attrNameLst>
                                          <p:attrName>style.visibility</p:attrName>
                                        </p:attrNameLst>
                                      </p:cBhvr>
                                      <p:to>
                                        <p:strVal val="visible"/>
                                      </p:to>
                                    </p:set>
                                    <p:animEffect transition="in" filter="fade">
                                      <p:cBhvr>
                                        <p:cTn id="32" dur="500"/>
                                        <p:tgtEl>
                                          <p:spTgt spid="89"/>
                                        </p:tgtEl>
                                      </p:cBhvr>
                                    </p:animEffect>
                                    <p:anim calcmode="lin" valueType="num">
                                      <p:cBhvr>
                                        <p:cTn id="33" dur="500" fill="hold"/>
                                        <p:tgtEl>
                                          <p:spTgt spid="89"/>
                                        </p:tgtEl>
                                        <p:attrNameLst>
                                          <p:attrName>ppt_x</p:attrName>
                                        </p:attrNameLst>
                                      </p:cBhvr>
                                      <p:tavLst>
                                        <p:tav tm="0">
                                          <p:val>
                                            <p:strVal val="#ppt_x"/>
                                          </p:val>
                                        </p:tav>
                                        <p:tav tm="100000">
                                          <p:val>
                                            <p:strVal val="#ppt_x"/>
                                          </p:val>
                                        </p:tav>
                                      </p:tavLst>
                                    </p:anim>
                                    <p:anim calcmode="lin" valueType="num">
                                      <p:cBhvr>
                                        <p:cTn id="34" dur="500" fill="hold"/>
                                        <p:tgtEl>
                                          <p:spTgt spid="89"/>
                                        </p:tgtEl>
                                        <p:attrNameLst>
                                          <p:attrName>ppt_y</p:attrName>
                                        </p:attrNameLst>
                                      </p:cBhvr>
                                      <p:tavLst>
                                        <p:tav tm="0">
                                          <p:val>
                                            <p:strVal val="#ppt_y+.1"/>
                                          </p:val>
                                        </p:tav>
                                        <p:tav tm="100000">
                                          <p:val>
                                            <p:strVal val="#ppt_y"/>
                                          </p:val>
                                        </p:tav>
                                      </p:tavLst>
                                    </p:anim>
                                  </p:childTnLst>
                                </p:cTn>
                              </p:par>
                            </p:childTnLst>
                          </p:cTn>
                        </p:par>
                        <p:par>
                          <p:cTn id="35" fill="hold">
                            <p:stCondLst>
                              <p:cond delay="3000"/>
                            </p:stCondLst>
                            <p:childTnLst>
                              <p:par>
                                <p:cTn id="36" presetID="42" presetClass="entr" presetSubtype="0" fill="hold" grpId="0" nodeType="afterEffect">
                                  <p:stCondLst>
                                    <p:cond delay="0"/>
                                  </p:stCondLst>
                                  <p:childTnLst>
                                    <p:set>
                                      <p:cBhvr>
                                        <p:cTn id="37" dur="1" fill="hold">
                                          <p:stCondLst>
                                            <p:cond delay="0"/>
                                          </p:stCondLst>
                                        </p:cTn>
                                        <p:tgtEl>
                                          <p:spTgt spid="90"/>
                                        </p:tgtEl>
                                        <p:attrNameLst>
                                          <p:attrName>style.visibility</p:attrName>
                                        </p:attrNameLst>
                                      </p:cBhvr>
                                      <p:to>
                                        <p:strVal val="visible"/>
                                      </p:to>
                                    </p:set>
                                    <p:animEffect transition="in" filter="fade">
                                      <p:cBhvr>
                                        <p:cTn id="38" dur="500"/>
                                        <p:tgtEl>
                                          <p:spTgt spid="90"/>
                                        </p:tgtEl>
                                      </p:cBhvr>
                                    </p:animEffect>
                                    <p:anim calcmode="lin" valueType="num">
                                      <p:cBhvr>
                                        <p:cTn id="39" dur="500" fill="hold"/>
                                        <p:tgtEl>
                                          <p:spTgt spid="90"/>
                                        </p:tgtEl>
                                        <p:attrNameLst>
                                          <p:attrName>ppt_x</p:attrName>
                                        </p:attrNameLst>
                                      </p:cBhvr>
                                      <p:tavLst>
                                        <p:tav tm="0">
                                          <p:val>
                                            <p:strVal val="#ppt_x"/>
                                          </p:val>
                                        </p:tav>
                                        <p:tav tm="100000">
                                          <p:val>
                                            <p:strVal val="#ppt_x"/>
                                          </p:val>
                                        </p:tav>
                                      </p:tavLst>
                                    </p:anim>
                                    <p:anim calcmode="lin" valueType="num">
                                      <p:cBhvr>
                                        <p:cTn id="40" dur="500" fill="hold"/>
                                        <p:tgtEl>
                                          <p:spTgt spid="90"/>
                                        </p:tgtEl>
                                        <p:attrNameLst>
                                          <p:attrName>ppt_y</p:attrName>
                                        </p:attrNameLst>
                                      </p:cBhvr>
                                      <p:tavLst>
                                        <p:tav tm="0">
                                          <p:val>
                                            <p:strVal val="#ppt_y+.1"/>
                                          </p:val>
                                        </p:tav>
                                        <p:tav tm="100000">
                                          <p:val>
                                            <p:strVal val="#ppt_y"/>
                                          </p:val>
                                        </p:tav>
                                      </p:tavLst>
                                    </p:anim>
                                  </p:childTnLst>
                                </p:cTn>
                              </p:par>
                            </p:childTnLst>
                          </p:cTn>
                        </p:par>
                        <p:par>
                          <p:cTn id="41" fill="hold">
                            <p:stCondLst>
                              <p:cond delay="3500"/>
                            </p:stCondLst>
                            <p:childTnLst>
                              <p:par>
                                <p:cTn id="42" presetID="42" presetClass="entr" presetSubtype="0" fill="hold" grpId="0" nodeType="afterEffect">
                                  <p:stCondLst>
                                    <p:cond delay="0"/>
                                  </p:stCondLst>
                                  <p:childTnLst>
                                    <p:set>
                                      <p:cBhvr>
                                        <p:cTn id="43" dur="1" fill="hold">
                                          <p:stCondLst>
                                            <p:cond delay="0"/>
                                          </p:stCondLst>
                                        </p:cTn>
                                        <p:tgtEl>
                                          <p:spTgt spid="91"/>
                                        </p:tgtEl>
                                        <p:attrNameLst>
                                          <p:attrName>style.visibility</p:attrName>
                                        </p:attrNameLst>
                                      </p:cBhvr>
                                      <p:to>
                                        <p:strVal val="visible"/>
                                      </p:to>
                                    </p:set>
                                    <p:animEffect transition="in" filter="fade">
                                      <p:cBhvr>
                                        <p:cTn id="44" dur="500"/>
                                        <p:tgtEl>
                                          <p:spTgt spid="91"/>
                                        </p:tgtEl>
                                      </p:cBhvr>
                                    </p:animEffect>
                                    <p:anim calcmode="lin" valueType="num">
                                      <p:cBhvr>
                                        <p:cTn id="45" dur="500" fill="hold"/>
                                        <p:tgtEl>
                                          <p:spTgt spid="91"/>
                                        </p:tgtEl>
                                        <p:attrNameLst>
                                          <p:attrName>ppt_x</p:attrName>
                                        </p:attrNameLst>
                                      </p:cBhvr>
                                      <p:tavLst>
                                        <p:tav tm="0">
                                          <p:val>
                                            <p:strVal val="#ppt_x"/>
                                          </p:val>
                                        </p:tav>
                                        <p:tav tm="100000">
                                          <p:val>
                                            <p:strVal val="#ppt_x"/>
                                          </p:val>
                                        </p:tav>
                                      </p:tavLst>
                                    </p:anim>
                                    <p:anim calcmode="lin" valueType="num">
                                      <p:cBhvr>
                                        <p:cTn id="46" dur="500" fill="hold"/>
                                        <p:tgtEl>
                                          <p:spTgt spid="91"/>
                                        </p:tgtEl>
                                        <p:attrNameLst>
                                          <p:attrName>ppt_y</p:attrName>
                                        </p:attrNameLst>
                                      </p:cBhvr>
                                      <p:tavLst>
                                        <p:tav tm="0">
                                          <p:val>
                                            <p:strVal val="#ppt_y+.1"/>
                                          </p:val>
                                        </p:tav>
                                        <p:tav tm="100000">
                                          <p:val>
                                            <p:strVal val="#ppt_y"/>
                                          </p:val>
                                        </p:tav>
                                      </p:tavLst>
                                    </p:anim>
                                  </p:childTnLst>
                                </p:cTn>
                              </p:par>
                            </p:childTnLst>
                          </p:cTn>
                        </p:par>
                        <p:par>
                          <p:cTn id="47" fill="hold">
                            <p:stCondLst>
                              <p:cond delay="4000"/>
                            </p:stCondLst>
                            <p:childTnLst>
                              <p:par>
                                <p:cTn id="48" presetID="42" presetClass="entr" presetSubtype="0" fill="hold" grpId="0" nodeType="afterEffect">
                                  <p:stCondLst>
                                    <p:cond delay="0"/>
                                  </p:stCondLst>
                                  <p:childTnLst>
                                    <p:set>
                                      <p:cBhvr>
                                        <p:cTn id="49" dur="1" fill="hold">
                                          <p:stCondLst>
                                            <p:cond delay="0"/>
                                          </p:stCondLst>
                                        </p:cTn>
                                        <p:tgtEl>
                                          <p:spTgt spid="92"/>
                                        </p:tgtEl>
                                        <p:attrNameLst>
                                          <p:attrName>style.visibility</p:attrName>
                                        </p:attrNameLst>
                                      </p:cBhvr>
                                      <p:to>
                                        <p:strVal val="visible"/>
                                      </p:to>
                                    </p:set>
                                    <p:animEffect transition="in" filter="fade">
                                      <p:cBhvr>
                                        <p:cTn id="50" dur="500"/>
                                        <p:tgtEl>
                                          <p:spTgt spid="92"/>
                                        </p:tgtEl>
                                      </p:cBhvr>
                                    </p:animEffect>
                                    <p:anim calcmode="lin" valueType="num">
                                      <p:cBhvr>
                                        <p:cTn id="51" dur="500" fill="hold"/>
                                        <p:tgtEl>
                                          <p:spTgt spid="92"/>
                                        </p:tgtEl>
                                        <p:attrNameLst>
                                          <p:attrName>ppt_x</p:attrName>
                                        </p:attrNameLst>
                                      </p:cBhvr>
                                      <p:tavLst>
                                        <p:tav tm="0">
                                          <p:val>
                                            <p:strVal val="#ppt_x"/>
                                          </p:val>
                                        </p:tav>
                                        <p:tav tm="100000">
                                          <p:val>
                                            <p:strVal val="#ppt_x"/>
                                          </p:val>
                                        </p:tav>
                                      </p:tavLst>
                                    </p:anim>
                                    <p:anim calcmode="lin" valueType="num">
                                      <p:cBhvr>
                                        <p:cTn id="52" dur="500" fill="hold"/>
                                        <p:tgtEl>
                                          <p:spTgt spid="92"/>
                                        </p:tgtEl>
                                        <p:attrNameLst>
                                          <p:attrName>ppt_y</p:attrName>
                                        </p:attrNameLst>
                                      </p:cBhvr>
                                      <p:tavLst>
                                        <p:tav tm="0">
                                          <p:val>
                                            <p:strVal val="#ppt_y+.1"/>
                                          </p:val>
                                        </p:tav>
                                        <p:tav tm="100000">
                                          <p:val>
                                            <p:strVal val="#ppt_y"/>
                                          </p:val>
                                        </p:tav>
                                      </p:tavLst>
                                    </p:anim>
                                  </p:childTnLst>
                                </p:cTn>
                              </p:par>
                            </p:childTnLst>
                          </p:cTn>
                        </p:par>
                        <p:par>
                          <p:cTn id="53" fill="hold">
                            <p:stCondLst>
                              <p:cond delay="4500"/>
                            </p:stCondLst>
                            <p:childTnLst>
                              <p:par>
                                <p:cTn id="54" presetID="42" presetClass="entr" presetSubtype="0" fill="hold" grpId="0" nodeType="afterEffect">
                                  <p:stCondLst>
                                    <p:cond delay="0"/>
                                  </p:stCondLst>
                                  <p:childTnLst>
                                    <p:set>
                                      <p:cBhvr>
                                        <p:cTn id="55" dur="1" fill="hold">
                                          <p:stCondLst>
                                            <p:cond delay="0"/>
                                          </p:stCondLst>
                                        </p:cTn>
                                        <p:tgtEl>
                                          <p:spTgt spid="93"/>
                                        </p:tgtEl>
                                        <p:attrNameLst>
                                          <p:attrName>style.visibility</p:attrName>
                                        </p:attrNameLst>
                                      </p:cBhvr>
                                      <p:to>
                                        <p:strVal val="visible"/>
                                      </p:to>
                                    </p:set>
                                    <p:animEffect transition="in" filter="fade">
                                      <p:cBhvr>
                                        <p:cTn id="56" dur="500"/>
                                        <p:tgtEl>
                                          <p:spTgt spid="93"/>
                                        </p:tgtEl>
                                      </p:cBhvr>
                                    </p:animEffect>
                                    <p:anim calcmode="lin" valueType="num">
                                      <p:cBhvr>
                                        <p:cTn id="57" dur="500" fill="hold"/>
                                        <p:tgtEl>
                                          <p:spTgt spid="93"/>
                                        </p:tgtEl>
                                        <p:attrNameLst>
                                          <p:attrName>ppt_x</p:attrName>
                                        </p:attrNameLst>
                                      </p:cBhvr>
                                      <p:tavLst>
                                        <p:tav tm="0">
                                          <p:val>
                                            <p:strVal val="#ppt_x"/>
                                          </p:val>
                                        </p:tav>
                                        <p:tav tm="100000">
                                          <p:val>
                                            <p:strVal val="#ppt_x"/>
                                          </p:val>
                                        </p:tav>
                                      </p:tavLst>
                                    </p:anim>
                                    <p:anim calcmode="lin" valueType="num">
                                      <p:cBhvr>
                                        <p:cTn id="58" dur="500" fill="hold"/>
                                        <p:tgtEl>
                                          <p:spTgt spid="93"/>
                                        </p:tgtEl>
                                        <p:attrNameLst>
                                          <p:attrName>ppt_y</p:attrName>
                                        </p:attrNameLst>
                                      </p:cBhvr>
                                      <p:tavLst>
                                        <p:tav tm="0">
                                          <p:val>
                                            <p:strVal val="#ppt_y+.1"/>
                                          </p:val>
                                        </p:tav>
                                        <p:tav tm="100000">
                                          <p:val>
                                            <p:strVal val="#ppt_y"/>
                                          </p:val>
                                        </p:tav>
                                      </p:tavLst>
                                    </p:anim>
                                  </p:childTnLst>
                                </p:cTn>
                              </p:par>
                            </p:childTnLst>
                          </p:cTn>
                        </p:par>
                        <p:par>
                          <p:cTn id="59" fill="hold">
                            <p:stCondLst>
                              <p:cond delay="5000"/>
                            </p:stCondLst>
                            <p:childTnLst>
                              <p:par>
                                <p:cTn id="60" presetID="42" presetClass="entr" presetSubtype="0" fill="hold" grpId="0" nodeType="afterEffect">
                                  <p:stCondLst>
                                    <p:cond delay="0"/>
                                  </p:stCondLst>
                                  <p:childTnLst>
                                    <p:set>
                                      <p:cBhvr>
                                        <p:cTn id="61" dur="1" fill="hold">
                                          <p:stCondLst>
                                            <p:cond delay="0"/>
                                          </p:stCondLst>
                                        </p:cTn>
                                        <p:tgtEl>
                                          <p:spTgt spid="94"/>
                                        </p:tgtEl>
                                        <p:attrNameLst>
                                          <p:attrName>style.visibility</p:attrName>
                                        </p:attrNameLst>
                                      </p:cBhvr>
                                      <p:to>
                                        <p:strVal val="visible"/>
                                      </p:to>
                                    </p:set>
                                    <p:animEffect transition="in" filter="fade">
                                      <p:cBhvr>
                                        <p:cTn id="62" dur="500"/>
                                        <p:tgtEl>
                                          <p:spTgt spid="94"/>
                                        </p:tgtEl>
                                      </p:cBhvr>
                                    </p:animEffect>
                                    <p:anim calcmode="lin" valueType="num">
                                      <p:cBhvr>
                                        <p:cTn id="63" dur="500" fill="hold"/>
                                        <p:tgtEl>
                                          <p:spTgt spid="94"/>
                                        </p:tgtEl>
                                        <p:attrNameLst>
                                          <p:attrName>ppt_x</p:attrName>
                                        </p:attrNameLst>
                                      </p:cBhvr>
                                      <p:tavLst>
                                        <p:tav tm="0">
                                          <p:val>
                                            <p:strVal val="#ppt_x"/>
                                          </p:val>
                                        </p:tav>
                                        <p:tav tm="100000">
                                          <p:val>
                                            <p:strVal val="#ppt_x"/>
                                          </p:val>
                                        </p:tav>
                                      </p:tavLst>
                                    </p:anim>
                                    <p:anim calcmode="lin" valueType="num">
                                      <p:cBhvr>
                                        <p:cTn id="64" dur="500" fill="hold"/>
                                        <p:tgtEl>
                                          <p:spTgt spid="94"/>
                                        </p:tgtEl>
                                        <p:attrNameLst>
                                          <p:attrName>ppt_y</p:attrName>
                                        </p:attrNameLst>
                                      </p:cBhvr>
                                      <p:tavLst>
                                        <p:tav tm="0">
                                          <p:val>
                                            <p:strVal val="#ppt_y+.1"/>
                                          </p:val>
                                        </p:tav>
                                        <p:tav tm="100000">
                                          <p:val>
                                            <p:strVal val="#ppt_y"/>
                                          </p:val>
                                        </p:tav>
                                      </p:tavLst>
                                    </p:anim>
                                  </p:childTnLst>
                                </p:cTn>
                              </p:par>
                            </p:childTnLst>
                          </p:cTn>
                        </p:par>
                        <p:par>
                          <p:cTn id="65" fill="hold">
                            <p:stCondLst>
                              <p:cond delay="5500"/>
                            </p:stCondLst>
                            <p:childTnLst>
                              <p:par>
                                <p:cTn id="66" presetID="42" presetClass="entr" presetSubtype="0" fill="hold" grpId="0" nodeType="afterEffect">
                                  <p:stCondLst>
                                    <p:cond delay="0"/>
                                  </p:stCondLst>
                                  <p:childTnLst>
                                    <p:set>
                                      <p:cBhvr>
                                        <p:cTn id="67" dur="1" fill="hold">
                                          <p:stCondLst>
                                            <p:cond delay="0"/>
                                          </p:stCondLst>
                                        </p:cTn>
                                        <p:tgtEl>
                                          <p:spTgt spid="95"/>
                                        </p:tgtEl>
                                        <p:attrNameLst>
                                          <p:attrName>style.visibility</p:attrName>
                                        </p:attrNameLst>
                                      </p:cBhvr>
                                      <p:to>
                                        <p:strVal val="visible"/>
                                      </p:to>
                                    </p:set>
                                    <p:animEffect transition="in" filter="fade">
                                      <p:cBhvr>
                                        <p:cTn id="68" dur="500"/>
                                        <p:tgtEl>
                                          <p:spTgt spid="95"/>
                                        </p:tgtEl>
                                      </p:cBhvr>
                                    </p:animEffect>
                                    <p:anim calcmode="lin" valueType="num">
                                      <p:cBhvr>
                                        <p:cTn id="69" dur="500" fill="hold"/>
                                        <p:tgtEl>
                                          <p:spTgt spid="95"/>
                                        </p:tgtEl>
                                        <p:attrNameLst>
                                          <p:attrName>ppt_x</p:attrName>
                                        </p:attrNameLst>
                                      </p:cBhvr>
                                      <p:tavLst>
                                        <p:tav tm="0">
                                          <p:val>
                                            <p:strVal val="#ppt_x"/>
                                          </p:val>
                                        </p:tav>
                                        <p:tav tm="100000">
                                          <p:val>
                                            <p:strVal val="#ppt_x"/>
                                          </p:val>
                                        </p:tav>
                                      </p:tavLst>
                                    </p:anim>
                                    <p:anim calcmode="lin" valueType="num">
                                      <p:cBhvr>
                                        <p:cTn id="70" dur="500" fill="hold"/>
                                        <p:tgtEl>
                                          <p:spTgt spid="95"/>
                                        </p:tgtEl>
                                        <p:attrNameLst>
                                          <p:attrName>ppt_y</p:attrName>
                                        </p:attrNameLst>
                                      </p:cBhvr>
                                      <p:tavLst>
                                        <p:tav tm="0">
                                          <p:val>
                                            <p:strVal val="#ppt_y+.1"/>
                                          </p:val>
                                        </p:tav>
                                        <p:tav tm="100000">
                                          <p:val>
                                            <p:strVal val="#ppt_y"/>
                                          </p:val>
                                        </p:tav>
                                      </p:tavLst>
                                    </p:anim>
                                  </p:childTnLst>
                                </p:cTn>
                              </p:par>
                            </p:childTnLst>
                          </p:cTn>
                        </p:par>
                        <p:par>
                          <p:cTn id="71" fill="hold">
                            <p:stCondLst>
                              <p:cond delay="6000"/>
                            </p:stCondLst>
                            <p:childTnLst>
                              <p:par>
                                <p:cTn id="72" presetID="42" presetClass="entr" presetSubtype="0" fill="hold" grpId="0" nodeType="afterEffect">
                                  <p:stCondLst>
                                    <p:cond delay="0"/>
                                  </p:stCondLst>
                                  <p:childTnLst>
                                    <p:set>
                                      <p:cBhvr>
                                        <p:cTn id="73" dur="1" fill="hold">
                                          <p:stCondLst>
                                            <p:cond delay="0"/>
                                          </p:stCondLst>
                                        </p:cTn>
                                        <p:tgtEl>
                                          <p:spTgt spid="96"/>
                                        </p:tgtEl>
                                        <p:attrNameLst>
                                          <p:attrName>style.visibility</p:attrName>
                                        </p:attrNameLst>
                                      </p:cBhvr>
                                      <p:to>
                                        <p:strVal val="visible"/>
                                      </p:to>
                                    </p:set>
                                    <p:animEffect transition="in" filter="fade">
                                      <p:cBhvr>
                                        <p:cTn id="74" dur="500"/>
                                        <p:tgtEl>
                                          <p:spTgt spid="96"/>
                                        </p:tgtEl>
                                      </p:cBhvr>
                                    </p:animEffect>
                                    <p:anim calcmode="lin" valueType="num">
                                      <p:cBhvr>
                                        <p:cTn id="75" dur="500" fill="hold"/>
                                        <p:tgtEl>
                                          <p:spTgt spid="96"/>
                                        </p:tgtEl>
                                        <p:attrNameLst>
                                          <p:attrName>ppt_x</p:attrName>
                                        </p:attrNameLst>
                                      </p:cBhvr>
                                      <p:tavLst>
                                        <p:tav tm="0">
                                          <p:val>
                                            <p:strVal val="#ppt_x"/>
                                          </p:val>
                                        </p:tav>
                                        <p:tav tm="100000">
                                          <p:val>
                                            <p:strVal val="#ppt_x"/>
                                          </p:val>
                                        </p:tav>
                                      </p:tavLst>
                                    </p:anim>
                                    <p:anim calcmode="lin" valueType="num">
                                      <p:cBhvr>
                                        <p:cTn id="76" dur="500" fill="hold"/>
                                        <p:tgtEl>
                                          <p:spTgt spid="96"/>
                                        </p:tgtEl>
                                        <p:attrNameLst>
                                          <p:attrName>ppt_y</p:attrName>
                                        </p:attrNameLst>
                                      </p:cBhvr>
                                      <p:tavLst>
                                        <p:tav tm="0">
                                          <p:val>
                                            <p:strVal val="#ppt_y+.1"/>
                                          </p:val>
                                        </p:tav>
                                        <p:tav tm="100000">
                                          <p:val>
                                            <p:strVal val="#ppt_y"/>
                                          </p:val>
                                        </p:tav>
                                      </p:tavLst>
                                    </p:anim>
                                  </p:childTnLst>
                                </p:cTn>
                              </p:par>
                            </p:childTnLst>
                          </p:cTn>
                        </p:par>
                        <p:par>
                          <p:cTn id="77" fill="hold">
                            <p:stCondLst>
                              <p:cond delay="6500"/>
                            </p:stCondLst>
                            <p:childTnLst>
                              <p:par>
                                <p:cTn id="78" presetID="42" presetClass="entr" presetSubtype="0" fill="hold" grpId="0" nodeType="afterEffect">
                                  <p:stCondLst>
                                    <p:cond delay="0"/>
                                  </p:stCondLst>
                                  <p:childTnLst>
                                    <p:set>
                                      <p:cBhvr>
                                        <p:cTn id="79" dur="1" fill="hold">
                                          <p:stCondLst>
                                            <p:cond delay="0"/>
                                          </p:stCondLst>
                                        </p:cTn>
                                        <p:tgtEl>
                                          <p:spTgt spid="97"/>
                                        </p:tgtEl>
                                        <p:attrNameLst>
                                          <p:attrName>style.visibility</p:attrName>
                                        </p:attrNameLst>
                                      </p:cBhvr>
                                      <p:to>
                                        <p:strVal val="visible"/>
                                      </p:to>
                                    </p:set>
                                    <p:animEffect transition="in" filter="fade">
                                      <p:cBhvr>
                                        <p:cTn id="80" dur="500"/>
                                        <p:tgtEl>
                                          <p:spTgt spid="97"/>
                                        </p:tgtEl>
                                      </p:cBhvr>
                                    </p:animEffect>
                                    <p:anim calcmode="lin" valueType="num">
                                      <p:cBhvr>
                                        <p:cTn id="81" dur="500" fill="hold"/>
                                        <p:tgtEl>
                                          <p:spTgt spid="97"/>
                                        </p:tgtEl>
                                        <p:attrNameLst>
                                          <p:attrName>ppt_x</p:attrName>
                                        </p:attrNameLst>
                                      </p:cBhvr>
                                      <p:tavLst>
                                        <p:tav tm="0">
                                          <p:val>
                                            <p:strVal val="#ppt_x"/>
                                          </p:val>
                                        </p:tav>
                                        <p:tav tm="100000">
                                          <p:val>
                                            <p:strVal val="#ppt_x"/>
                                          </p:val>
                                        </p:tav>
                                      </p:tavLst>
                                    </p:anim>
                                    <p:anim calcmode="lin" valueType="num">
                                      <p:cBhvr>
                                        <p:cTn id="82" dur="500" fill="hold"/>
                                        <p:tgtEl>
                                          <p:spTgt spid="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bldLvl="0" animBg="1"/>
      <p:bldP spid="87" grpId="0"/>
      <p:bldP spid="88" grpId="0" bldLvl="0" animBg="1"/>
      <p:bldP spid="89" grpId="0"/>
      <p:bldP spid="90" grpId="0" bldLvl="0" animBg="1"/>
      <p:bldP spid="91" grpId="0"/>
      <p:bldP spid="92" grpId="0" bldLvl="0" animBg="1"/>
      <p:bldP spid="93" grpId="0"/>
      <p:bldP spid="94" grpId="0" bldLvl="0" animBg="1"/>
      <p:bldP spid="95" grpId="0"/>
      <p:bldP spid="96" grpId="0" bldLvl="0" animBg="1"/>
      <p:bldP spid="9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054131" y="444122"/>
            <a:ext cx="3867978" cy="739452"/>
            <a:chOff x="3879320" y="484463"/>
            <a:chExt cx="3867978" cy="739452"/>
          </a:xfrm>
        </p:grpSpPr>
        <p:sp>
          <p:nvSpPr>
            <p:cNvPr id="2" name="椭圆 1"/>
            <p:cNvSpPr/>
            <p:nvPr/>
          </p:nvSpPr>
          <p:spPr>
            <a:xfrm>
              <a:off x="3879320" y="484463"/>
              <a:ext cx="710452" cy="71045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chemeClr val="bg1"/>
                  </a:solidFill>
                  <a:latin typeface="微软雅黑" panose="020B0503020204020204" pitchFamily="34" charset="-122"/>
                  <a:ea typeface="微软雅黑" panose="020B0503020204020204" pitchFamily="34" charset="-122"/>
                </a:rPr>
                <a:t>2</a:t>
              </a:r>
              <a:endParaRPr lang="en-US" altLang="zh-CN" sz="4000" b="1" dirty="0">
                <a:solidFill>
                  <a:schemeClr val="bg1"/>
                </a:solidFill>
                <a:latin typeface="微软雅黑" panose="020B0503020204020204" pitchFamily="34" charset="-122"/>
                <a:ea typeface="微软雅黑" panose="020B0503020204020204" pitchFamily="34" charset="-122"/>
              </a:endParaRPr>
            </a:p>
          </p:txBody>
        </p:sp>
        <p:sp>
          <p:nvSpPr>
            <p:cNvPr id="3" name="Copyright Notice"/>
            <p:cNvSpPr/>
            <p:nvPr/>
          </p:nvSpPr>
          <p:spPr bwMode="auto">
            <a:xfrm>
              <a:off x="4678301" y="622853"/>
              <a:ext cx="2628900" cy="43370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b="1" cap="small" dirty="0" smtClean="0">
                  <a:solidFill>
                    <a:srgbClr val="00C3D9"/>
                  </a:solidFill>
                  <a:latin typeface="微软雅黑" panose="020B0503020204020204" pitchFamily="34" charset="-122"/>
                  <a:ea typeface="微软雅黑" panose="020B0503020204020204" pitchFamily="34" charset="-122"/>
                </a:rPr>
                <a:t>新建第一个网页</a:t>
              </a:r>
              <a:endParaRPr lang="zh-CN" altLang="en-US" sz="2400" b="1" cap="small" dirty="0" smtClean="0">
                <a:solidFill>
                  <a:srgbClr val="00C3D9"/>
                </a:solidFill>
                <a:latin typeface="微软雅黑" panose="020B0503020204020204" pitchFamily="34" charset="-122"/>
                <a:ea typeface="微软雅黑" panose="020B0503020204020204" pitchFamily="34" charset="-122"/>
              </a:endParaRPr>
            </a:p>
          </p:txBody>
        </p:sp>
        <p:sp>
          <p:nvSpPr>
            <p:cNvPr id="4" name="文本框 12"/>
            <p:cNvSpPr txBox="1"/>
            <p:nvPr/>
          </p:nvSpPr>
          <p:spPr>
            <a:xfrm>
              <a:off x="4678301" y="855615"/>
              <a:ext cx="3068997"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solidFill>
                  <a:schemeClr val="bg1">
                    <a:lumMod val="50000"/>
                  </a:schemeClr>
                </a:solidFill>
              </a:endParaRPr>
            </a:p>
          </p:txBody>
        </p:sp>
      </p:grpSp>
      <p:grpSp>
        <p:nvGrpSpPr>
          <p:cNvPr id="11" name="组合 10"/>
          <p:cNvGrpSpPr/>
          <p:nvPr/>
        </p:nvGrpSpPr>
        <p:grpSpPr>
          <a:xfrm>
            <a:off x="2424953" y="1265191"/>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grpSp>
        <p:nvGrpSpPr>
          <p:cNvPr id="26" name="Group 10"/>
          <p:cNvGrpSpPr/>
          <p:nvPr/>
        </p:nvGrpSpPr>
        <p:grpSpPr>
          <a:xfrm>
            <a:off x="6505727" y="3539556"/>
            <a:ext cx="775903" cy="776184"/>
            <a:chOff x="6253939" y="2516220"/>
            <a:chExt cx="831273" cy="831273"/>
          </a:xfrm>
        </p:grpSpPr>
        <p:sp>
          <p:nvSpPr>
            <p:cNvPr id="27" name="Oval 11"/>
            <p:cNvSpPr/>
            <p:nvPr/>
          </p:nvSpPr>
          <p:spPr>
            <a:xfrm>
              <a:off x="6253939" y="2516220"/>
              <a:ext cx="831273" cy="831273"/>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65000"/>
                    <a:lumOff val="35000"/>
                  </a:schemeClr>
                </a:solidFill>
              </a:endParaRPr>
            </a:p>
          </p:txBody>
        </p:sp>
        <p:sp>
          <p:nvSpPr>
            <p:cNvPr id="28" name="AutoShape 117"/>
            <p:cNvSpPr/>
            <p:nvPr/>
          </p:nvSpPr>
          <p:spPr bwMode="auto">
            <a:xfrm>
              <a:off x="6437403" y="2772142"/>
              <a:ext cx="464344" cy="348456"/>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grpSp>
      <p:grpSp>
        <p:nvGrpSpPr>
          <p:cNvPr id="29" name="Group 13"/>
          <p:cNvGrpSpPr/>
          <p:nvPr/>
        </p:nvGrpSpPr>
        <p:grpSpPr>
          <a:xfrm>
            <a:off x="6504457" y="5541358"/>
            <a:ext cx="775903" cy="776184"/>
            <a:chOff x="5716910" y="3464598"/>
            <a:chExt cx="831273" cy="831273"/>
          </a:xfrm>
        </p:grpSpPr>
        <p:sp>
          <p:nvSpPr>
            <p:cNvPr id="30" name="Oval 14"/>
            <p:cNvSpPr/>
            <p:nvPr/>
          </p:nvSpPr>
          <p:spPr>
            <a:xfrm>
              <a:off x="5716910" y="3464598"/>
              <a:ext cx="831273" cy="831273"/>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65000"/>
                    <a:lumOff val="35000"/>
                  </a:schemeClr>
                </a:solidFill>
              </a:endParaRPr>
            </a:p>
          </p:txBody>
        </p:sp>
        <p:grpSp>
          <p:nvGrpSpPr>
            <p:cNvPr id="31" name="Group 15"/>
            <p:cNvGrpSpPr/>
            <p:nvPr/>
          </p:nvGrpSpPr>
          <p:grpSpPr>
            <a:xfrm>
              <a:off x="5900374" y="3655628"/>
              <a:ext cx="464344" cy="464344"/>
              <a:chOff x="4439444" y="2582069"/>
              <a:chExt cx="464344" cy="464344"/>
            </a:xfrm>
            <a:solidFill>
              <a:schemeClr val="bg1"/>
            </a:solidFill>
          </p:grpSpPr>
          <p:sp>
            <p:nvSpPr>
              <p:cNvPr id="32" name="AutoShape 123"/>
              <p:cNvSpPr/>
              <p:nvPr/>
            </p:nvSpPr>
            <p:spPr bwMode="auto">
              <a:xfrm>
                <a:off x="4439444"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33" name="AutoShape 124"/>
              <p:cNvSpPr/>
              <p:nvPr/>
            </p:nvSpPr>
            <p:spPr bwMode="auto">
              <a:xfrm>
                <a:off x="4570413" y="271224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34" name="AutoShape 125"/>
              <p:cNvSpPr/>
              <p:nvPr/>
            </p:nvSpPr>
            <p:spPr bwMode="auto">
              <a:xfrm>
                <a:off x="4613275" y="275590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grpSp>
      </p:grpSp>
      <p:grpSp>
        <p:nvGrpSpPr>
          <p:cNvPr id="35" name="Group 19"/>
          <p:cNvGrpSpPr/>
          <p:nvPr/>
        </p:nvGrpSpPr>
        <p:grpSpPr>
          <a:xfrm>
            <a:off x="6505092" y="1405834"/>
            <a:ext cx="775903" cy="776184"/>
            <a:chOff x="6678551" y="1578185"/>
            <a:chExt cx="831273" cy="831273"/>
          </a:xfrm>
        </p:grpSpPr>
        <p:sp>
          <p:nvSpPr>
            <p:cNvPr id="36" name="Oval 20"/>
            <p:cNvSpPr/>
            <p:nvPr/>
          </p:nvSpPr>
          <p:spPr>
            <a:xfrm>
              <a:off x="6678551" y="1578185"/>
              <a:ext cx="831273" cy="831273"/>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65000"/>
                    <a:lumOff val="35000"/>
                  </a:schemeClr>
                </a:solidFill>
              </a:endParaRPr>
            </a:p>
          </p:txBody>
        </p:sp>
        <p:sp>
          <p:nvSpPr>
            <p:cNvPr id="37" name="AutoShape 139"/>
            <p:cNvSpPr/>
            <p:nvPr/>
          </p:nvSpPr>
          <p:spPr bwMode="auto">
            <a:xfrm>
              <a:off x="6862015" y="1768792"/>
              <a:ext cx="464344" cy="450057"/>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grpSp>
      <p:sp>
        <p:nvSpPr>
          <p:cNvPr id="38" name="TextBox 37"/>
          <p:cNvSpPr txBox="1"/>
          <p:nvPr/>
        </p:nvSpPr>
        <p:spPr>
          <a:xfrm>
            <a:off x="7271385" y="1405890"/>
            <a:ext cx="4962525" cy="397510"/>
          </a:xfrm>
          <a:prstGeom prst="rect">
            <a:avLst/>
          </a:prstGeom>
          <a:noFill/>
        </p:spPr>
        <p:txBody>
          <a:bodyPr wrap="square" lIns="91436" tIns="45718" rIns="91436" bIns="45718" rtlCol="0">
            <a:spAutoFit/>
          </a:bodyPr>
          <a:lstStyle/>
          <a:p>
            <a:r>
              <a:rPr lang="zh-CN" altLang="en-US" sz="2000" b="1" dirty="0">
                <a:solidFill>
                  <a:schemeClr val="bg1">
                    <a:lumMod val="50000"/>
                  </a:schemeClr>
                </a:solidFill>
                <a:latin typeface="微软雅黑" panose="020B0503020204020204" pitchFamily="34" charset="-122"/>
                <a:ea typeface="微软雅黑" panose="020B0503020204020204" pitchFamily="34" charset="-122"/>
              </a:rPr>
              <a:t>打开编辑器</a:t>
            </a: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sublime_text</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Rectangle 24"/>
          <p:cNvSpPr/>
          <p:nvPr/>
        </p:nvSpPr>
        <p:spPr>
          <a:xfrm>
            <a:off x="7287260" y="2004060"/>
            <a:ext cx="4968875" cy="705485"/>
          </a:xfrm>
          <a:prstGeom prst="rect">
            <a:avLst/>
          </a:prstGeom>
        </p:spPr>
        <p:txBody>
          <a:bodyPr wrap="square" lIns="91436" tIns="45718" rIns="91436" bIns="45718">
            <a:spAutoFit/>
          </a:bodyPr>
          <a:lstStyle/>
          <a:p>
            <a:r>
              <a:rPr lang="zh-CN" sz="20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点击左上角</a:t>
            </a:r>
            <a:r>
              <a:rPr lang="en-US" altLang="zh-CN" sz="20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File</a:t>
            </a:r>
            <a:r>
              <a:rPr lang="zh-CN" altLang="en-US" sz="20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（文件）</a:t>
            </a:r>
            <a:r>
              <a:rPr lang="en-US" altLang="zh-CN" sz="20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新建文件</a:t>
            </a:r>
            <a:r>
              <a:rPr lang="en-US" altLang="zh-CN" sz="20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New File </a:t>
            </a:r>
            <a:r>
              <a:rPr lang="zh-CN" altLang="en-US" sz="20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（快捷键</a:t>
            </a:r>
            <a:r>
              <a:rPr lang="en-US" altLang="zh-CN" sz="20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ctrl+N</a:t>
            </a:r>
            <a:r>
              <a:rPr lang="zh-CN" altLang="en-US" sz="20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TextBox 39"/>
          <p:cNvSpPr txBox="1"/>
          <p:nvPr/>
        </p:nvSpPr>
        <p:spPr>
          <a:xfrm>
            <a:off x="7293610" y="2709545"/>
            <a:ext cx="4962525" cy="705485"/>
          </a:xfrm>
          <a:prstGeom prst="rect">
            <a:avLst/>
          </a:prstGeom>
          <a:noFill/>
        </p:spPr>
        <p:txBody>
          <a:bodyPr wrap="square" lIns="91436" tIns="45718" rIns="91436" bIns="45718" rtlCol="0">
            <a:spAutoFit/>
          </a:bodyPr>
          <a:lstStyle/>
          <a:p>
            <a:r>
              <a:rPr lang="zh-CN" altLang="en-US" sz="2000" b="1" dirty="0">
                <a:solidFill>
                  <a:schemeClr val="bg1">
                    <a:lumMod val="50000"/>
                  </a:schemeClr>
                </a:solidFill>
                <a:latin typeface="微软雅黑" panose="020B0503020204020204" pitchFamily="34" charset="-122"/>
                <a:ea typeface="微软雅黑" panose="020B0503020204020204" pitchFamily="34" charset="-122"/>
              </a:rPr>
              <a:t>右下角文本类型</a:t>
            </a:r>
            <a:r>
              <a:rPr lang="en-US" altLang="zh-CN" sz="2000" b="1" dirty="0">
                <a:solidFill>
                  <a:schemeClr val="bg1">
                    <a:lumMod val="50000"/>
                  </a:schemeClr>
                </a:solidFill>
                <a:latin typeface="微软雅黑" panose="020B0503020204020204" pitchFamily="34" charset="-122"/>
                <a:ea typeface="微软雅黑" panose="020B0503020204020204" pitchFamily="34" charset="-122"/>
              </a:rPr>
              <a:t>Plain Text</a:t>
            </a: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点开并选择</a:t>
            </a:r>
            <a:r>
              <a:rPr lang="en-US" altLang="zh-CN" sz="2000" b="1" dirty="0">
                <a:solidFill>
                  <a:schemeClr val="bg1">
                    <a:lumMod val="50000"/>
                  </a:schemeClr>
                </a:solidFill>
                <a:latin typeface="微软雅黑" panose="020B0503020204020204" pitchFamily="34" charset="-122"/>
                <a:ea typeface="微软雅黑" panose="020B0503020204020204" pitchFamily="34" charset="-122"/>
              </a:rPr>
              <a:t>HTML</a:t>
            </a: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类型</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Rectangle 24"/>
          <p:cNvSpPr/>
          <p:nvPr/>
        </p:nvSpPr>
        <p:spPr>
          <a:xfrm>
            <a:off x="7291705" y="3539490"/>
            <a:ext cx="4959985" cy="1320800"/>
          </a:xfrm>
          <a:prstGeom prst="rect">
            <a:avLst/>
          </a:prstGeom>
        </p:spPr>
        <p:txBody>
          <a:bodyPr wrap="square" lIns="91436" tIns="45718" rIns="91436" bIns="45718">
            <a:spAutoFit/>
          </a:bodyPr>
          <a:lstStyle/>
          <a:p>
            <a:r>
              <a:rPr lang="zh-CN" altLang="en-US" sz="2000" b="1" dirty="0">
                <a:solidFill>
                  <a:schemeClr val="bg1">
                    <a:lumMod val="50000"/>
                  </a:schemeClr>
                </a:solidFill>
                <a:latin typeface="微软雅黑" panose="020B0503020204020204" pitchFamily="34" charset="-122"/>
                <a:ea typeface="微软雅黑" panose="020B0503020204020204" pitchFamily="34" charset="-122"/>
                <a:sym typeface="+mn-ea"/>
              </a:rPr>
              <a:t>在输入文本的地方用英文输入</a:t>
            </a:r>
            <a:r>
              <a:rPr lang="en-US" altLang="zh-CN" sz="2000" b="1" dirty="0">
                <a:solidFill>
                  <a:schemeClr val="bg1">
                    <a:lumMod val="50000"/>
                  </a:schemeClr>
                </a:solidFill>
                <a:latin typeface="微软雅黑" panose="020B0503020204020204" pitchFamily="34" charset="-122"/>
                <a:ea typeface="微软雅黑" panose="020B0503020204020204" pitchFamily="34" charset="-122"/>
                <a:sym typeface="+mn-ea"/>
              </a:rPr>
              <a:t>”&lt;”(</a:t>
            </a:r>
            <a:r>
              <a:rPr lang="zh-CN" altLang="en-US" sz="2000" b="1" dirty="0">
                <a:solidFill>
                  <a:schemeClr val="bg1">
                    <a:lumMod val="50000"/>
                  </a:schemeClr>
                </a:solidFill>
                <a:latin typeface="微软雅黑" panose="020B0503020204020204" pitchFamily="34" charset="-122"/>
                <a:ea typeface="微软雅黑" panose="020B0503020204020204" pitchFamily="34" charset="-122"/>
                <a:sym typeface="+mn-ea"/>
              </a:rPr>
              <a:t>左括号，小于号</a:t>
            </a:r>
            <a:r>
              <a:rPr lang="en-US" altLang="zh-CN" sz="2000" b="1" dirty="0">
                <a:solidFill>
                  <a:schemeClr val="bg1">
                    <a:lumMod val="50000"/>
                  </a:schemeClr>
                </a:solidFill>
                <a:latin typeface="微软雅黑" panose="020B0503020204020204" pitchFamily="34" charset="-122"/>
                <a:ea typeface="微软雅黑" panose="020B0503020204020204" pitchFamily="34" charset="-122"/>
                <a:sym typeface="+mn-ea"/>
              </a:rPr>
              <a:t>)</a:t>
            </a:r>
            <a:r>
              <a:rPr lang="zh-CN" altLang="en-US" sz="2000" b="1" dirty="0">
                <a:solidFill>
                  <a:schemeClr val="bg1">
                    <a:lumMod val="50000"/>
                  </a:schemeClr>
                </a:solidFill>
                <a:latin typeface="微软雅黑" panose="020B0503020204020204" pitchFamily="34" charset="-122"/>
                <a:ea typeface="微软雅黑" panose="020B0503020204020204" pitchFamily="34" charset="-122"/>
                <a:sym typeface="+mn-ea"/>
              </a:rPr>
              <a:t>，在输入</a:t>
            </a:r>
            <a:r>
              <a:rPr lang="en-US" altLang="zh-CN" sz="2000" b="1" dirty="0">
                <a:solidFill>
                  <a:schemeClr val="bg1">
                    <a:lumMod val="50000"/>
                  </a:schemeClr>
                </a:solidFill>
                <a:latin typeface="微软雅黑" panose="020B0503020204020204" pitchFamily="34" charset="-122"/>
                <a:ea typeface="微软雅黑" panose="020B0503020204020204" pitchFamily="34" charset="-122"/>
                <a:sym typeface="+mn-ea"/>
              </a:rPr>
              <a:t>”html”,</a:t>
            </a:r>
            <a:r>
              <a:rPr lang="zh-CN" altLang="en-US" sz="2000" b="1" dirty="0">
                <a:solidFill>
                  <a:schemeClr val="bg1">
                    <a:lumMod val="50000"/>
                  </a:schemeClr>
                </a:solidFill>
                <a:latin typeface="微软雅黑" panose="020B0503020204020204" pitchFamily="34" charset="-122"/>
                <a:ea typeface="微软雅黑" panose="020B0503020204020204" pitchFamily="34" charset="-122"/>
                <a:sym typeface="+mn-ea"/>
              </a:rPr>
              <a:t>然后点击按下</a:t>
            </a:r>
            <a:r>
              <a:rPr lang="en-US" altLang="zh-CN" sz="2000" b="1" dirty="0">
                <a:solidFill>
                  <a:schemeClr val="bg1">
                    <a:lumMod val="50000"/>
                  </a:schemeClr>
                </a:solidFill>
                <a:latin typeface="微软雅黑" panose="020B0503020204020204" pitchFamily="34" charset="-122"/>
                <a:ea typeface="微软雅黑" panose="020B0503020204020204" pitchFamily="34" charset="-122"/>
                <a:sym typeface="+mn-ea"/>
              </a:rPr>
              <a:t>enter</a:t>
            </a:r>
            <a:r>
              <a:rPr lang="zh-CN" altLang="en-US" sz="2000" b="1" dirty="0">
                <a:solidFill>
                  <a:schemeClr val="bg1">
                    <a:lumMod val="50000"/>
                  </a:schemeClr>
                </a:solidFill>
                <a:latin typeface="微软雅黑" panose="020B0503020204020204" pitchFamily="34" charset="-122"/>
                <a:ea typeface="微软雅黑" panose="020B0503020204020204" pitchFamily="34" charset="-122"/>
                <a:sym typeface="+mn-ea"/>
              </a:rPr>
              <a:t>（回车），若出现左图中代码就成功了，若没有请手动输入左图代码</a:t>
            </a:r>
            <a:endParaRPr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7293610" y="5135880"/>
            <a:ext cx="4962525" cy="705485"/>
          </a:xfrm>
          <a:prstGeom prst="rect">
            <a:avLst/>
          </a:prstGeom>
          <a:noFill/>
        </p:spPr>
        <p:txBody>
          <a:bodyPr wrap="square" lIns="91436" tIns="45718" rIns="91436" bIns="45718" rtlCol="0">
            <a:spAutoFit/>
          </a:bodyPr>
          <a:lstStyle/>
          <a:p>
            <a:r>
              <a:rPr lang="zh-CN" sz="2000" b="1" dirty="0">
                <a:solidFill>
                  <a:schemeClr val="bg1">
                    <a:lumMod val="50000"/>
                  </a:schemeClr>
                </a:solidFill>
                <a:latin typeface="微软雅黑" panose="020B0503020204020204" pitchFamily="34" charset="-122"/>
                <a:ea typeface="微软雅黑" panose="020B0503020204020204" pitchFamily="34" charset="-122"/>
                <a:sym typeface="+mn-ea"/>
              </a:rPr>
              <a:t>左上角</a:t>
            </a:r>
            <a:r>
              <a:rPr lang="en-US" altLang="zh-CN" sz="2000" b="1" dirty="0">
                <a:solidFill>
                  <a:schemeClr val="bg1">
                    <a:lumMod val="50000"/>
                  </a:schemeClr>
                </a:solidFill>
                <a:latin typeface="微软雅黑" panose="020B0503020204020204" pitchFamily="34" charset="-122"/>
                <a:ea typeface="微软雅黑" panose="020B0503020204020204" pitchFamily="34" charset="-122"/>
                <a:sym typeface="+mn-ea"/>
              </a:rPr>
              <a:t>File</a:t>
            </a:r>
            <a:r>
              <a:rPr lang="zh-CN" altLang="en-US" sz="2000" b="1" dirty="0">
                <a:solidFill>
                  <a:schemeClr val="bg1">
                    <a:lumMod val="50000"/>
                  </a:schemeClr>
                </a:solidFill>
                <a:latin typeface="微软雅黑" panose="020B0503020204020204" pitchFamily="34" charset="-122"/>
                <a:ea typeface="微软雅黑" panose="020B0503020204020204" pitchFamily="34" charset="-122"/>
                <a:sym typeface="+mn-ea"/>
              </a:rPr>
              <a:t>中点</a:t>
            </a:r>
            <a:r>
              <a:rPr lang="en-US" altLang="zh-CN" sz="2000" b="1" dirty="0">
                <a:solidFill>
                  <a:schemeClr val="bg1">
                    <a:lumMod val="50000"/>
                  </a:schemeClr>
                </a:solidFill>
                <a:latin typeface="微软雅黑" panose="020B0503020204020204" pitchFamily="34" charset="-122"/>
                <a:ea typeface="微软雅黑" panose="020B0503020204020204" pitchFamily="34" charset="-122"/>
                <a:sym typeface="+mn-ea"/>
              </a:rPr>
              <a:t>Save</a:t>
            </a:r>
            <a:r>
              <a:rPr lang="zh-CN" altLang="en-US" sz="2000" b="1" dirty="0">
                <a:solidFill>
                  <a:schemeClr val="bg1">
                    <a:lumMod val="50000"/>
                  </a:schemeClr>
                </a:solidFill>
                <a:latin typeface="微软雅黑" panose="020B0503020204020204" pitchFamily="34" charset="-122"/>
                <a:ea typeface="微软雅黑" panose="020B0503020204020204" pitchFamily="34" charset="-122"/>
                <a:sym typeface="+mn-ea"/>
              </a:rPr>
              <a:t>命名文件并</a:t>
            </a:r>
            <a:r>
              <a:rPr lang="zh-CN" altLang="en-US" sz="2000" b="1" dirty="0">
                <a:solidFill>
                  <a:schemeClr val="bg1">
                    <a:lumMod val="50000"/>
                  </a:schemeClr>
                </a:solidFill>
                <a:latin typeface="微软雅黑" panose="020B0503020204020204" pitchFamily="34" charset="-122"/>
                <a:ea typeface="微软雅黑" panose="020B0503020204020204" pitchFamily="34" charset="-122"/>
                <a:sym typeface="+mn-ea"/>
              </a:rPr>
              <a:t>保存到自己喜欢的位置（快捷键</a:t>
            </a:r>
            <a:r>
              <a:rPr lang="en-US" altLang="zh-CN" sz="2000" b="1" dirty="0">
                <a:solidFill>
                  <a:schemeClr val="bg1">
                    <a:lumMod val="50000"/>
                  </a:schemeClr>
                </a:solidFill>
                <a:latin typeface="微软雅黑" panose="020B0503020204020204" pitchFamily="34" charset="-122"/>
                <a:ea typeface="微软雅黑" panose="020B0503020204020204" pitchFamily="34" charset="-122"/>
                <a:sym typeface="+mn-ea"/>
              </a:rPr>
              <a:t>ctrl+S</a:t>
            </a:r>
            <a:r>
              <a:rPr lang="zh-CN" altLang="en-US" sz="2000" b="1" dirty="0">
                <a:solidFill>
                  <a:schemeClr val="bg1">
                    <a:lumMod val="50000"/>
                  </a:schemeClr>
                </a:solidFill>
                <a:latin typeface="微软雅黑" panose="020B0503020204020204" pitchFamily="34" charset="-122"/>
                <a:ea typeface="微软雅黑" panose="020B0503020204020204" pitchFamily="34" charset="-122"/>
                <a:sym typeface="+mn-ea"/>
              </a:rPr>
              <a:t>）</a:t>
            </a:r>
            <a:endParaRPr lang="en-US" altLang="zh-CN" sz="20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3" name="Rectangle 24"/>
          <p:cNvSpPr/>
          <p:nvPr/>
        </p:nvSpPr>
        <p:spPr>
          <a:xfrm>
            <a:off x="7271385" y="6153150"/>
            <a:ext cx="4914900" cy="705485"/>
          </a:xfrm>
          <a:prstGeom prst="rect">
            <a:avLst/>
          </a:prstGeom>
        </p:spPr>
        <p:txBody>
          <a:bodyPr wrap="square" lIns="91436" tIns="45718" rIns="91436" bIns="45718">
            <a:spAutoFit/>
          </a:bodyPr>
          <a:lstStyle/>
          <a:p>
            <a:r>
              <a:rPr lang="zh-CN" altLang="en-US" sz="2000" b="1" dirty="0">
                <a:solidFill>
                  <a:schemeClr val="bg1">
                    <a:lumMod val="50000"/>
                  </a:schemeClr>
                </a:solidFill>
                <a:latin typeface="微软雅黑" panose="020B0503020204020204" pitchFamily="34" charset="-122"/>
                <a:ea typeface="微软雅黑" panose="020B0503020204020204" pitchFamily="34" charset="-122"/>
              </a:rPr>
              <a:t>找到该文件，右键打开方式选择</a:t>
            </a:r>
            <a:r>
              <a:rPr lang="en-US" altLang="zh-CN" sz="2000" b="1" dirty="0">
                <a:solidFill>
                  <a:schemeClr val="bg1">
                    <a:lumMod val="50000"/>
                  </a:schemeClr>
                </a:solidFill>
                <a:latin typeface="微软雅黑" panose="020B0503020204020204" pitchFamily="34" charset="-122"/>
                <a:ea typeface="微软雅黑" panose="020B0503020204020204" pitchFamily="34" charset="-122"/>
              </a:rPr>
              <a:t>(</a:t>
            </a: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谷歌</a:t>
            </a:r>
            <a:r>
              <a:rPr lang="en-US" altLang="zh-CN" sz="2000" b="1" dirty="0">
                <a:solidFill>
                  <a:schemeClr val="bg1">
                    <a:lumMod val="50000"/>
                  </a:schemeClr>
                </a:solidFill>
                <a:latin typeface="微软雅黑" panose="020B0503020204020204" pitchFamily="34" charset="-122"/>
                <a:ea typeface="微软雅黑" panose="020B0503020204020204" pitchFamily="34" charset="-122"/>
              </a:rPr>
              <a:t>)</a:t>
            </a: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浏览器打开，这就是你的第一个网页</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12" name="图片 11" descr="3"/>
          <p:cNvPicPr>
            <a:picLocks noChangeAspect="1"/>
          </p:cNvPicPr>
          <p:nvPr/>
        </p:nvPicPr>
        <p:blipFill>
          <a:blip r:embed="rId1"/>
          <a:stretch>
            <a:fillRect/>
          </a:stretch>
        </p:blipFill>
        <p:spPr>
          <a:xfrm>
            <a:off x="22225" y="1803400"/>
            <a:ext cx="6482715" cy="35896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wipe dir="u"/>
      </p:transition>
    </mc:Choice>
    <mc:Fallback>
      <p:transition>
        <p:wipe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35"/>
                                        </p:tgtEl>
                                        <p:attrNameLst>
                                          <p:attrName>style.visibility</p:attrName>
                                        </p:attrNameLst>
                                      </p:cBhvr>
                                      <p:to>
                                        <p:strVal val="visible"/>
                                      </p:to>
                                    </p:set>
                                    <p:anim calcmode="lin" valueType="num">
                                      <p:cBhvr>
                                        <p:cTn id="14" dur="500" fill="hold"/>
                                        <p:tgtEl>
                                          <p:spTgt spid="35"/>
                                        </p:tgtEl>
                                        <p:attrNameLst>
                                          <p:attrName>ppt_w</p:attrName>
                                        </p:attrNameLst>
                                      </p:cBhvr>
                                      <p:tavLst>
                                        <p:tav tm="0">
                                          <p:val>
                                            <p:fltVal val="0"/>
                                          </p:val>
                                        </p:tav>
                                        <p:tav tm="100000">
                                          <p:val>
                                            <p:strVal val="#ppt_w"/>
                                          </p:val>
                                        </p:tav>
                                      </p:tavLst>
                                    </p:anim>
                                    <p:anim calcmode="lin" valueType="num">
                                      <p:cBhvr>
                                        <p:cTn id="15" dur="500" fill="hold"/>
                                        <p:tgtEl>
                                          <p:spTgt spid="35"/>
                                        </p:tgtEl>
                                        <p:attrNameLst>
                                          <p:attrName>ppt_h</p:attrName>
                                        </p:attrNameLst>
                                      </p:cBhvr>
                                      <p:tavLst>
                                        <p:tav tm="0">
                                          <p:val>
                                            <p:fltVal val="0"/>
                                          </p:val>
                                        </p:tav>
                                        <p:tav tm="100000">
                                          <p:val>
                                            <p:strVal val="#ppt_h"/>
                                          </p:val>
                                        </p:tav>
                                      </p:tavLst>
                                    </p:anim>
                                    <p:animEffect transition="in" filter="fade">
                                      <p:cBhvr>
                                        <p:cTn id="16" dur="500"/>
                                        <p:tgtEl>
                                          <p:spTgt spid="35"/>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p:cTn id="20" dur="500" fill="hold"/>
                                        <p:tgtEl>
                                          <p:spTgt spid="26"/>
                                        </p:tgtEl>
                                        <p:attrNameLst>
                                          <p:attrName>ppt_w</p:attrName>
                                        </p:attrNameLst>
                                      </p:cBhvr>
                                      <p:tavLst>
                                        <p:tav tm="0">
                                          <p:val>
                                            <p:fltVal val="0"/>
                                          </p:val>
                                        </p:tav>
                                        <p:tav tm="100000">
                                          <p:val>
                                            <p:strVal val="#ppt_w"/>
                                          </p:val>
                                        </p:tav>
                                      </p:tavLst>
                                    </p:anim>
                                    <p:anim calcmode="lin" valueType="num">
                                      <p:cBhvr>
                                        <p:cTn id="21" dur="500" fill="hold"/>
                                        <p:tgtEl>
                                          <p:spTgt spid="26"/>
                                        </p:tgtEl>
                                        <p:attrNameLst>
                                          <p:attrName>ppt_h</p:attrName>
                                        </p:attrNameLst>
                                      </p:cBhvr>
                                      <p:tavLst>
                                        <p:tav tm="0">
                                          <p:val>
                                            <p:fltVal val="0"/>
                                          </p:val>
                                        </p:tav>
                                        <p:tav tm="100000">
                                          <p:val>
                                            <p:strVal val="#ppt_h"/>
                                          </p:val>
                                        </p:tav>
                                      </p:tavLst>
                                    </p:anim>
                                    <p:animEffect transition="in" filter="fade">
                                      <p:cBhvr>
                                        <p:cTn id="22" dur="500"/>
                                        <p:tgtEl>
                                          <p:spTgt spid="26"/>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29"/>
                                        </p:tgtEl>
                                        <p:attrNameLst>
                                          <p:attrName>style.visibility</p:attrName>
                                        </p:attrNameLst>
                                      </p:cBhvr>
                                      <p:to>
                                        <p:strVal val="visible"/>
                                      </p:to>
                                    </p:set>
                                    <p:anim calcmode="lin" valueType="num">
                                      <p:cBhvr>
                                        <p:cTn id="26" dur="500" fill="hold"/>
                                        <p:tgtEl>
                                          <p:spTgt spid="29"/>
                                        </p:tgtEl>
                                        <p:attrNameLst>
                                          <p:attrName>ppt_w</p:attrName>
                                        </p:attrNameLst>
                                      </p:cBhvr>
                                      <p:tavLst>
                                        <p:tav tm="0">
                                          <p:val>
                                            <p:fltVal val="0"/>
                                          </p:val>
                                        </p:tav>
                                        <p:tav tm="100000">
                                          <p:val>
                                            <p:strVal val="#ppt_w"/>
                                          </p:val>
                                        </p:tav>
                                      </p:tavLst>
                                    </p:anim>
                                    <p:anim calcmode="lin" valueType="num">
                                      <p:cBhvr>
                                        <p:cTn id="27" dur="500" fill="hold"/>
                                        <p:tgtEl>
                                          <p:spTgt spid="29"/>
                                        </p:tgtEl>
                                        <p:attrNameLst>
                                          <p:attrName>ppt_h</p:attrName>
                                        </p:attrNameLst>
                                      </p:cBhvr>
                                      <p:tavLst>
                                        <p:tav tm="0">
                                          <p:val>
                                            <p:fltVal val="0"/>
                                          </p:val>
                                        </p:tav>
                                        <p:tav tm="100000">
                                          <p:val>
                                            <p:strVal val="#ppt_h"/>
                                          </p:val>
                                        </p:tav>
                                      </p:tavLst>
                                    </p:anim>
                                    <p:animEffect transition="in" filter="fade">
                                      <p:cBhvr>
                                        <p:cTn id="28" dur="500"/>
                                        <p:tgtEl>
                                          <p:spTgt spid="29"/>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wipe(left)">
                                      <p:cBhvr>
                                        <p:cTn id="32" dur="500"/>
                                        <p:tgtEl>
                                          <p:spTgt spid="38"/>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left)">
                                      <p:cBhvr>
                                        <p:cTn id="35" dur="500"/>
                                        <p:tgtEl>
                                          <p:spTgt spid="39"/>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wipe(left)">
                                      <p:cBhvr>
                                        <p:cTn id="38" dur="500"/>
                                        <p:tgtEl>
                                          <p:spTgt spid="40"/>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wipe(left)">
                                      <p:cBhvr>
                                        <p:cTn id="41" dur="500"/>
                                        <p:tgtEl>
                                          <p:spTgt spid="41"/>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wipe(left)">
                                      <p:cBhvr>
                                        <p:cTn id="44" dur="500"/>
                                        <p:tgtEl>
                                          <p:spTgt spid="42"/>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wipe(left)">
                                      <p:cBhvr>
                                        <p:cTn id="4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P spid="42" grpId="0"/>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054131" y="444122"/>
            <a:ext cx="4407535" cy="739452"/>
            <a:chOff x="3879320" y="484463"/>
            <a:chExt cx="4407535" cy="739452"/>
          </a:xfrm>
        </p:grpSpPr>
        <p:sp>
          <p:nvSpPr>
            <p:cNvPr id="2" name="椭圆 1"/>
            <p:cNvSpPr/>
            <p:nvPr/>
          </p:nvSpPr>
          <p:spPr>
            <a:xfrm>
              <a:off x="3879320" y="484463"/>
              <a:ext cx="710452" cy="71045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chemeClr val="bg1"/>
                  </a:solidFill>
                  <a:latin typeface="微软雅黑" panose="020B0503020204020204" pitchFamily="34" charset="-122"/>
                  <a:ea typeface="微软雅黑" panose="020B0503020204020204" pitchFamily="34" charset="-122"/>
                </a:rPr>
                <a:t>3</a:t>
              </a:r>
              <a:endParaRPr lang="en-US" sz="4000" b="1" dirty="0">
                <a:solidFill>
                  <a:schemeClr val="bg1"/>
                </a:solidFill>
                <a:latin typeface="微软雅黑" panose="020B0503020204020204" pitchFamily="34" charset="-122"/>
                <a:ea typeface="微软雅黑" panose="020B0503020204020204" pitchFamily="34" charset="-122"/>
              </a:endParaRPr>
            </a:p>
          </p:txBody>
        </p:sp>
        <p:sp>
          <p:nvSpPr>
            <p:cNvPr id="3" name="Copyright Notice"/>
            <p:cNvSpPr/>
            <p:nvPr/>
          </p:nvSpPr>
          <p:spPr bwMode="auto">
            <a:xfrm>
              <a:off x="4678150" y="495893"/>
              <a:ext cx="3608705" cy="43370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b="1" cap="small" dirty="0" smtClean="0">
                  <a:solidFill>
                    <a:srgbClr val="00C3D9"/>
                  </a:solidFill>
                  <a:latin typeface="微软雅黑" panose="020B0503020204020204" pitchFamily="34" charset="-122"/>
                  <a:ea typeface="微软雅黑" panose="020B0503020204020204" pitchFamily="34" charset="-122"/>
                </a:rPr>
                <a:t>我的网页效果图</a:t>
              </a:r>
              <a:endParaRPr lang="zh-CN" altLang="en-US" sz="2400" b="1" cap="small" dirty="0" smtClean="0">
                <a:solidFill>
                  <a:srgbClr val="00C3D9"/>
                </a:solidFill>
                <a:latin typeface="微软雅黑" panose="020B0503020204020204" pitchFamily="34" charset="-122"/>
                <a:ea typeface="微软雅黑" panose="020B0503020204020204" pitchFamily="34" charset="-122"/>
              </a:endParaRPr>
            </a:p>
          </p:txBody>
        </p:sp>
        <p:sp>
          <p:nvSpPr>
            <p:cNvPr id="4" name="文本框 12"/>
            <p:cNvSpPr txBox="1"/>
            <p:nvPr/>
          </p:nvSpPr>
          <p:spPr>
            <a:xfrm>
              <a:off x="4678301" y="855615"/>
              <a:ext cx="3068997"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solidFill>
                  <a:schemeClr val="bg1">
                    <a:lumMod val="50000"/>
                  </a:schemeClr>
                </a:solidFill>
              </a:endParaRPr>
            </a:p>
          </p:txBody>
        </p:sp>
      </p:grpSp>
      <p:grpSp>
        <p:nvGrpSpPr>
          <p:cNvPr id="11" name="组合 10"/>
          <p:cNvGrpSpPr/>
          <p:nvPr/>
        </p:nvGrpSpPr>
        <p:grpSpPr>
          <a:xfrm>
            <a:off x="2424953" y="1265191"/>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pic>
        <p:nvPicPr>
          <p:cNvPr id="12" name="图片 11" descr="3"/>
          <p:cNvPicPr>
            <a:picLocks noChangeAspect="1"/>
          </p:cNvPicPr>
          <p:nvPr/>
        </p:nvPicPr>
        <p:blipFill>
          <a:blip r:embed="rId1"/>
          <a:stretch>
            <a:fillRect/>
          </a:stretch>
        </p:blipFill>
        <p:spPr>
          <a:xfrm>
            <a:off x="1966595" y="1341120"/>
            <a:ext cx="8842375" cy="55143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wipe dir="u"/>
      </p:transition>
    </mc:Choice>
    <mc:Fallback>
      <p:transition>
        <p:wipe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flipH="1">
            <a:off x="2870494" y="1857410"/>
            <a:ext cx="77394" cy="77394"/>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108084" y="1844151"/>
            <a:ext cx="1318794" cy="1318794"/>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579697" y="2550304"/>
            <a:ext cx="1350032" cy="1350032"/>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3" name="椭圆 12"/>
          <p:cNvSpPr/>
          <p:nvPr/>
        </p:nvSpPr>
        <p:spPr>
          <a:xfrm>
            <a:off x="5376722" y="1031507"/>
            <a:ext cx="1350032" cy="135003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4" name="椭圆 13"/>
          <p:cNvSpPr/>
          <p:nvPr/>
        </p:nvSpPr>
        <p:spPr>
          <a:xfrm>
            <a:off x="6748624" y="1837300"/>
            <a:ext cx="1350032" cy="1350032"/>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5" name="椭圆 14"/>
          <p:cNvSpPr/>
          <p:nvPr/>
        </p:nvSpPr>
        <p:spPr>
          <a:xfrm>
            <a:off x="7307488" y="1086063"/>
            <a:ext cx="232304" cy="232304"/>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212494" y="1261665"/>
            <a:ext cx="277108" cy="277108"/>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flipH="1">
            <a:off x="3387193" y="2395322"/>
            <a:ext cx="189470" cy="189470"/>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flipH="1">
            <a:off x="3176036" y="1281314"/>
            <a:ext cx="77394" cy="77394"/>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H="1">
            <a:off x="3642221" y="3607857"/>
            <a:ext cx="189470" cy="189470"/>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flipH="1">
            <a:off x="2894610" y="3188976"/>
            <a:ext cx="77394" cy="77394"/>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flipH="1">
            <a:off x="8474876" y="2549186"/>
            <a:ext cx="189470" cy="189470"/>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H="1">
            <a:off x="8404287" y="1401862"/>
            <a:ext cx="77394" cy="77394"/>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9069415" y="2318726"/>
            <a:ext cx="77394" cy="77394"/>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8031195" y="3588147"/>
            <a:ext cx="189470" cy="189470"/>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9048377" y="3285681"/>
            <a:ext cx="77394" cy="77394"/>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5889491" y="2775329"/>
            <a:ext cx="1350032" cy="1350032"/>
          </a:xfrm>
          <a:prstGeom prst="ellipse">
            <a:avLst/>
          </a:prstGeom>
          <a:solidFill>
            <a:srgbClr val="028985">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28" name="椭圆 27"/>
          <p:cNvSpPr/>
          <p:nvPr/>
        </p:nvSpPr>
        <p:spPr>
          <a:xfrm>
            <a:off x="4901123" y="1529599"/>
            <a:ext cx="2247442" cy="224744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b="1" dirty="0" smtClean="0">
                <a:latin typeface="微软雅黑" panose="020B0503020204020204" pitchFamily="34" charset="-122"/>
                <a:ea typeface="微软雅黑" panose="020B0503020204020204" pitchFamily="34" charset="-122"/>
              </a:rPr>
              <a:t>B</a:t>
            </a:r>
            <a:endParaRPr lang="zh-CN" altLang="en-US" sz="9600" b="1" dirty="0">
              <a:latin typeface="微软雅黑" panose="020B0503020204020204" pitchFamily="34" charset="-122"/>
              <a:ea typeface="微软雅黑" panose="020B0503020204020204" pitchFamily="34" charset="-122"/>
            </a:endParaRPr>
          </a:p>
        </p:txBody>
      </p:sp>
      <p:grpSp>
        <p:nvGrpSpPr>
          <p:cNvPr id="34" name="组合 33"/>
          <p:cNvGrpSpPr/>
          <p:nvPr/>
        </p:nvGrpSpPr>
        <p:grpSpPr>
          <a:xfrm>
            <a:off x="2440516" y="5501013"/>
            <a:ext cx="7322890" cy="76200"/>
            <a:chOff x="2424953" y="1238297"/>
            <a:chExt cx="7322890" cy="76200"/>
          </a:xfrm>
        </p:grpSpPr>
        <p:sp>
          <p:nvSpPr>
            <p:cNvPr id="3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3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3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3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3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sp>
        <p:nvSpPr>
          <p:cNvPr id="41" name="Rectangle 3"/>
          <p:cNvSpPr txBox="1">
            <a:spLocks noChangeArrowheads="1"/>
          </p:cNvSpPr>
          <p:nvPr/>
        </p:nvSpPr>
        <p:spPr bwMode="auto">
          <a:xfrm>
            <a:off x="1602847" y="4519339"/>
            <a:ext cx="8996438"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6000" b="1" dirty="0">
                <a:solidFill>
                  <a:srgbClr val="00C3D9"/>
                </a:solidFill>
                <a:latin typeface="微软雅黑" panose="020B0503020204020204" pitchFamily="34" charset="-122"/>
                <a:ea typeface="微软雅黑" panose="020B0503020204020204" pitchFamily="34" charset="-122"/>
              </a:rPr>
              <a:t>了解</a:t>
            </a:r>
            <a:r>
              <a:rPr lang="en-US" altLang="zh-CN" sz="6000" b="1" dirty="0">
                <a:solidFill>
                  <a:srgbClr val="00C3D9"/>
                </a:solidFill>
                <a:latin typeface="微软雅黑" panose="020B0503020204020204" pitchFamily="34" charset="-122"/>
                <a:ea typeface="微软雅黑" panose="020B0503020204020204" pitchFamily="34" charset="-122"/>
              </a:rPr>
              <a:t>html</a:t>
            </a:r>
            <a:r>
              <a:rPr lang="zh-CN" altLang="en-US" sz="6000" b="1" dirty="0">
                <a:solidFill>
                  <a:srgbClr val="00C3D9"/>
                </a:solidFill>
                <a:latin typeface="微软雅黑" panose="020B0503020204020204" pitchFamily="34" charset="-122"/>
                <a:ea typeface="微软雅黑" panose="020B0503020204020204" pitchFamily="34" charset="-122"/>
              </a:rPr>
              <a:t>元素</a:t>
            </a:r>
            <a:endParaRPr lang="zh-CN" altLang="en-US" sz="6000" b="1" dirty="0">
              <a:solidFill>
                <a:srgbClr val="00C3D9"/>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480310" y="5767705"/>
            <a:ext cx="7239000" cy="706755"/>
          </a:xfrm>
          <a:prstGeom prst="rect">
            <a:avLst/>
          </a:prstGeom>
          <a:noFill/>
        </p:spPr>
        <p:txBody>
          <a:bodyPr wrap="square" rtlCol="0">
            <a:spAutoFit/>
            <a:scene3d>
              <a:camera prst="orthographicFront"/>
              <a:lightRig rig="threePt" dir="t"/>
            </a:scene3d>
          </a:bodyPr>
          <a:p>
            <a:pPr algn="ctr"/>
            <a:r>
              <a:rPr lang="zh-CN" altLang="en-US" sz="4000" b="1">
                <a:solidFill>
                  <a:schemeClr val="accent3">
                    <a:lumMod val="60000"/>
                    <a:lumOff val="40000"/>
                  </a:schemeClr>
                </a:solidFill>
                <a:effectLst/>
              </a:rPr>
              <a:t>故事的角色</a:t>
            </a:r>
            <a:endParaRPr lang="zh-CN" altLang="en-US" sz="4000" b="1">
              <a:solidFill>
                <a:schemeClr val="accent3">
                  <a:lumMod val="60000"/>
                  <a:lumOff val="40000"/>
                </a:schemeClr>
              </a:solidFill>
              <a:effectLst/>
            </a:endParaRPr>
          </a:p>
        </p:txBody>
      </p:sp>
    </p:spTree>
  </p:cSld>
  <p:clrMapOvr>
    <a:masterClrMapping/>
  </p:clrMapOvr>
  <mc:AlternateContent xmlns:mc="http://schemas.openxmlformats.org/markup-compatibility/2006">
    <mc:Choice xmlns:p14="http://schemas.microsoft.com/office/powerpoint/2010/main" Requires="p14">
      <p:transition p14:dur="500">
        <p:wipe dir="u"/>
      </p:transition>
    </mc:Choice>
    <mc:Fallback>
      <p:transition>
        <p:wipe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fltVal val="0"/>
                                          </p:val>
                                        </p:tav>
                                        <p:tav tm="100000">
                                          <p:val>
                                            <p:strVal val="#ppt_w"/>
                                          </p:val>
                                        </p:tav>
                                      </p:tavLst>
                                    </p:anim>
                                    <p:anim calcmode="lin" valueType="num">
                                      <p:cBhvr>
                                        <p:cTn id="8" dur="1000" fill="hold"/>
                                        <p:tgtEl>
                                          <p:spTgt spid="19"/>
                                        </p:tgtEl>
                                        <p:attrNameLst>
                                          <p:attrName>ppt_h</p:attrName>
                                        </p:attrNameLst>
                                      </p:cBhvr>
                                      <p:tavLst>
                                        <p:tav tm="0">
                                          <p:val>
                                            <p:fltVal val="0"/>
                                          </p:val>
                                        </p:tav>
                                        <p:tav tm="100000">
                                          <p:val>
                                            <p:strVal val="#ppt_h"/>
                                          </p:val>
                                        </p:tav>
                                      </p:tavLst>
                                    </p:anim>
                                    <p:animEffect transition="in" filter="fade">
                                      <p:cBhvr>
                                        <p:cTn id="9" dur="1000"/>
                                        <p:tgtEl>
                                          <p:spTgt spid="19"/>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Effect transition="in" filter="fade">
                                      <p:cBhvr>
                                        <p:cTn id="14" dur="1000"/>
                                        <p:tgtEl>
                                          <p:spTgt spid="11"/>
                                        </p:tgtEl>
                                      </p:cBhvr>
                                    </p:animEffect>
                                  </p:childTnLst>
                                </p:cTn>
                              </p:par>
                              <p:par>
                                <p:cTn id="15" presetID="53" presetClass="entr" presetSubtype="16" fill="hold" grpId="0" nodeType="withEffect">
                                  <p:stCondLst>
                                    <p:cond delay="1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Effect transition="in" filter="fade">
                                      <p:cBhvr>
                                        <p:cTn id="19" dur="1000"/>
                                        <p:tgtEl>
                                          <p:spTgt spid="12"/>
                                        </p:tgtEl>
                                      </p:cBhvr>
                                    </p:animEffect>
                                  </p:childTnLst>
                                </p:cTn>
                              </p:par>
                              <p:par>
                                <p:cTn id="20" presetID="53" presetClass="entr" presetSubtype="16" fill="hold" grpId="0" nodeType="withEffect">
                                  <p:stCondLst>
                                    <p:cond delay="100"/>
                                  </p:stCondLst>
                                  <p:childTnLst>
                                    <p:set>
                                      <p:cBhvr>
                                        <p:cTn id="21" dur="1" fill="hold">
                                          <p:stCondLst>
                                            <p:cond delay="0"/>
                                          </p:stCondLst>
                                        </p:cTn>
                                        <p:tgtEl>
                                          <p:spTgt spid="13"/>
                                        </p:tgtEl>
                                        <p:attrNameLst>
                                          <p:attrName>style.visibility</p:attrName>
                                        </p:attrNameLst>
                                      </p:cBhvr>
                                      <p:to>
                                        <p:strVal val="visible"/>
                                      </p:to>
                                    </p:set>
                                    <p:anim calcmode="lin" valueType="num">
                                      <p:cBhvr>
                                        <p:cTn id="22" dur="1000" fill="hold"/>
                                        <p:tgtEl>
                                          <p:spTgt spid="13"/>
                                        </p:tgtEl>
                                        <p:attrNameLst>
                                          <p:attrName>ppt_w</p:attrName>
                                        </p:attrNameLst>
                                      </p:cBhvr>
                                      <p:tavLst>
                                        <p:tav tm="0">
                                          <p:val>
                                            <p:fltVal val="0"/>
                                          </p:val>
                                        </p:tav>
                                        <p:tav tm="100000">
                                          <p:val>
                                            <p:strVal val="#ppt_w"/>
                                          </p:val>
                                        </p:tav>
                                      </p:tavLst>
                                    </p:anim>
                                    <p:anim calcmode="lin" valueType="num">
                                      <p:cBhvr>
                                        <p:cTn id="23" dur="1000" fill="hold"/>
                                        <p:tgtEl>
                                          <p:spTgt spid="13"/>
                                        </p:tgtEl>
                                        <p:attrNameLst>
                                          <p:attrName>ppt_h</p:attrName>
                                        </p:attrNameLst>
                                      </p:cBhvr>
                                      <p:tavLst>
                                        <p:tav tm="0">
                                          <p:val>
                                            <p:fltVal val="0"/>
                                          </p:val>
                                        </p:tav>
                                        <p:tav tm="100000">
                                          <p:val>
                                            <p:strVal val="#ppt_h"/>
                                          </p:val>
                                        </p:tav>
                                      </p:tavLst>
                                    </p:anim>
                                    <p:animEffect transition="in" filter="fade">
                                      <p:cBhvr>
                                        <p:cTn id="24" dur="1000"/>
                                        <p:tgtEl>
                                          <p:spTgt spid="13"/>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14"/>
                                        </p:tgtEl>
                                        <p:attrNameLst>
                                          <p:attrName>style.visibility</p:attrName>
                                        </p:attrNameLst>
                                      </p:cBhvr>
                                      <p:to>
                                        <p:strVal val="visible"/>
                                      </p:to>
                                    </p:set>
                                    <p:anim calcmode="lin" valueType="num">
                                      <p:cBhvr>
                                        <p:cTn id="27" dur="1000" fill="hold"/>
                                        <p:tgtEl>
                                          <p:spTgt spid="14"/>
                                        </p:tgtEl>
                                        <p:attrNameLst>
                                          <p:attrName>ppt_w</p:attrName>
                                        </p:attrNameLst>
                                      </p:cBhvr>
                                      <p:tavLst>
                                        <p:tav tm="0">
                                          <p:val>
                                            <p:fltVal val="0"/>
                                          </p:val>
                                        </p:tav>
                                        <p:tav tm="100000">
                                          <p:val>
                                            <p:strVal val="#ppt_w"/>
                                          </p:val>
                                        </p:tav>
                                      </p:tavLst>
                                    </p:anim>
                                    <p:anim calcmode="lin" valueType="num">
                                      <p:cBhvr>
                                        <p:cTn id="28" dur="1000" fill="hold"/>
                                        <p:tgtEl>
                                          <p:spTgt spid="14"/>
                                        </p:tgtEl>
                                        <p:attrNameLst>
                                          <p:attrName>ppt_h</p:attrName>
                                        </p:attrNameLst>
                                      </p:cBhvr>
                                      <p:tavLst>
                                        <p:tav tm="0">
                                          <p:val>
                                            <p:fltVal val="0"/>
                                          </p:val>
                                        </p:tav>
                                        <p:tav tm="100000">
                                          <p:val>
                                            <p:strVal val="#ppt_h"/>
                                          </p:val>
                                        </p:tav>
                                      </p:tavLst>
                                    </p:anim>
                                    <p:animEffect transition="in" filter="fade">
                                      <p:cBhvr>
                                        <p:cTn id="29" dur="1000"/>
                                        <p:tgtEl>
                                          <p:spTgt spid="14"/>
                                        </p:tgtEl>
                                      </p:cBhvr>
                                    </p:animEffect>
                                  </p:childTnLst>
                                </p:cTn>
                              </p:par>
                              <p:par>
                                <p:cTn id="30" presetID="53" presetClass="entr" presetSubtype="16" fill="hold" grpId="0" nodeType="withEffect">
                                  <p:stCondLst>
                                    <p:cond delay="100"/>
                                  </p:stCondLst>
                                  <p:childTnLst>
                                    <p:set>
                                      <p:cBhvr>
                                        <p:cTn id="31" dur="1" fill="hold">
                                          <p:stCondLst>
                                            <p:cond delay="0"/>
                                          </p:stCondLst>
                                        </p:cTn>
                                        <p:tgtEl>
                                          <p:spTgt spid="15"/>
                                        </p:tgtEl>
                                        <p:attrNameLst>
                                          <p:attrName>style.visibility</p:attrName>
                                        </p:attrNameLst>
                                      </p:cBhvr>
                                      <p:to>
                                        <p:strVal val="visible"/>
                                      </p:to>
                                    </p:set>
                                    <p:anim calcmode="lin" valueType="num">
                                      <p:cBhvr>
                                        <p:cTn id="32" dur="1000" fill="hold"/>
                                        <p:tgtEl>
                                          <p:spTgt spid="15"/>
                                        </p:tgtEl>
                                        <p:attrNameLst>
                                          <p:attrName>ppt_w</p:attrName>
                                        </p:attrNameLst>
                                      </p:cBhvr>
                                      <p:tavLst>
                                        <p:tav tm="0">
                                          <p:val>
                                            <p:fltVal val="0"/>
                                          </p:val>
                                        </p:tav>
                                        <p:tav tm="100000">
                                          <p:val>
                                            <p:strVal val="#ppt_w"/>
                                          </p:val>
                                        </p:tav>
                                      </p:tavLst>
                                    </p:anim>
                                    <p:anim calcmode="lin" valueType="num">
                                      <p:cBhvr>
                                        <p:cTn id="33" dur="1000" fill="hold"/>
                                        <p:tgtEl>
                                          <p:spTgt spid="15"/>
                                        </p:tgtEl>
                                        <p:attrNameLst>
                                          <p:attrName>ppt_h</p:attrName>
                                        </p:attrNameLst>
                                      </p:cBhvr>
                                      <p:tavLst>
                                        <p:tav tm="0">
                                          <p:val>
                                            <p:fltVal val="0"/>
                                          </p:val>
                                        </p:tav>
                                        <p:tav tm="100000">
                                          <p:val>
                                            <p:strVal val="#ppt_h"/>
                                          </p:val>
                                        </p:tav>
                                      </p:tavLst>
                                    </p:anim>
                                    <p:animEffect transition="in" filter="fade">
                                      <p:cBhvr>
                                        <p:cTn id="34" dur="1000"/>
                                        <p:tgtEl>
                                          <p:spTgt spid="1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1000" fill="hold"/>
                                        <p:tgtEl>
                                          <p:spTgt spid="16"/>
                                        </p:tgtEl>
                                        <p:attrNameLst>
                                          <p:attrName>ppt_w</p:attrName>
                                        </p:attrNameLst>
                                      </p:cBhvr>
                                      <p:tavLst>
                                        <p:tav tm="0">
                                          <p:val>
                                            <p:fltVal val="0"/>
                                          </p:val>
                                        </p:tav>
                                        <p:tav tm="100000">
                                          <p:val>
                                            <p:strVal val="#ppt_w"/>
                                          </p:val>
                                        </p:tav>
                                      </p:tavLst>
                                    </p:anim>
                                    <p:anim calcmode="lin" valueType="num">
                                      <p:cBhvr>
                                        <p:cTn id="38" dur="1000" fill="hold"/>
                                        <p:tgtEl>
                                          <p:spTgt spid="16"/>
                                        </p:tgtEl>
                                        <p:attrNameLst>
                                          <p:attrName>ppt_h</p:attrName>
                                        </p:attrNameLst>
                                      </p:cBhvr>
                                      <p:tavLst>
                                        <p:tav tm="0">
                                          <p:val>
                                            <p:fltVal val="0"/>
                                          </p:val>
                                        </p:tav>
                                        <p:tav tm="100000">
                                          <p:val>
                                            <p:strVal val="#ppt_h"/>
                                          </p:val>
                                        </p:tav>
                                      </p:tavLst>
                                    </p:anim>
                                    <p:animEffect transition="in" filter="fade">
                                      <p:cBhvr>
                                        <p:cTn id="39" dur="1000"/>
                                        <p:tgtEl>
                                          <p:spTgt spid="16"/>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17"/>
                                        </p:tgtEl>
                                        <p:attrNameLst>
                                          <p:attrName>style.visibility</p:attrName>
                                        </p:attrNameLst>
                                      </p:cBhvr>
                                      <p:to>
                                        <p:strVal val="visible"/>
                                      </p:to>
                                    </p:set>
                                    <p:anim calcmode="lin" valueType="num">
                                      <p:cBhvr>
                                        <p:cTn id="42" dur="1000" fill="hold"/>
                                        <p:tgtEl>
                                          <p:spTgt spid="17"/>
                                        </p:tgtEl>
                                        <p:attrNameLst>
                                          <p:attrName>ppt_w</p:attrName>
                                        </p:attrNameLst>
                                      </p:cBhvr>
                                      <p:tavLst>
                                        <p:tav tm="0">
                                          <p:val>
                                            <p:fltVal val="0"/>
                                          </p:val>
                                        </p:tav>
                                        <p:tav tm="100000">
                                          <p:val>
                                            <p:strVal val="#ppt_w"/>
                                          </p:val>
                                        </p:tav>
                                      </p:tavLst>
                                    </p:anim>
                                    <p:anim calcmode="lin" valueType="num">
                                      <p:cBhvr>
                                        <p:cTn id="43" dur="1000" fill="hold"/>
                                        <p:tgtEl>
                                          <p:spTgt spid="17"/>
                                        </p:tgtEl>
                                        <p:attrNameLst>
                                          <p:attrName>ppt_h</p:attrName>
                                        </p:attrNameLst>
                                      </p:cBhvr>
                                      <p:tavLst>
                                        <p:tav tm="0">
                                          <p:val>
                                            <p:fltVal val="0"/>
                                          </p:val>
                                        </p:tav>
                                        <p:tav tm="100000">
                                          <p:val>
                                            <p:strVal val="#ppt_h"/>
                                          </p:val>
                                        </p:tav>
                                      </p:tavLst>
                                    </p:anim>
                                    <p:animEffect transition="in" filter="fade">
                                      <p:cBhvr>
                                        <p:cTn id="44" dur="1000"/>
                                        <p:tgtEl>
                                          <p:spTgt spid="17"/>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18"/>
                                        </p:tgtEl>
                                        <p:attrNameLst>
                                          <p:attrName>style.visibility</p:attrName>
                                        </p:attrNameLst>
                                      </p:cBhvr>
                                      <p:to>
                                        <p:strVal val="visible"/>
                                      </p:to>
                                    </p:set>
                                    <p:anim calcmode="lin" valueType="num">
                                      <p:cBhvr>
                                        <p:cTn id="47" dur="1000" fill="hold"/>
                                        <p:tgtEl>
                                          <p:spTgt spid="18"/>
                                        </p:tgtEl>
                                        <p:attrNameLst>
                                          <p:attrName>ppt_w</p:attrName>
                                        </p:attrNameLst>
                                      </p:cBhvr>
                                      <p:tavLst>
                                        <p:tav tm="0">
                                          <p:val>
                                            <p:fltVal val="0"/>
                                          </p:val>
                                        </p:tav>
                                        <p:tav tm="100000">
                                          <p:val>
                                            <p:strVal val="#ppt_w"/>
                                          </p:val>
                                        </p:tav>
                                      </p:tavLst>
                                    </p:anim>
                                    <p:anim calcmode="lin" valueType="num">
                                      <p:cBhvr>
                                        <p:cTn id="48" dur="1000" fill="hold"/>
                                        <p:tgtEl>
                                          <p:spTgt spid="18"/>
                                        </p:tgtEl>
                                        <p:attrNameLst>
                                          <p:attrName>ppt_h</p:attrName>
                                        </p:attrNameLst>
                                      </p:cBhvr>
                                      <p:tavLst>
                                        <p:tav tm="0">
                                          <p:val>
                                            <p:fltVal val="0"/>
                                          </p:val>
                                        </p:tav>
                                        <p:tav tm="100000">
                                          <p:val>
                                            <p:strVal val="#ppt_h"/>
                                          </p:val>
                                        </p:tav>
                                      </p:tavLst>
                                    </p:anim>
                                    <p:animEffect transition="in" filter="fade">
                                      <p:cBhvr>
                                        <p:cTn id="49" dur="1000"/>
                                        <p:tgtEl>
                                          <p:spTgt spid="18"/>
                                        </p:tgtEl>
                                      </p:cBhvr>
                                    </p:animEffect>
                                  </p:childTnLst>
                                </p:cTn>
                              </p:par>
                              <p:par>
                                <p:cTn id="50" presetID="53" presetClass="entr" presetSubtype="16" fill="hold" grpId="0" nodeType="withEffect">
                                  <p:stCondLst>
                                    <p:cond delay="100"/>
                                  </p:stCondLst>
                                  <p:childTnLst>
                                    <p:set>
                                      <p:cBhvr>
                                        <p:cTn id="51" dur="1" fill="hold">
                                          <p:stCondLst>
                                            <p:cond delay="0"/>
                                          </p:stCondLst>
                                        </p:cTn>
                                        <p:tgtEl>
                                          <p:spTgt spid="20"/>
                                        </p:tgtEl>
                                        <p:attrNameLst>
                                          <p:attrName>style.visibility</p:attrName>
                                        </p:attrNameLst>
                                      </p:cBhvr>
                                      <p:to>
                                        <p:strVal val="visible"/>
                                      </p:to>
                                    </p:set>
                                    <p:anim calcmode="lin" valueType="num">
                                      <p:cBhvr>
                                        <p:cTn id="52" dur="1000" fill="hold"/>
                                        <p:tgtEl>
                                          <p:spTgt spid="20"/>
                                        </p:tgtEl>
                                        <p:attrNameLst>
                                          <p:attrName>ppt_w</p:attrName>
                                        </p:attrNameLst>
                                      </p:cBhvr>
                                      <p:tavLst>
                                        <p:tav tm="0">
                                          <p:val>
                                            <p:fltVal val="0"/>
                                          </p:val>
                                        </p:tav>
                                        <p:tav tm="100000">
                                          <p:val>
                                            <p:strVal val="#ppt_w"/>
                                          </p:val>
                                        </p:tav>
                                      </p:tavLst>
                                    </p:anim>
                                    <p:anim calcmode="lin" valueType="num">
                                      <p:cBhvr>
                                        <p:cTn id="53" dur="1000" fill="hold"/>
                                        <p:tgtEl>
                                          <p:spTgt spid="20"/>
                                        </p:tgtEl>
                                        <p:attrNameLst>
                                          <p:attrName>ppt_h</p:attrName>
                                        </p:attrNameLst>
                                      </p:cBhvr>
                                      <p:tavLst>
                                        <p:tav tm="0">
                                          <p:val>
                                            <p:fltVal val="0"/>
                                          </p:val>
                                        </p:tav>
                                        <p:tav tm="100000">
                                          <p:val>
                                            <p:strVal val="#ppt_h"/>
                                          </p:val>
                                        </p:tav>
                                      </p:tavLst>
                                    </p:anim>
                                    <p:animEffect transition="in" filter="fade">
                                      <p:cBhvr>
                                        <p:cTn id="54" dur="1000"/>
                                        <p:tgtEl>
                                          <p:spTgt spid="20"/>
                                        </p:tgtEl>
                                      </p:cBhvr>
                                    </p:animEffect>
                                  </p:childTnLst>
                                </p:cTn>
                              </p:par>
                              <p:par>
                                <p:cTn id="55" presetID="53" presetClass="entr" presetSubtype="16" fill="hold" grpId="0" nodeType="withEffect">
                                  <p:stCondLst>
                                    <p:cond delay="200"/>
                                  </p:stCondLst>
                                  <p:childTnLst>
                                    <p:set>
                                      <p:cBhvr>
                                        <p:cTn id="56" dur="1" fill="hold">
                                          <p:stCondLst>
                                            <p:cond delay="0"/>
                                          </p:stCondLst>
                                        </p:cTn>
                                        <p:tgtEl>
                                          <p:spTgt spid="21"/>
                                        </p:tgtEl>
                                        <p:attrNameLst>
                                          <p:attrName>style.visibility</p:attrName>
                                        </p:attrNameLst>
                                      </p:cBhvr>
                                      <p:to>
                                        <p:strVal val="visible"/>
                                      </p:to>
                                    </p:set>
                                    <p:anim calcmode="lin" valueType="num">
                                      <p:cBhvr>
                                        <p:cTn id="57" dur="1000" fill="hold"/>
                                        <p:tgtEl>
                                          <p:spTgt spid="21"/>
                                        </p:tgtEl>
                                        <p:attrNameLst>
                                          <p:attrName>ppt_w</p:attrName>
                                        </p:attrNameLst>
                                      </p:cBhvr>
                                      <p:tavLst>
                                        <p:tav tm="0">
                                          <p:val>
                                            <p:fltVal val="0"/>
                                          </p:val>
                                        </p:tav>
                                        <p:tav tm="100000">
                                          <p:val>
                                            <p:strVal val="#ppt_w"/>
                                          </p:val>
                                        </p:tav>
                                      </p:tavLst>
                                    </p:anim>
                                    <p:anim calcmode="lin" valueType="num">
                                      <p:cBhvr>
                                        <p:cTn id="58" dur="1000" fill="hold"/>
                                        <p:tgtEl>
                                          <p:spTgt spid="21"/>
                                        </p:tgtEl>
                                        <p:attrNameLst>
                                          <p:attrName>ppt_h</p:attrName>
                                        </p:attrNameLst>
                                      </p:cBhvr>
                                      <p:tavLst>
                                        <p:tav tm="0">
                                          <p:val>
                                            <p:fltVal val="0"/>
                                          </p:val>
                                        </p:tav>
                                        <p:tav tm="100000">
                                          <p:val>
                                            <p:strVal val="#ppt_h"/>
                                          </p:val>
                                        </p:tav>
                                      </p:tavLst>
                                    </p:anim>
                                    <p:animEffect transition="in" filter="fade">
                                      <p:cBhvr>
                                        <p:cTn id="59" dur="1000"/>
                                        <p:tgtEl>
                                          <p:spTgt spid="21"/>
                                        </p:tgtEl>
                                      </p:cBhvr>
                                    </p:animEffect>
                                  </p:childTnLst>
                                </p:cTn>
                              </p:par>
                              <p:par>
                                <p:cTn id="60" presetID="53" presetClass="entr" presetSubtype="16" fill="hold" grpId="0" nodeType="withEffect">
                                  <p:stCondLst>
                                    <p:cond delay="300"/>
                                  </p:stCondLst>
                                  <p:childTnLst>
                                    <p:set>
                                      <p:cBhvr>
                                        <p:cTn id="61" dur="1" fill="hold">
                                          <p:stCondLst>
                                            <p:cond delay="0"/>
                                          </p:stCondLst>
                                        </p:cTn>
                                        <p:tgtEl>
                                          <p:spTgt spid="22"/>
                                        </p:tgtEl>
                                        <p:attrNameLst>
                                          <p:attrName>style.visibility</p:attrName>
                                        </p:attrNameLst>
                                      </p:cBhvr>
                                      <p:to>
                                        <p:strVal val="visible"/>
                                      </p:to>
                                    </p:set>
                                    <p:anim calcmode="lin" valueType="num">
                                      <p:cBhvr>
                                        <p:cTn id="62" dur="1000" fill="hold"/>
                                        <p:tgtEl>
                                          <p:spTgt spid="22"/>
                                        </p:tgtEl>
                                        <p:attrNameLst>
                                          <p:attrName>ppt_w</p:attrName>
                                        </p:attrNameLst>
                                      </p:cBhvr>
                                      <p:tavLst>
                                        <p:tav tm="0">
                                          <p:val>
                                            <p:fltVal val="0"/>
                                          </p:val>
                                        </p:tav>
                                        <p:tav tm="100000">
                                          <p:val>
                                            <p:strVal val="#ppt_w"/>
                                          </p:val>
                                        </p:tav>
                                      </p:tavLst>
                                    </p:anim>
                                    <p:anim calcmode="lin" valueType="num">
                                      <p:cBhvr>
                                        <p:cTn id="63" dur="1000" fill="hold"/>
                                        <p:tgtEl>
                                          <p:spTgt spid="22"/>
                                        </p:tgtEl>
                                        <p:attrNameLst>
                                          <p:attrName>ppt_h</p:attrName>
                                        </p:attrNameLst>
                                      </p:cBhvr>
                                      <p:tavLst>
                                        <p:tav tm="0">
                                          <p:val>
                                            <p:fltVal val="0"/>
                                          </p:val>
                                        </p:tav>
                                        <p:tav tm="100000">
                                          <p:val>
                                            <p:strVal val="#ppt_h"/>
                                          </p:val>
                                        </p:tav>
                                      </p:tavLst>
                                    </p:anim>
                                    <p:animEffect transition="in" filter="fade">
                                      <p:cBhvr>
                                        <p:cTn id="64" dur="1000"/>
                                        <p:tgtEl>
                                          <p:spTgt spid="22"/>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p:cTn id="67" dur="1000" fill="hold"/>
                                        <p:tgtEl>
                                          <p:spTgt spid="23"/>
                                        </p:tgtEl>
                                        <p:attrNameLst>
                                          <p:attrName>ppt_w</p:attrName>
                                        </p:attrNameLst>
                                      </p:cBhvr>
                                      <p:tavLst>
                                        <p:tav tm="0">
                                          <p:val>
                                            <p:fltVal val="0"/>
                                          </p:val>
                                        </p:tav>
                                        <p:tav tm="100000">
                                          <p:val>
                                            <p:strVal val="#ppt_w"/>
                                          </p:val>
                                        </p:tav>
                                      </p:tavLst>
                                    </p:anim>
                                    <p:anim calcmode="lin" valueType="num">
                                      <p:cBhvr>
                                        <p:cTn id="68" dur="1000" fill="hold"/>
                                        <p:tgtEl>
                                          <p:spTgt spid="23"/>
                                        </p:tgtEl>
                                        <p:attrNameLst>
                                          <p:attrName>ppt_h</p:attrName>
                                        </p:attrNameLst>
                                      </p:cBhvr>
                                      <p:tavLst>
                                        <p:tav tm="0">
                                          <p:val>
                                            <p:fltVal val="0"/>
                                          </p:val>
                                        </p:tav>
                                        <p:tav tm="100000">
                                          <p:val>
                                            <p:strVal val="#ppt_h"/>
                                          </p:val>
                                        </p:tav>
                                      </p:tavLst>
                                    </p:anim>
                                    <p:animEffect transition="in" filter="fade">
                                      <p:cBhvr>
                                        <p:cTn id="69" dur="1000"/>
                                        <p:tgtEl>
                                          <p:spTgt spid="23"/>
                                        </p:tgtEl>
                                      </p:cBhvr>
                                    </p:animEffect>
                                  </p:childTnLst>
                                </p:cTn>
                              </p:par>
                              <p:par>
                                <p:cTn id="70" presetID="53" presetClass="entr" presetSubtype="16" fill="hold" grpId="0" nodeType="withEffect">
                                  <p:stCondLst>
                                    <p:cond delay="400"/>
                                  </p:stCondLst>
                                  <p:childTnLst>
                                    <p:set>
                                      <p:cBhvr>
                                        <p:cTn id="71" dur="1" fill="hold">
                                          <p:stCondLst>
                                            <p:cond delay="0"/>
                                          </p:stCondLst>
                                        </p:cTn>
                                        <p:tgtEl>
                                          <p:spTgt spid="24"/>
                                        </p:tgtEl>
                                        <p:attrNameLst>
                                          <p:attrName>style.visibility</p:attrName>
                                        </p:attrNameLst>
                                      </p:cBhvr>
                                      <p:to>
                                        <p:strVal val="visible"/>
                                      </p:to>
                                    </p:set>
                                    <p:anim calcmode="lin" valueType="num">
                                      <p:cBhvr>
                                        <p:cTn id="72" dur="1000" fill="hold"/>
                                        <p:tgtEl>
                                          <p:spTgt spid="24"/>
                                        </p:tgtEl>
                                        <p:attrNameLst>
                                          <p:attrName>ppt_w</p:attrName>
                                        </p:attrNameLst>
                                      </p:cBhvr>
                                      <p:tavLst>
                                        <p:tav tm="0">
                                          <p:val>
                                            <p:fltVal val="0"/>
                                          </p:val>
                                        </p:tav>
                                        <p:tav tm="100000">
                                          <p:val>
                                            <p:strVal val="#ppt_w"/>
                                          </p:val>
                                        </p:tav>
                                      </p:tavLst>
                                    </p:anim>
                                    <p:anim calcmode="lin" valueType="num">
                                      <p:cBhvr>
                                        <p:cTn id="73" dur="1000" fill="hold"/>
                                        <p:tgtEl>
                                          <p:spTgt spid="24"/>
                                        </p:tgtEl>
                                        <p:attrNameLst>
                                          <p:attrName>ppt_h</p:attrName>
                                        </p:attrNameLst>
                                      </p:cBhvr>
                                      <p:tavLst>
                                        <p:tav tm="0">
                                          <p:val>
                                            <p:fltVal val="0"/>
                                          </p:val>
                                        </p:tav>
                                        <p:tav tm="100000">
                                          <p:val>
                                            <p:strVal val="#ppt_h"/>
                                          </p:val>
                                        </p:tav>
                                      </p:tavLst>
                                    </p:anim>
                                    <p:animEffect transition="in" filter="fade">
                                      <p:cBhvr>
                                        <p:cTn id="74" dur="1000"/>
                                        <p:tgtEl>
                                          <p:spTgt spid="24"/>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p:cTn id="77" dur="1000" fill="hold"/>
                                        <p:tgtEl>
                                          <p:spTgt spid="25"/>
                                        </p:tgtEl>
                                        <p:attrNameLst>
                                          <p:attrName>ppt_w</p:attrName>
                                        </p:attrNameLst>
                                      </p:cBhvr>
                                      <p:tavLst>
                                        <p:tav tm="0">
                                          <p:val>
                                            <p:fltVal val="0"/>
                                          </p:val>
                                        </p:tav>
                                        <p:tav tm="100000">
                                          <p:val>
                                            <p:strVal val="#ppt_w"/>
                                          </p:val>
                                        </p:tav>
                                      </p:tavLst>
                                    </p:anim>
                                    <p:anim calcmode="lin" valueType="num">
                                      <p:cBhvr>
                                        <p:cTn id="78" dur="1000" fill="hold"/>
                                        <p:tgtEl>
                                          <p:spTgt spid="25"/>
                                        </p:tgtEl>
                                        <p:attrNameLst>
                                          <p:attrName>ppt_h</p:attrName>
                                        </p:attrNameLst>
                                      </p:cBhvr>
                                      <p:tavLst>
                                        <p:tav tm="0">
                                          <p:val>
                                            <p:fltVal val="0"/>
                                          </p:val>
                                        </p:tav>
                                        <p:tav tm="100000">
                                          <p:val>
                                            <p:strVal val="#ppt_h"/>
                                          </p:val>
                                        </p:tav>
                                      </p:tavLst>
                                    </p:anim>
                                    <p:animEffect transition="in" filter="fade">
                                      <p:cBhvr>
                                        <p:cTn id="79" dur="1000"/>
                                        <p:tgtEl>
                                          <p:spTgt spid="25"/>
                                        </p:tgtEl>
                                      </p:cBhvr>
                                    </p:animEffect>
                                  </p:childTnLst>
                                </p:cTn>
                              </p:par>
                              <p:par>
                                <p:cTn id="80" presetID="53" presetClass="entr" presetSubtype="16" fill="hold" grpId="0" nodeType="withEffect">
                                  <p:stCondLst>
                                    <p:cond delay="100"/>
                                  </p:stCondLst>
                                  <p:childTnLst>
                                    <p:set>
                                      <p:cBhvr>
                                        <p:cTn id="81" dur="1" fill="hold">
                                          <p:stCondLst>
                                            <p:cond delay="0"/>
                                          </p:stCondLst>
                                        </p:cTn>
                                        <p:tgtEl>
                                          <p:spTgt spid="26"/>
                                        </p:tgtEl>
                                        <p:attrNameLst>
                                          <p:attrName>style.visibility</p:attrName>
                                        </p:attrNameLst>
                                      </p:cBhvr>
                                      <p:to>
                                        <p:strVal val="visible"/>
                                      </p:to>
                                    </p:set>
                                    <p:anim calcmode="lin" valueType="num">
                                      <p:cBhvr>
                                        <p:cTn id="82" dur="1000" fill="hold"/>
                                        <p:tgtEl>
                                          <p:spTgt spid="26"/>
                                        </p:tgtEl>
                                        <p:attrNameLst>
                                          <p:attrName>ppt_w</p:attrName>
                                        </p:attrNameLst>
                                      </p:cBhvr>
                                      <p:tavLst>
                                        <p:tav tm="0">
                                          <p:val>
                                            <p:fltVal val="0"/>
                                          </p:val>
                                        </p:tav>
                                        <p:tav tm="100000">
                                          <p:val>
                                            <p:strVal val="#ppt_w"/>
                                          </p:val>
                                        </p:tav>
                                      </p:tavLst>
                                    </p:anim>
                                    <p:anim calcmode="lin" valueType="num">
                                      <p:cBhvr>
                                        <p:cTn id="83" dur="1000" fill="hold"/>
                                        <p:tgtEl>
                                          <p:spTgt spid="26"/>
                                        </p:tgtEl>
                                        <p:attrNameLst>
                                          <p:attrName>ppt_h</p:attrName>
                                        </p:attrNameLst>
                                      </p:cBhvr>
                                      <p:tavLst>
                                        <p:tav tm="0">
                                          <p:val>
                                            <p:fltVal val="0"/>
                                          </p:val>
                                        </p:tav>
                                        <p:tav tm="100000">
                                          <p:val>
                                            <p:strVal val="#ppt_h"/>
                                          </p:val>
                                        </p:tav>
                                      </p:tavLst>
                                    </p:anim>
                                    <p:animEffect transition="in" filter="fade">
                                      <p:cBhvr>
                                        <p:cTn id="84" dur="1000"/>
                                        <p:tgtEl>
                                          <p:spTgt spid="26"/>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anim calcmode="lin" valueType="num">
                                      <p:cBhvr>
                                        <p:cTn id="87" dur="1000" fill="hold"/>
                                        <p:tgtEl>
                                          <p:spTgt spid="27"/>
                                        </p:tgtEl>
                                        <p:attrNameLst>
                                          <p:attrName>ppt_w</p:attrName>
                                        </p:attrNameLst>
                                      </p:cBhvr>
                                      <p:tavLst>
                                        <p:tav tm="0">
                                          <p:val>
                                            <p:fltVal val="0"/>
                                          </p:val>
                                        </p:tav>
                                        <p:tav tm="100000">
                                          <p:val>
                                            <p:strVal val="#ppt_w"/>
                                          </p:val>
                                        </p:tav>
                                      </p:tavLst>
                                    </p:anim>
                                    <p:anim calcmode="lin" valueType="num">
                                      <p:cBhvr>
                                        <p:cTn id="88" dur="1000" fill="hold"/>
                                        <p:tgtEl>
                                          <p:spTgt spid="27"/>
                                        </p:tgtEl>
                                        <p:attrNameLst>
                                          <p:attrName>ppt_h</p:attrName>
                                        </p:attrNameLst>
                                      </p:cBhvr>
                                      <p:tavLst>
                                        <p:tav tm="0">
                                          <p:val>
                                            <p:fltVal val="0"/>
                                          </p:val>
                                        </p:tav>
                                        <p:tav tm="100000">
                                          <p:val>
                                            <p:strVal val="#ppt_h"/>
                                          </p:val>
                                        </p:tav>
                                      </p:tavLst>
                                    </p:anim>
                                    <p:animEffect transition="in" filter="fade">
                                      <p:cBhvr>
                                        <p:cTn id="89" dur="1000"/>
                                        <p:tgtEl>
                                          <p:spTgt spid="27"/>
                                        </p:tgtEl>
                                      </p:cBhvr>
                                    </p:animEffect>
                                  </p:childTnLst>
                                </p:cTn>
                              </p:par>
                              <p:par>
                                <p:cTn id="90" presetID="53" presetClass="entr" presetSubtype="16" fill="hold" grpId="0" nodeType="withEffect">
                                  <p:stCondLst>
                                    <p:cond delay="200"/>
                                  </p:stCondLst>
                                  <p:childTnLst>
                                    <p:set>
                                      <p:cBhvr>
                                        <p:cTn id="91" dur="1" fill="hold">
                                          <p:stCondLst>
                                            <p:cond delay="0"/>
                                          </p:stCondLst>
                                        </p:cTn>
                                        <p:tgtEl>
                                          <p:spTgt spid="28"/>
                                        </p:tgtEl>
                                        <p:attrNameLst>
                                          <p:attrName>style.visibility</p:attrName>
                                        </p:attrNameLst>
                                      </p:cBhvr>
                                      <p:to>
                                        <p:strVal val="visible"/>
                                      </p:to>
                                    </p:set>
                                    <p:anim calcmode="lin" valueType="num">
                                      <p:cBhvr>
                                        <p:cTn id="92" dur="1000" fill="hold"/>
                                        <p:tgtEl>
                                          <p:spTgt spid="28"/>
                                        </p:tgtEl>
                                        <p:attrNameLst>
                                          <p:attrName>ppt_w</p:attrName>
                                        </p:attrNameLst>
                                      </p:cBhvr>
                                      <p:tavLst>
                                        <p:tav tm="0">
                                          <p:val>
                                            <p:fltVal val="0"/>
                                          </p:val>
                                        </p:tav>
                                        <p:tav tm="100000">
                                          <p:val>
                                            <p:strVal val="#ppt_w"/>
                                          </p:val>
                                        </p:tav>
                                      </p:tavLst>
                                    </p:anim>
                                    <p:anim calcmode="lin" valueType="num">
                                      <p:cBhvr>
                                        <p:cTn id="93" dur="1000" fill="hold"/>
                                        <p:tgtEl>
                                          <p:spTgt spid="28"/>
                                        </p:tgtEl>
                                        <p:attrNameLst>
                                          <p:attrName>ppt_h</p:attrName>
                                        </p:attrNameLst>
                                      </p:cBhvr>
                                      <p:tavLst>
                                        <p:tav tm="0">
                                          <p:val>
                                            <p:fltVal val="0"/>
                                          </p:val>
                                        </p:tav>
                                        <p:tav tm="100000">
                                          <p:val>
                                            <p:strVal val="#ppt_h"/>
                                          </p:val>
                                        </p:tav>
                                      </p:tavLst>
                                    </p:anim>
                                    <p:animEffect transition="in" filter="fade">
                                      <p:cBhvr>
                                        <p:cTn id="94" dur="1000"/>
                                        <p:tgtEl>
                                          <p:spTgt spid="28"/>
                                        </p:tgtEl>
                                      </p:cBhvr>
                                    </p:animEffect>
                                  </p:childTnLst>
                                </p:cTn>
                              </p:par>
                            </p:childTnLst>
                          </p:cTn>
                        </p:par>
                        <p:par>
                          <p:cTn id="95" fill="hold">
                            <p:stCondLst>
                              <p:cond delay="1000"/>
                            </p:stCondLst>
                            <p:childTnLst>
                              <p:par>
                                <p:cTn id="96" presetID="56" presetClass="entr" presetSubtype="0" fill="hold" grpId="0" nodeType="afterEffect">
                                  <p:stCondLst>
                                    <p:cond delay="0"/>
                                  </p:stCondLst>
                                  <p:iterate type="lt">
                                    <p:tmPct val="10000"/>
                                  </p:iterate>
                                  <p:childTnLst>
                                    <p:set>
                                      <p:cBhvr>
                                        <p:cTn id="97" dur="1" fill="hold">
                                          <p:stCondLst>
                                            <p:cond delay="0"/>
                                          </p:stCondLst>
                                        </p:cTn>
                                        <p:tgtEl>
                                          <p:spTgt spid="41"/>
                                        </p:tgtEl>
                                        <p:attrNameLst>
                                          <p:attrName>style.visibility</p:attrName>
                                        </p:attrNameLst>
                                      </p:cBhvr>
                                      <p:to>
                                        <p:strVal val="visible"/>
                                      </p:to>
                                    </p:set>
                                    <p:anim by="(-#ppt_w*2)" calcmode="lin" valueType="num">
                                      <p:cBhvr rctx="PPT">
                                        <p:cTn id="98" dur="500" autoRev="1" fill="hold">
                                          <p:stCondLst>
                                            <p:cond delay="0"/>
                                          </p:stCondLst>
                                        </p:cTn>
                                        <p:tgtEl>
                                          <p:spTgt spid="41"/>
                                        </p:tgtEl>
                                        <p:attrNameLst>
                                          <p:attrName>ppt_w</p:attrName>
                                        </p:attrNameLst>
                                      </p:cBhvr>
                                    </p:anim>
                                    <p:anim by="(#ppt_w*0.50)" calcmode="lin" valueType="num">
                                      <p:cBhvr>
                                        <p:cTn id="99" dur="500" decel="50000" autoRev="1" fill="hold">
                                          <p:stCondLst>
                                            <p:cond delay="0"/>
                                          </p:stCondLst>
                                        </p:cTn>
                                        <p:tgtEl>
                                          <p:spTgt spid="41"/>
                                        </p:tgtEl>
                                        <p:attrNameLst>
                                          <p:attrName>ppt_x</p:attrName>
                                        </p:attrNameLst>
                                      </p:cBhvr>
                                    </p:anim>
                                    <p:anim from="(-#ppt_h/2)" to="(#ppt_y)" calcmode="lin" valueType="num">
                                      <p:cBhvr>
                                        <p:cTn id="100" dur="1000" fill="hold">
                                          <p:stCondLst>
                                            <p:cond delay="0"/>
                                          </p:stCondLst>
                                        </p:cTn>
                                        <p:tgtEl>
                                          <p:spTgt spid="41"/>
                                        </p:tgtEl>
                                        <p:attrNameLst>
                                          <p:attrName>ppt_y</p:attrName>
                                        </p:attrNameLst>
                                      </p:cBhvr>
                                    </p:anim>
                                    <p:animRot by="21600000">
                                      <p:cBhvr>
                                        <p:cTn id="101" dur="1000" fill="hold">
                                          <p:stCondLst>
                                            <p:cond delay="0"/>
                                          </p:stCondLst>
                                        </p:cTn>
                                        <p:tgtEl>
                                          <p:spTgt spid="41"/>
                                        </p:tgtEl>
                                        <p:attrNameLst>
                                          <p:attrName>r</p:attrName>
                                        </p:attrNameLst>
                                      </p:cBhvr>
                                    </p:animRot>
                                  </p:childTnLst>
                                </p:cTn>
                              </p:par>
                              <p:par>
                                <p:cTn id="102" presetID="22" presetClass="entr" presetSubtype="8" fill="hold" nodeType="withEffect">
                                  <p:stCondLst>
                                    <p:cond delay="250"/>
                                  </p:stCondLst>
                                  <p:childTnLst>
                                    <p:set>
                                      <p:cBhvr>
                                        <p:cTn id="103" dur="1" fill="hold">
                                          <p:stCondLst>
                                            <p:cond delay="0"/>
                                          </p:stCondLst>
                                        </p:cTn>
                                        <p:tgtEl>
                                          <p:spTgt spid="34"/>
                                        </p:tgtEl>
                                        <p:attrNameLst>
                                          <p:attrName>style.visibility</p:attrName>
                                        </p:attrNameLst>
                                      </p:cBhvr>
                                      <p:to>
                                        <p:strVal val="visible"/>
                                      </p:to>
                                    </p:set>
                                    <p:animEffect transition="in" filter="wipe(left)">
                                      <p:cBhvr>
                                        <p:cTn id="104"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P spid="12" grpId="0" animBg="1"/>
      <p:bldP spid="13" grpId="0" animBg="1"/>
      <p:bldP spid="14" grpId="0" animBg="1"/>
      <p:bldP spid="15" grpId="0" animBg="1"/>
      <p:bldP spid="16" grpId="0" animBg="1"/>
      <p:bldP spid="17" grpId="0" animBg="1"/>
      <p:bldP spid="18" grpId="0" animBg="1"/>
      <p:bldP spid="20" grpId="0" animBg="1"/>
      <p:bldP spid="21" grpId="0" animBg="1"/>
      <p:bldP spid="22" grpId="0" animBg="1"/>
      <p:bldP spid="23" grpId="0" animBg="1"/>
      <p:bldP spid="24" grpId="0" animBg="1"/>
      <p:bldP spid="25" grpId="0" animBg="1"/>
      <p:bldP spid="26" grpId="0" animBg="1"/>
      <p:bldP spid="27" grpId="0" animBg="1"/>
      <p:bldP spid="28" grpId="0" animBg="1"/>
      <p:bldP spid="41"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054131" y="444122"/>
            <a:ext cx="4632325" cy="739452"/>
            <a:chOff x="3879320" y="484463"/>
            <a:chExt cx="4632325" cy="739452"/>
          </a:xfrm>
        </p:grpSpPr>
        <p:sp>
          <p:nvSpPr>
            <p:cNvPr id="2" name="椭圆 1"/>
            <p:cNvSpPr/>
            <p:nvPr/>
          </p:nvSpPr>
          <p:spPr>
            <a:xfrm>
              <a:off x="3879320" y="484463"/>
              <a:ext cx="710452" cy="71045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chemeClr val="bg1"/>
                  </a:solidFill>
                  <a:latin typeface="微软雅黑" panose="020B0503020204020204" pitchFamily="34" charset="-122"/>
                  <a:ea typeface="微软雅黑" panose="020B0503020204020204" pitchFamily="34" charset="-122"/>
                </a:rPr>
                <a:t>1</a:t>
              </a:r>
              <a:endParaRPr lang="en-US" sz="4000" b="1" dirty="0">
                <a:solidFill>
                  <a:schemeClr val="bg1"/>
                </a:solidFill>
                <a:latin typeface="微软雅黑" panose="020B0503020204020204" pitchFamily="34" charset="-122"/>
                <a:ea typeface="微软雅黑" panose="020B0503020204020204" pitchFamily="34" charset="-122"/>
              </a:endParaRPr>
            </a:p>
          </p:txBody>
        </p:sp>
        <p:sp>
          <p:nvSpPr>
            <p:cNvPr id="3" name="Copyright Notice"/>
            <p:cNvSpPr/>
            <p:nvPr/>
          </p:nvSpPr>
          <p:spPr bwMode="auto">
            <a:xfrm>
              <a:off x="4678150" y="495893"/>
              <a:ext cx="3833495" cy="43370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cap="small" dirty="0" smtClean="0">
                  <a:solidFill>
                    <a:srgbClr val="00C3D9"/>
                  </a:solidFill>
                  <a:latin typeface="微软雅黑" panose="020B0503020204020204" pitchFamily="34" charset="-122"/>
                  <a:ea typeface="微软雅黑" panose="020B0503020204020204" pitchFamily="34" charset="-122"/>
                  <a:sym typeface="+mn-ea"/>
                </a:rPr>
                <a:t>HTML</a:t>
              </a:r>
              <a:r>
                <a:rPr lang="zh-CN" altLang="en-US" sz="2400" b="1" cap="small" dirty="0" smtClean="0">
                  <a:solidFill>
                    <a:srgbClr val="00C3D9"/>
                  </a:solidFill>
                  <a:latin typeface="微软雅黑" panose="020B0503020204020204" pitchFamily="34" charset="-122"/>
                  <a:ea typeface="微软雅黑" panose="020B0503020204020204" pitchFamily="34" charset="-122"/>
                  <a:sym typeface="+mn-ea"/>
                </a:rPr>
                <a:t>元素和标签</a:t>
              </a:r>
              <a:endParaRPr lang="en-US" sz="2400" b="1" cap="small" dirty="0">
                <a:solidFill>
                  <a:srgbClr val="00C3D9"/>
                </a:solidFill>
                <a:latin typeface="微软雅黑" panose="020B0503020204020204" pitchFamily="34" charset="-122"/>
                <a:ea typeface="微软雅黑" panose="020B0503020204020204" pitchFamily="34" charset="-122"/>
              </a:endParaRPr>
            </a:p>
          </p:txBody>
        </p:sp>
        <p:sp>
          <p:nvSpPr>
            <p:cNvPr id="4" name="文本框 12"/>
            <p:cNvSpPr txBox="1"/>
            <p:nvPr/>
          </p:nvSpPr>
          <p:spPr>
            <a:xfrm>
              <a:off x="4678301" y="855615"/>
              <a:ext cx="3068997"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lumMod val="50000"/>
                    </a:schemeClr>
                  </a:solidFill>
                </a:rPr>
                <a:t>HTML 文档由 HTML 元素定义</a:t>
              </a:r>
              <a:endParaRPr lang="en-US" altLang="zh-CN" dirty="0">
                <a:solidFill>
                  <a:schemeClr val="bg1">
                    <a:lumMod val="50000"/>
                  </a:schemeClr>
                </a:solidFill>
              </a:endParaRPr>
            </a:p>
          </p:txBody>
        </p:sp>
      </p:grpSp>
      <p:grpSp>
        <p:nvGrpSpPr>
          <p:cNvPr id="11" name="组合 10"/>
          <p:cNvGrpSpPr/>
          <p:nvPr/>
        </p:nvGrpSpPr>
        <p:grpSpPr>
          <a:xfrm>
            <a:off x="2424953" y="1265191"/>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sp>
        <p:nvSpPr>
          <p:cNvPr id="32" name="矩形 31"/>
          <p:cNvSpPr/>
          <p:nvPr/>
        </p:nvSpPr>
        <p:spPr>
          <a:xfrm>
            <a:off x="2209155" y="2432344"/>
            <a:ext cx="1368152" cy="1368152"/>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9"/>
          <p:cNvSpPr txBox="1"/>
          <p:nvPr/>
        </p:nvSpPr>
        <p:spPr>
          <a:xfrm>
            <a:off x="2209155" y="3921652"/>
            <a:ext cx="1368152" cy="345440"/>
          </a:xfrm>
          <a:prstGeom prst="rect">
            <a:avLst/>
          </a:prstGeom>
          <a:noFill/>
        </p:spPr>
        <p:txBody>
          <a:bodyPr wrap="square" lIns="68580" tIns="34290" rIns="68580" bIns="34290" rtlCol="0">
            <a:spAutoFit/>
          </a:bodyPr>
          <a:lstStyle/>
          <a:p>
            <a:pPr marL="0" lvl="1" algn="ctr"/>
            <a:r>
              <a:rPr lang="zh-CN" altLang="en-US" b="1" dirty="0">
                <a:solidFill>
                  <a:srgbClr val="DE6E00"/>
                </a:solidFill>
                <a:latin typeface="微软雅黑" panose="020B0503020204020204" pitchFamily="34" charset="-122"/>
                <a:ea typeface="微软雅黑" panose="020B0503020204020204" pitchFamily="34" charset="-122"/>
              </a:rPr>
              <a:t>开始标签</a:t>
            </a:r>
            <a:endParaRPr lang="zh-CN" altLang="en-US" b="1" dirty="0">
              <a:solidFill>
                <a:srgbClr val="DE6E00"/>
              </a:solidFill>
              <a:latin typeface="微软雅黑" panose="020B0503020204020204" pitchFamily="34" charset="-122"/>
              <a:ea typeface="微软雅黑" panose="020B0503020204020204" pitchFamily="34" charset="-122"/>
            </a:endParaRPr>
          </a:p>
        </p:txBody>
      </p:sp>
      <p:sp>
        <p:nvSpPr>
          <p:cNvPr id="37" name="文本框 9"/>
          <p:cNvSpPr txBox="1"/>
          <p:nvPr/>
        </p:nvSpPr>
        <p:spPr>
          <a:xfrm>
            <a:off x="2137147" y="4569724"/>
            <a:ext cx="1656184" cy="1101725"/>
          </a:xfrm>
          <a:prstGeom prst="rect">
            <a:avLst/>
          </a:prstGeom>
          <a:noFill/>
        </p:spPr>
        <p:txBody>
          <a:bodyPr wrap="square" lIns="68580" tIns="34290" rIns="68580" bIns="34290" rtlCol="0">
            <a:spAutoFit/>
          </a:bodyPr>
          <a:lstStyle/>
          <a:p>
            <a:pPr>
              <a:lnSpc>
                <a:spcPct val="120000"/>
              </a:lnSpc>
              <a:spcBef>
                <a:spcPct val="0"/>
              </a:spcBef>
              <a:buNone/>
            </a:pP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HTML 元素以开始标签起始</a:t>
            </a:r>
            <a:endParaRPr lang="zh-CN" altLang="en-US" sz="14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spcBef>
                <a:spcPct val="0"/>
              </a:spcBef>
              <a:buNone/>
            </a:pP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HTML 元素以结束标签终止</a:t>
            </a:r>
            <a:endParaRPr lang="zh-CN" altLang="en-US" sz="14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8" name="组合 37"/>
          <p:cNvGrpSpPr/>
          <p:nvPr/>
        </p:nvGrpSpPr>
        <p:grpSpPr>
          <a:xfrm>
            <a:off x="2209155" y="5767392"/>
            <a:ext cx="1368152" cy="166876"/>
            <a:chOff x="1921123" y="5180051"/>
            <a:chExt cx="1368152" cy="166876"/>
          </a:xfrm>
          <a:solidFill>
            <a:srgbClr val="00C3D9"/>
          </a:solidFill>
        </p:grpSpPr>
        <p:sp>
          <p:nvSpPr>
            <p:cNvPr id="41" name="矩形 40"/>
            <p:cNvSpPr/>
            <p:nvPr/>
          </p:nvSpPr>
          <p:spPr>
            <a:xfrm>
              <a:off x="1921123" y="5301208"/>
              <a:ext cx="1368152" cy="45719"/>
            </a:xfrm>
            <a:prstGeom prst="rect">
              <a:avLst/>
            </a:prstGeom>
            <a:grpFill/>
            <a:ln>
              <a:solidFill>
                <a:srgbClr val="00C3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41"/>
            <p:cNvSpPr/>
            <p:nvPr/>
          </p:nvSpPr>
          <p:spPr>
            <a:xfrm>
              <a:off x="2479185" y="5180051"/>
              <a:ext cx="252028" cy="144016"/>
            </a:xfrm>
            <a:prstGeom prst="triangle">
              <a:avLst/>
            </a:prstGeom>
            <a:grpFill/>
            <a:ln>
              <a:solidFill>
                <a:srgbClr val="00C3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矩形 42"/>
          <p:cNvSpPr/>
          <p:nvPr/>
        </p:nvSpPr>
        <p:spPr>
          <a:xfrm>
            <a:off x="4297387" y="2432344"/>
            <a:ext cx="1368152" cy="1368152"/>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9"/>
          <p:cNvSpPr txBox="1"/>
          <p:nvPr/>
        </p:nvSpPr>
        <p:spPr>
          <a:xfrm>
            <a:off x="4297387" y="3921652"/>
            <a:ext cx="1368152" cy="345440"/>
          </a:xfrm>
          <a:prstGeom prst="rect">
            <a:avLst/>
          </a:prstGeom>
          <a:noFill/>
        </p:spPr>
        <p:txBody>
          <a:bodyPr wrap="square" lIns="68580" tIns="34290" rIns="68580" bIns="34290" rtlCol="0">
            <a:spAutoFit/>
          </a:bodyPr>
          <a:lstStyle/>
          <a:p>
            <a:pPr marL="0" lvl="1" algn="ctr"/>
            <a:r>
              <a:rPr lang="zh-CN" altLang="en-US" b="1" dirty="0">
                <a:solidFill>
                  <a:srgbClr val="028985"/>
                </a:solidFill>
                <a:latin typeface="微软雅黑" panose="020B0503020204020204" pitchFamily="34" charset="-122"/>
                <a:ea typeface="微软雅黑" panose="020B0503020204020204" pitchFamily="34" charset="-122"/>
              </a:rPr>
              <a:t>元素内容</a:t>
            </a:r>
            <a:endParaRPr lang="zh-CN" altLang="en-US" b="1" dirty="0">
              <a:solidFill>
                <a:srgbClr val="028985"/>
              </a:solidFill>
              <a:latin typeface="微软雅黑" panose="020B0503020204020204" pitchFamily="34" charset="-122"/>
              <a:ea typeface="微软雅黑" panose="020B0503020204020204" pitchFamily="34" charset="-122"/>
            </a:endParaRPr>
          </a:p>
        </p:txBody>
      </p:sp>
      <p:sp>
        <p:nvSpPr>
          <p:cNvPr id="55" name="文本框 9"/>
          <p:cNvSpPr txBox="1"/>
          <p:nvPr/>
        </p:nvSpPr>
        <p:spPr>
          <a:xfrm>
            <a:off x="4225379" y="4569724"/>
            <a:ext cx="1656184" cy="843280"/>
          </a:xfrm>
          <a:prstGeom prst="rect">
            <a:avLst/>
          </a:prstGeom>
          <a:noFill/>
        </p:spPr>
        <p:txBody>
          <a:bodyPr wrap="square" lIns="68580" tIns="34290" rIns="68580" bIns="34290" rtlCol="0">
            <a:spAutoFit/>
          </a:bodyPr>
          <a:lstStyle/>
          <a:p>
            <a:pPr>
              <a:lnSpc>
                <a:spcPct val="120000"/>
              </a:lnSpc>
              <a:spcBef>
                <a:spcPct val="0"/>
              </a:spcBef>
              <a:buNone/>
            </a:pP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元素的内容是开始标签与结束标签之间的内容</a:t>
            </a:r>
            <a:endParaRPr lang="zh-CN" altLang="en-US" sz="14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6" name="组合 55"/>
          <p:cNvGrpSpPr/>
          <p:nvPr/>
        </p:nvGrpSpPr>
        <p:grpSpPr>
          <a:xfrm>
            <a:off x="4297387" y="5767392"/>
            <a:ext cx="1368152" cy="166876"/>
            <a:chOff x="1921123" y="5180051"/>
            <a:chExt cx="1368152" cy="166876"/>
          </a:xfrm>
          <a:solidFill>
            <a:srgbClr val="00C3D9"/>
          </a:solidFill>
        </p:grpSpPr>
        <p:sp>
          <p:nvSpPr>
            <p:cNvPr id="57" name="矩形 56"/>
            <p:cNvSpPr/>
            <p:nvPr/>
          </p:nvSpPr>
          <p:spPr>
            <a:xfrm>
              <a:off x="1921123" y="5301208"/>
              <a:ext cx="1368152" cy="45719"/>
            </a:xfrm>
            <a:prstGeom prst="rect">
              <a:avLst/>
            </a:prstGeom>
            <a:grpFill/>
            <a:ln>
              <a:solidFill>
                <a:srgbClr val="00C3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a:off x="2479185" y="5180051"/>
              <a:ext cx="252028" cy="144016"/>
            </a:xfrm>
            <a:prstGeom prst="triangle">
              <a:avLst/>
            </a:prstGeom>
            <a:grpFill/>
            <a:ln>
              <a:solidFill>
                <a:srgbClr val="00C3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矩形 58"/>
          <p:cNvSpPr/>
          <p:nvPr/>
        </p:nvSpPr>
        <p:spPr>
          <a:xfrm>
            <a:off x="6457627" y="2432344"/>
            <a:ext cx="1368152" cy="1368152"/>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9"/>
          <p:cNvSpPr txBox="1"/>
          <p:nvPr/>
        </p:nvSpPr>
        <p:spPr>
          <a:xfrm>
            <a:off x="6457627" y="3921652"/>
            <a:ext cx="1368152" cy="345440"/>
          </a:xfrm>
          <a:prstGeom prst="rect">
            <a:avLst/>
          </a:prstGeom>
          <a:noFill/>
        </p:spPr>
        <p:txBody>
          <a:bodyPr wrap="square" lIns="68580" tIns="34290" rIns="68580" bIns="34290" rtlCol="0">
            <a:spAutoFit/>
          </a:bodyPr>
          <a:lstStyle/>
          <a:p>
            <a:pPr marL="0" lvl="1" algn="ctr"/>
            <a:r>
              <a:rPr lang="zh-CN" altLang="en-US" b="1" dirty="0">
                <a:solidFill>
                  <a:srgbClr val="F3C301"/>
                </a:solidFill>
                <a:latin typeface="微软雅黑" panose="020B0503020204020204" pitchFamily="34" charset="-122"/>
                <a:ea typeface="微软雅黑" panose="020B0503020204020204" pitchFamily="34" charset="-122"/>
              </a:rPr>
              <a:t>结束标签</a:t>
            </a:r>
            <a:endParaRPr lang="zh-CN" altLang="en-US" b="1" dirty="0">
              <a:solidFill>
                <a:srgbClr val="F3C301"/>
              </a:solidFill>
              <a:latin typeface="微软雅黑" panose="020B0503020204020204" pitchFamily="34" charset="-122"/>
              <a:ea typeface="微软雅黑" panose="020B0503020204020204" pitchFamily="34" charset="-122"/>
            </a:endParaRPr>
          </a:p>
        </p:txBody>
      </p:sp>
      <p:sp>
        <p:nvSpPr>
          <p:cNvPr id="62" name="文本框 9"/>
          <p:cNvSpPr txBox="1"/>
          <p:nvPr/>
        </p:nvSpPr>
        <p:spPr>
          <a:xfrm>
            <a:off x="6385619" y="4569724"/>
            <a:ext cx="1656184" cy="1360170"/>
          </a:xfrm>
          <a:prstGeom prst="rect">
            <a:avLst/>
          </a:prstGeom>
          <a:noFill/>
        </p:spPr>
        <p:txBody>
          <a:bodyPr wrap="square" lIns="68580" tIns="34290" rIns="68580" bIns="34290" rtlCol="0">
            <a:spAutoFit/>
          </a:bodyPr>
          <a:lstStyle/>
          <a:p>
            <a:pPr>
              <a:lnSpc>
                <a:spcPct val="120000"/>
              </a:lnSpc>
              <a:spcBef>
                <a:spcPct val="0"/>
              </a:spcBef>
              <a:buNone/>
            </a:pP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某些 HTML 元素具有空内容，空元素在开始标签中进行关闭（以开始标签的结束而结束）</a:t>
            </a:r>
            <a:endParaRPr lang="zh-CN" altLang="en-US" sz="14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63" name="组合 62"/>
          <p:cNvGrpSpPr/>
          <p:nvPr/>
        </p:nvGrpSpPr>
        <p:grpSpPr>
          <a:xfrm>
            <a:off x="6457627" y="5767392"/>
            <a:ext cx="1368152" cy="166876"/>
            <a:chOff x="1921123" y="5180051"/>
            <a:chExt cx="1368152" cy="166876"/>
          </a:xfrm>
          <a:solidFill>
            <a:srgbClr val="00C3D9"/>
          </a:solidFill>
        </p:grpSpPr>
        <p:sp>
          <p:nvSpPr>
            <p:cNvPr id="64" name="矩形 63"/>
            <p:cNvSpPr/>
            <p:nvPr/>
          </p:nvSpPr>
          <p:spPr>
            <a:xfrm>
              <a:off x="1921123" y="5301208"/>
              <a:ext cx="1368152" cy="45719"/>
            </a:xfrm>
            <a:prstGeom prst="rect">
              <a:avLst/>
            </a:prstGeom>
            <a:grpFill/>
            <a:ln>
              <a:solidFill>
                <a:srgbClr val="00C3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a:off x="2479185" y="5180051"/>
              <a:ext cx="252028" cy="144016"/>
            </a:xfrm>
            <a:prstGeom prst="triangle">
              <a:avLst/>
            </a:prstGeom>
            <a:grpFill/>
            <a:ln>
              <a:solidFill>
                <a:srgbClr val="00C3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6" name="矩形 65"/>
          <p:cNvSpPr/>
          <p:nvPr/>
        </p:nvSpPr>
        <p:spPr>
          <a:xfrm>
            <a:off x="8545859" y="2432344"/>
            <a:ext cx="1368152" cy="1368152"/>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9"/>
          <p:cNvSpPr txBox="1"/>
          <p:nvPr/>
        </p:nvSpPr>
        <p:spPr>
          <a:xfrm>
            <a:off x="8545859" y="3921652"/>
            <a:ext cx="1368152" cy="345440"/>
          </a:xfrm>
          <a:prstGeom prst="rect">
            <a:avLst/>
          </a:prstGeom>
          <a:noFill/>
        </p:spPr>
        <p:txBody>
          <a:bodyPr wrap="square" lIns="68580" tIns="34290" rIns="68580" bIns="34290" rtlCol="0">
            <a:spAutoFit/>
          </a:bodyPr>
          <a:lstStyle/>
          <a:p>
            <a:pPr marL="0" lvl="1" algn="ctr"/>
            <a:r>
              <a:rPr lang="zh-CN" altLang="en-US" b="1" dirty="0">
                <a:solidFill>
                  <a:srgbClr val="E94E60"/>
                </a:solidFill>
                <a:latin typeface="微软雅黑" panose="020B0503020204020204" pitchFamily="34" charset="-122"/>
                <a:ea typeface="微软雅黑" panose="020B0503020204020204" pitchFamily="34" charset="-122"/>
              </a:rPr>
              <a:t>属性</a:t>
            </a:r>
            <a:endParaRPr lang="zh-CN" altLang="en-US" b="1" dirty="0">
              <a:solidFill>
                <a:srgbClr val="E94E60"/>
              </a:solidFill>
              <a:latin typeface="微软雅黑" panose="020B0503020204020204" pitchFamily="34" charset="-122"/>
              <a:ea typeface="微软雅黑" panose="020B0503020204020204" pitchFamily="34" charset="-122"/>
            </a:endParaRPr>
          </a:p>
        </p:txBody>
      </p:sp>
      <p:sp>
        <p:nvSpPr>
          <p:cNvPr id="69" name="文本框 9"/>
          <p:cNvSpPr txBox="1"/>
          <p:nvPr/>
        </p:nvSpPr>
        <p:spPr>
          <a:xfrm>
            <a:off x="8473851" y="4569724"/>
            <a:ext cx="1656184" cy="1101725"/>
          </a:xfrm>
          <a:prstGeom prst="rect">
            <a:avLst/>
          </a:prstGeom>
          <a:noFill/>
        </p:spPr>
        <p:txBody>
          <a:bodyPr wrap="square" lIns="68580" tIns="34290" rIns="68580" bIns="34290" rtlCol="0">
            <a:spAutoFit/>
          </a:bodyPr>
          <a:lstStyle/>
          <a:p>
            <a:pPr>
              <a:lnSpc>
                <a:spcPct val="120000"/>
              </a:lnSpc>
              <a:spcBef>
                <a:spcPct val="0"/>
              </a:spcBef>
              <a:buNone/>
            </a:pP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大多数 HTML 元素可拥有属性，属性一般描述于开始标签</a:t>
            </a:r>
            <a:endParaRPr lang="zh-CN" altLang="en-US" sz="1400" dirty="0" smtClea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0" name="组合 69"/>
          <p:cNvGrpSpPr/>
          <p:nvPr/>
        </p:nvGrpSpPr>
        <p:grpSpPr>
          <a:xfrm>
            <a:off x="8545859" y="5767392"/>
            <a:ext cx="1368152" cy="166876"/>
            <a:chOff x="1921123" y="5180051"/>
            <a:chExt cx="1368152" cy="166876"/>
          </a:xfrm>
          <a:solidFill>
            <a:srgbClr val="00C3D9"/>
          </a:solidFill>
        </p:grpSpPr>
        <p:sp>
          <p:nvSpPr>
            <p:cNvPr id="71" name="矩形 70"/>
            <p:cNvSpPr/>
            <p:nvPr/>
          </p:nvSpPr>
          <p:spPr>
            <a:xfrm>
              <a:off x="1921123" y="5301208"/>
              <a:ext cx="1368152" cy="45719"/>
            </a:xfrm>
            <a:prstGeom prst="rect">
              <a:avLst/>
            </a:prstGeom>
            <a:grpFill/>
            <a:ln>
              <a:solidFill>
                <a:srgbClr val="00C3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等腰三角形 71"/>
            <p:cNvSpPr/>
            <p:nvPr/>
          </p:nvSpPr>
          <p:spPr>
            <a:xfrm>
              <a:off x="2479185" y="5180051"/>
              <a:ext cx="252028" cy="144016"/>
            </a:xfrm>
            <a:prstGeom prst="triangle">
              <a:avLst/>
            </a:prstGeom>
            <a:grpFill/>
            <a:ln>
              <a:solidFill>
                <a:srgbClr val="00C3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2209165" y="2824480"/>
            <a:ext cx="1369060" cy="583565"/>
          </a:xfrm>
          <a:prstGeom prst="rect">
            <a:avLst/>
          </a:prstGeom>
          <a:noFill/>
        </p:spPr>
        <p:txBody>
          <a:bodyPr wrap="square" rtlCol="0">
            <a:spAutoFit/>
          </a:bodyPr>
          <a:p>
            <a:pPr algn="ctr"/>
            <a:r>
              <a:rPr lang="en-US" altLang="zh-CN" sz="3200"/>
              <a:t>&lt;p&gt;</a:t>
            </a:r>
            <a:endParaRPr lang="en-US" altLang="zh-CN" sz="3200"/>
          </a:p>
        </p:txBody>
      </p:sp>
      <p:sp>
        <p:nvSpPr>
          <p:cNvPr id="13" name="文本框 12"/>
          <p:cNvSpPr txBox="1"/>
          <p:nvPr/>
        </p:nvSpPr>
        <p:spPr>
          <a:xfrm>
            <a:off x="4296410" y="2701290"/>
            <a:ext cx="1369060" cy="829945"/>
          </a:xfrm>
          <a:prstGeom prst="rect">
            <a:avLst/>
          </a:prstGeom>
          <a:noFill/>
        </p:spPr>
        <p:txBody>
          <a:bodyPr wrap="square" rtlCol="0">
            <a:spAutoFit/>
          </a:bodyPr>
          <a:p>
            <a:pPr algn="ctr"/>
            <a:r>
              <a:rPr lang="zh-CN" altLang="en-US" sz="2400"/>
              <a:t>这是一个段落</a:t>
            </a:r>
            <a:endParaRPr lang="zh-CN" altLang="en-US" sz="2400"/>
          </a:p>
        </p:txBody>
      </p:sp>
      <p:sp>
        <p:nvSpPr>
          <p:cNvPr id="14" name="文本框 13"/>
          <p:cNvSpPr txBox="1"/>
          <p:nvPr/>
        </p:nvSpPr>
        <p:spPr>
          <a:xfrm>
            <a:off x="6456680" y="2824480"/>
            <a:ext cx="1369060" cy="583565"/>
          </a:xfrm>
          <a:prstGeom prst="rect">
            <a:avLst/>
          </a:prstGeom>
          <a:noFill/>
        </p:spPr>
        <p:txBody>
          <a:bodyPr wrap="square" rtlCol="0">
            <a:spAutoFit/>
          </a:bodyPr>
          <a:p>
            <a:pPr algn="ctr"/>
            <a:r>
              <a:rPr lang="en-US" altLang="zh-CN" sz="3200"/>
              <a:t>&lt;/p&gt;</a:t>
            </a:r>
            <a:endParaRPr lang="en-US" altLang="zh-CN" sz="3200"/>
          </a:p>
        </p:txBody>
      </p:sp>
      <p:sp>
        <p:nvSpPr>
          <p:cNvPr id="15" name="文本框 14"/>
          <p:cNvSpPr txBox="1"/>
          <p:nvPr/>
        </p:nvSpPr>
        <p:spPr>
          <a:xfrm>
            <a:off x="8545195" y="2639695"/>
            <a:ext cx="1369060" cy="953135"/>
          </a:xfrm>
          <a:prstGeom prst="rect">
            <a:avLst/>
          </a:prstGeom>
          <a:noFill/>
        </p:spPr>
        <p:txBody>
          <a:bodyPr wrap="square" rtlCol="0">
            <a:spAutoFit/>
          </a:bodyPr>
          <a:p>
            <a:pPr algn="ctr"/>
            <a:r>
              <a:rPr lang="en-US" altLang="zh-CN" sz="2800"/>
              <a:t>name=</a:t>
            </a:r>
            <a:endParaRPr lang="en-US" altLang="zh-CN" sz="2800"/>
          </a:p>
          <a:p>
            <a:pPr algn="ctr"/>
            <a:r>
              <a:rPr lang="en-US" altLang="zh-CN" sz="2800"/>
              <a:t>"value"</a:t>
            </a:r>
            <a:endParaRPr lang="en-US" altLang="zh-CN" sz="2800"/>
          </a:p>
        </p:txBody>
      </p:sp>
    </p:spTree>
  </p:cSld>
  <p:clrMapOvr>
    <a:masterClrMapping/>
  </p:clrMapOvr>
  <mc:AlternateContent xmlns:mc="http://schemas.openxmlformats.org/markup-compatibility/2006">
    <mc:Choice xmlns:p14="http://schemas.microsoft.com/office/powerpoint/2010/main" Requires="p14">
      <p:transition p14:dur="500">
        <p:wipe dir="u"/>
      </p:transition>
    </mc:Choice>
    <mc:Fallback>
      <p:transition>
        <p:wipe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childTnLst>
                          </p:cTn>
                        </p:par>
                        <p:par>
                          <p:cTn id="11" fill="hold">
                            <p:stCondLst>
                              <p:cond delay="1000"/>
                            </p:stCondLst>
                            <p:childTnLst>
                              <p:par>
                                <p:cTn id="12" presetID="2" presetClass="entr" presetSubtype="8" fill="hold" grpId="0" nodeType="afterEffect">
                                  <p:stCondLst>
                                    <p:cond delay="0"/>
                                  </p:stCondLst>
                                  <p:childTnLst>
                                    <p:set>
                                      <p:cBhvr>
                                        <p:cTn id="13" dur="1" fill="hold">
                                          <p:stCondLst>
                                            <p:cond delay="0"/>
                                          </p:stCondLst>
                                        </p:cTn>
                                        <p:tgtEl>
                                          <p:spTgt spid="32"/>
                                        </p:tgtEl>
                                        <p:attrNameLst>
                                          <p:attrName>style.visibility</p:attrName>
                                        </p:attrNameLst>
                                      </p:cBhvr>
                                      <p:to>
                                        <p:strVal val="visible"/>
                                      </p:to>
                                    </p:set>
                                    <p:anim calcmode="lin" valueType="num">
                                      <p:cBhvr additive="base">
                                        <p:cTn id="14" dur="500" fill="hold"/>
                                        <p:tgtEl>
                                          <p:spTgt spid="32"/>
                                        </p:tgtEl>
                                        <p:attrNameLst>
                                          <p:attrName>ppt_x</p:attrName>
                                        </p:attrNameLst>
                                      </p:cBhvr>
                                      <p:tavLst>
                                        <p:tav tm="0">
                                          <p:val>
                                            <p:strVal val="0-#ppt_w/2"/>
                                          </p:val>
                                        </p:tav>
                                        <p:tav tm="100000">
                                          <p:val>
                                            <p:strVal val="#ppt_x"/>
                                          </p:val>
                                        </p:tav>
                                      </p:tavLst>
                                    </p:anim>
                                    <p:anim calcmode="lin" valueType="num">
                                      <p:cBhvr additive="base">
                                        <p:cTn id="15" dur="500" fill="hold"/>
                                        <p:tgtEl>
                                          <p:spTgt spid="32"/>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33"/>
                                        </p:tgtEl>
                                        <p:attrNameLst>
                                          <p:attrName>style.visibility</p:attrName>
                                        </p:attrNameLst>
                                      </p:cBhvr>
                                      <p:to>
                                        <p:strVal val="visible"/>
                                      </p:to>
                                    </p:set>
                                    <p:anim calcmode="lin" valueType="num">
                                      <p:cBhvr additive="base">
                                        <p:cTn id="18" dur="500" fill="hold"/>
                                        <p:tgtEl>
                                          <p:spTgt spid="33"/>
                                        </p:tgtEl>
                                        <p:attrNameLst>
                                          <p:attrName>ppt_x</p:attrName>
                                        </p:attrNameLst>
                                      </p:cBhvr>
                                      <p:tavLst>
                                        <p:tav tm="0">
                                          <p:val>
                                            <p:strVal val="0-#ppt_w/2"/>
                                          </p:val>
                                        </p:tav>
                                        <p:tav tm="100000">
                                          <p:val>
                                            <p:strVal val="#ppt_x"/>
                                          </p:val>
                                        </p:tav>
                                      </p:tavLst>
                                    </p:anim>
                                    <p:anim calcmode="lin" valueType="num">
                                      <p:cBhvr additive="base">
                                        <p:cTn id="19" dur="500" fill="hold"/>
                                        <p:tgtEl>
                                          <p:spTgt spid="33"/>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0-#ppt_w/2"/>
                                          </p:val>
                                        </p:tav>
                                        <p:tav tm="100000">
                                          <p:val>
                                            <p:strVal val="#ppt_x"/>
                                          </p:val>
                                        </p:tav>
                                      </p:tavLst>
                                    </p:anim>
                                    <p:anim calcmode="lin" valueType="num">
                                      <p:cBhvr additive="base">
                                        <p:cTn id="23" dur="500" fill="hold"/>
                                        <p:tgtEl>
                                          <p:spTgt spid="37"/>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42" presetClass="entr" presetSubtype="0" fill="hold"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1000"/>
                                        <p:tgtEl>
                                          <p:spTgt spid="38"/>
                                        </p:tgtEl>
                                      </p:cBhvr>
                                    </p:animEffect>
                                    <p:anim calcmode="lin" valueType="num">
                                      <p:cBhvr>
                                        <p:cTn id="28" dur="1000" fill="hold"/>
                                        <p:tgtEl>
                                          <p:spTgt spid="38"/>
                                        </p:tgtEl>
                                        <p:attrNameLst>
                                          <p:attrName>ppt_x</p:attrName>
                                        </p:attrNameLst>
                                      </p:cBhvr>
                                      <p:tavLst>
                                        <p:tav tm="0">
                                          <p:val>
                                            <p:strVal val="#ppt_x"/>
                                          </p:val>
                                        </p:tav>
                                        <p:tav tm="100000">
                                          <p:val>
                                            <p:strVal val="#ppt_x"/>
                                          </p:val>
                                        </p:tav>
                                      </p:tavLst>
                                    </p:anim>
                                    <p:anim calcmode="lin" valueType="num">
                                      <p:cBhvr>
                                        <p:cTn id="29" dur="1000" fill="hold"/>
                                        <p:tgtEl>
                                          <p:spTgt spid="38"/>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2" presetClass="entr" presetSubtype="8" fill="hold" grpId="0" nodeType="afterEffect">
                                  <p:stCondLst>
                                    <p:cond delay="0"/>
                                  </p:stCondLst>
                                  <p:childTnLst>
                                    <p:set>
                                      <p:cBhvr>
                                        <p:cTn id="32" dur="1" fill="hold">
                                          <p:stCondLst>
                                            <p:cond delay="0"/>
                                          </p:stCondLst>
                                        </p:cTn>
                                        <p:tgtEl>
                                          <p:spTgt spid="43"/>
                                        </p:tgtEl>
                                        <p:attrNameLst>
                                          <p:attrName>style.visibility</p:attrName>
                                        </p:attrNameLst>
                                      </p:cBhvr>
                                      <p:to>
                                        <p:strVal val="visible"/>
                                      </p:to>
                                    </p:set>
                                    <p:anim calcmode="lin" valueType="num">
                                      <p:cBhvr additive="base">
                                        <p:cTn id="33" dur="500" fill="hold"/>
                                        <p:tgtEl>
                                          <p:spTgt spid="43"/>
                                        </p:tgtEl>
                                        <p:attrNameLst>
                                          <p:attrName>ppt_x</p:attrName>
                                        </p:attrNameLst>
                                      </p:cBhvr>
                                      <p:tavLst>
                                        <p:tav tm="0">
                                          <p:val>
                                            <p:strVal val="0-#ppt_w/2"/>
                                          </p:val>
                                        </p:tav>
                                        <p:tav tm="100000">
                                          <p:val>
                                            <p:strVal val="#ppt_x"/>
                                          </p:val>
                                        </p:tav>
                                      </p:tavLst>
                                    </p:anim>
                                    <p:anim calcmode="lin" valueType="num">
                                      <p:cBhvr additive="base">
                                        <p:cTn id="34" dur="500" fill="hold"/>
                                        <p:tgtEl>
                                          <p:spTgt spid="43"/>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additive="base">
                                        <p:cTn id="37" dur="500" fill="hold"/>
                                        <p:tgtEl>
                                          <p:spTgt spid="44"/>
                                        </p:tgtEl>
                                        <p:attrNameLst>
                                          <p:attrName>ppt_x</p:attrName>
                                        </p:attrNameLst>
                                      </p:cBhvr>
                                      <p:tavLst>
                                        <p:tav tm="0">
                                          <p:val>
                                            <p:strVal val="0-#ppt_w/2"/>
                                          </p:val>
                                        </p:tav>
                                        <p:tav tm="100000">
                                          <p:val>
                                            <p:strVal val="#ppt_x"/>
                                          </p:val>
                                        </p:tav>
                                      </p:tavLst>
                                    </p:anim>
                                    <p:anim calcmode="lin" valueType="num">
                                      <p:cBhvr additive="base">
                                        <p:cTn id="38" dur="500" fill="hold"/>
                                        <p:tgtEl>
                                          <p:spTgt spid="44"/>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55"/>
                                        </p:tgtEl>
                                        <p:attrNameLst>
                                          <p:attrName>style.visibility</p:attrName>
                                        </p:attrNameLst>
                                      </p:cBhvr>
                                      <p:to>
                                        <p:strVal val="visible"/>
                                      </p:to>
                                    </p:set>
                                    <p:anim calcmode="lin" valueType="num">
                                      <p:cBhvr additive="base">
                                        <p:cTn id="41" dur="500" fill="hold"/>
                                        <p:tgtEl>
                                          <p:spTgt spid="55"/>
                                        </p:tgtEl>
                                        <p:attrNameLst>
                                          <p:attrName>ppt_x</p:attrName>
                                        </p:attrNameLst>
                                      </p:cBhvr>
                                      <p:tavLst>
                                        <p:tav tm="0">
                                          <p:val>
                                            <p:strVal val="0-#ppt_w/2"/>
                                          </p:val>
                                        </p:tav>
                                        <p:tav tm="100000">
                                          <p:val>
                                            <p:strVal val="#ppt_x"/>
                                          </p:val>
                                        </p:tav>
                                      </p:tavLst>
                                    </p:anim>
                                    <p:anim calcmode="lin" valueType="num">
                                      <p:cBhvr additive="base">
                                        <p:cTn id="42" dur="500" fill="hold"/>
                                        <p:tgtEl>
                                          <p:spTgt spid="55"/>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42" presetClass="entr" presetSubtype="0" fill="hold" nodeType="after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fade">
                                      <p:cBhvr>
                                        <p:cTn id="46" dur="1000"/>
                                        <p:tgtEl>
                                          <p:spTgt spid="56"/>
                                        </p:tgtEl>
                                      </p:cBhvr>
                                    </p:animEffect>
                                    <p:anim calcmode="lin" valueType="num">
                                      <p:cBhvr>
                                        <p:cTn id="47" dur="1000" fill="hold"/>
                                        <p:tgtEl>
                                          <p:spTgt spid="56"/>
                                        </p:tgtEl>
                                        <p:attrNameLst>
                                          <p:attrName>ppt_x</p:attrName>
                                        </p:attrNameLst>
                                      </p:cBhvr>
                                      <p:tavLst>
                                        <p:tav tm="0">
                                          <p:val>
                                            <p:strVal val="#ppt_x"/>
                                          </p:val>
                                        </p:tav>
                                        <p:tav tm="100000">
                                          <p:val>
                                            <p:strVal val="#ppt_x"/>
                                          </p:val>
                                        </p:tav>
                                      </p:tavLst>
                                    </p:anim>
                                    <p:anim calcmode="lin" valueType="num">
                                      <p:cBhvr>
                                        <p:cTn id="48" dur="1000" fill="hold"/>
                                        <p:tgtEl>
                                          <p:spTgt spid="56"/>
                                        </p:tgtEl>
                                        <p:attrNameLst>
                                          <p:attrName>ppt_y</p:attrName>
                                        </p:attrNameLst>
                                      </p:cBhvr>
                                      <p:tavLst>
                                        <p:tav tm="0">
                                          <p:val>
                                            <p:strVal val="#ppt_y+.1"/>
                                          </p:val>
                                        </p:tav>
                                        <p:tav tm="100000">
                                          <p:val>
                                            <p:strVal val="#ppt_y"/>
                                          </p:val>
                                        </p:tav>
                                      </p:tavLst>
                                    </p:anim>
                                  </p:childTnLst>
                                </p:cTn>
                              </p:par>
                            </p:childTnLst>
                          </p:cTn>
                        </p:par>
                        <p:par>
                          <p:cTn id="49" fill="hold">
                            <p:stCondLst>
                              <p:cond delay="4000"/>
                            </p:stCondLst>
                            <p:childTnLst>
                              <p:par>
                                <p:cTn id="50" presetID="2" presetClass="entr" presetSubtype="8" fill="hold" grpId="0" nodeType="afterEffect">
                                  <p:stCondLst>
                                    <p:cond delay="0"/>
                                  </p:stCondLst>
                                  <p:childTnLst>
                                    <p:set>
                                      <p:cBhvr>
                                        <p:cTn id="51" dur="1" fill="hold">
                                          <p:stCondLst>
                                            <p:cond delay="0"/>
                                          </p:stCondLst>
                                        </p:cTn>
                                        <p:tgtEl>
                                          <p:spTgt spid="59"/>
                                        </p:tgtEl>
                                        <p:attrNameLst>
                                          <p:attrName>style.visibility</p:attrName>
                                        </p:attrNameLst>
                                      </p:cBhvr>
                                      <p:to>
                                        <p:strVal val="visible"/>
                                      </p:to>
                                    </p:set>
                                    <p:anim calcmode="lin" valueType="num">
                                      <p:cBhvr additive="base">
                                        <p:cTn id="52" dur="500" fill="hold"/>
                                        <p:tgtEl>
                                          <p:spTgt spid="59"/>
                                        </p:tgtEl>
                                        <p:attrNameLst>
                                          <p:attrName>ppt_x</p:attrName>
                                        </p:attrNameLst>
                                      </p:cBhvr>
                                      <p:tavLst>
                                        <p:tav tm="0">
                                          <p:val>
                                            <p:strVal val="0-#ppt_w/2"/>
                                          </p:val>
                                        </p:tav>
                                        <p:tav tm="100000">
                                          <p:val>
                                            <p:strVal val="#ppt_x"/>
                                          </p:val>
                                        </p:tav>
                                      </p:tavLst>
                                    </p:anim>
                                    <p:anim calcmode="lin" valueType="num">
                                      <p:cBhvr additive="base">
                                        <p:cTn id="53" dur="500" fill="hold"/>
                                        <p:tgtEl>
                                          <p:spTgt spid="59"/>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0"/>
                                  </p:stCondLst>
                                  <p:childTnLst>
                                    <p:set>
                                      <p:cBhvr>
                                        <p:cTn id="55" dur="1" fill="hold">
                                          <p:stCondLst>
                                            <p:cond delay="0"/>
                                          </p:stCondLst>
                                        </p:cTn>
                                        <p:tgtEl>
                                          <p:spTgt spid="60"/>
                                        </p:tgtEl>
                                        <p:attrNameLst>
                                          <p:attrName>style.visibility</p:attrName>
                                        </p:attrNameLst>
                                      </p:cBhvr>
                                      <p:to>
                                        <p:strVal val="visible"/>
                                      </p:to>
                                    </p:set>
                                    <p:anim calcmode="lin" valueType="num">
                                      <p:cBhvr additive="base">
                                        <p:cTn id="56" dur="500" fill="hold"/>
                                        <p:tgtEl>
                                          <p:spTgt spid="60"/>
                                        </p:tgtEl>
                                        <p:attrNameLst>
                                          <p:attrName>ppt_x</p:attrName>
                                        </p:attrNameLst>
                                      </p:cBhvr>
                                      <p:tavLst>
                                        <p:tav tm="0">
                                          <p:val>
                                            <p:strVal val="0-#ppt_w/2"/>
                                          </p:val>
                                        </p:tav>
                                        <p:tav tm="100000">
                                          <p:val>
                                            <p:strVal val="#ppt_x"/>
                                          </p:val>
                                        </p:tav>
                                      </p:tavLst>
                                    </p:anim>
                                    <p:anim calcmode="lin" valueType="num">
                                      <p:cBhvr additive="base">
                                        <p:cTn id="57" dur="500" fill="hold"/>
                                        <p:tgtEl>
                                          <p:spTgt spid="60"/>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0"/>
                                  </p:stCondLst>
                                  <p:childTnLst>
                                    <p:set>
                                      <p:cBhvr>
                                        <p:cTn id="59" dur="1" fill="hold">
                                          <p:stCondLst>
                                            <p:cond delay="0"/>
                                          </p:stCondLst>
                                        </p:cTn>
                                        <p:tgtEl>
                                          <p:spTgt spid="62"/>
                                        </p:tgtEl>
                                        <p:attrNameLst>
                                          <p:attrName>style.visibility</p:attrName>
                                        </p:attrNameLst>
                                      </p:cBhvr>
                                      <p:to>
                                        <p:strVal val="visible"/>
                                      </p:to>
                                    </p:set>
                                    <p:anim calcmode="lin" valueType="num">
                                      <p:cBhvr additive="base">
                                        <p:cTn id="60" dur="500" fill="hold"/>
                                        <p:tgtEl>
                                          <p:spTgt spid="62"/>
                                        </p:tgtEl>
                                        <p:attrNameLst>
                                          <p:attrName>ppt_x</p:attrName>
                                        </p:attrNameLst>
                                      </p:cBhvr>
                                      <p:tavLst>
                                        <p:tav tm="0">
                                          <p:val>
                                            <p:strVal val="0-#ppt_w/2"/>
                                          </p:val>
                                        </p:tav>
                                        <p:tav tm="100000">
                                          <p:val>
                                            <p:strVal val="#ppt_x"/>
                                          </p:val>
                                        </p:tav>
                                      </p:tavLst>
                                    </p:anim>
                                    <p:anim calcmode="lin" valueType="num">
                                      <p:cBhvr additive="base">
                                        <p:cTn id="61" dur="500" fill="hold"/>
                                        <p:tgtEl>
                                          <p:spTgt spid="62"/>
                                        </p:tgtEl>
                                        <p:attrNameLst>
                                          <p:attrName>ppt_y</p:attrName>
                                        </p:attrNameLst>
                                      </p:cBhvr>
                                      <p:tavLst>
                                        <p:tav tm="0">
                                          <p:val>
                                            <p:strVal val="#ppt_y"/>
                                          </p:val>
                                        </p:tav>
                                        <p:tav tm="100000">
                                          <p:val>
                                            <p:strVal val="#ppt_y"/>
                                          </p:val>
                                        </p:tav>
                                      </p:tavLst>
                                    </p:anim>
                                  </p:childTnLst>
                                </p:cTn>
                              </p:par>
                            </p:childTnLst>
                          </p:cTn>
                        </p:par>
                        <p:par>
                          <p:cTn id="62" fill="hold">
                            <p:stCondLst>
                              <p:cond delay="4500"/>
                            </p:stCondLst>
                            <p:childTnLst>
                              <p:par>
                                <p:cTn id="63" presetID="42" presetClass="entr" presetSubtype="0" fill="hold" nodeType="after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fade">
                                      <p:cBhvr>
                                        <p:cTn id="65" dur="1000"/>
                                        <p:tgtEl>
                                          <p:spTgt spid="63"/>
                                        </p:tgtEl>
                                      </p:cBhvr>
                                    </p:animEffect>
                                    <p:anim calcmode="lin" valueType="num">
                                      <p:cBhvr>
                                        <p:cTn id="66" dur="1000" fill="hold"/>
                                        <p:tgtEl>
                                          <p:spTgt spid="63"/>
                                        </p:tgtEl>
                                        <p:attrNameLst>
                                          <p:attrName>ppt_x</p:attrName>
                                        </p:attrNameLst>
                                      </p:cBhvr>
                                      <p:tavLst>
                                        <p:tav tm="0">
                                          <p:val>
                                            <p:strVal val="#ppt_x"/>
                                          </p:val>
                                        </p:tav>
                                        <p:tav tm="100000">
                                          <p:val>
                                            <p:strVal val="#ppt_x"/>
                                          </p:val>
                                        </p:tav>
                                      </p:tavLst>
                                    </p:anim>
                                    <p:anim calcmode="lin" valueType="num">
                                      <p:cBhvr>
                                        <p:cTn id="67" dur="1000" fill="hold"/>
                                        <p:tgtEl>
                                          <p:spTgt spid="63"/>
                                        </p:tgtEl>
                                        <p:attrNameLst>
                                          <p:attrName>ppt_y</p:attrName>
                                        </p:attrNameLst>
                                      </p:cBhvr>
                                      <p:tavLst>
                                        <p:tav tm="0">
                                          <p:val>
                                            <p:strVal val="#ppt_y+.1"/>
                                          </p:val>
                                        </p:tav>
                                        <p:tav tm="100000">
                                          <p:val>
                                            <p:strVal val="#ppt_y"/>
                                          </p:val>
                                        </p:tav>
                                      </p:tavLst>
                                    </p:anim>
                                  </p:childTnLst>
                                </p:cTn>
                              </p:par>
                            </p:childTnLst>
                          </p:cTn>
                        </p:par>
                        <p:par>
                          <p:cTn id="68" fill="hold">
                            <p:stCondLst>
                              <p:cond delay="5500"/>
                            </p:stCondLst>
                            <p:childTnLst>
                              <p:par>
                                <p:cTn id="69" presetID="2" presetClass="entr" presetSubtype="8" fill="hold" grpId="0" nodeType="afterEffect">
                                  <p:stCondLst>
                                    <p:cond delay="0"/>
                                  </p:stCondLst>
                                  <p:childTnLst>
                                    <p:set>
                                      <p:cBhvr>
                                        <p:cTn id="70" dur="1" fill="hold">
                                          <p:stCondLst>
                                            <p:cond delay="0"/>
                                          </p:stCondLst>
                                        </p:cTn>
                                        <p:tgtEl>
                                          <p:spTgt spid="66"/>
                                        </p:tgtEl>
                                        <p:attrNameLst>
                                          <p:attrName>style.visibility</p:attrName>
                                        </p:attrNameLst>
                                      </p:cBhvr>
                                      <p:to>
                                        <p:strVal val="visible"/>
                                      </p:to>
                                    </p:set>
                                    <p:anim calcmode="lin" valueType="num">
                                      <p:cBhvr additive="base">
                                        <p:cTn id="71" dur="500" fill="hold"/>
                                        <p:tgtEl>
                                          <p:spTgt spid="66"/>
                                        </p:tgtEl>
                                        <p:attrNameLst>
                                          <p:attrName>ppt_x</p:attrName>
                                        </p:attrNameLst>
                                      </p:cBhvr>
                                      <p:tavLst>
                                        <p:tav tm="0">
                                          <p:val>
                                            <p:strVal val="0-#ppt_w/2"/>
                                          </p:val>
                                        </p:tav>
                                        <p:tav tm="100000">
                                          <p:val>
                                            <p:strVal val="#ppt_x"/>
                                          </p:val>
                                        </p:tav>
                                      </p:tavLst>
                                    </p:anim>
                                    <p:anim calcmode="lin" valueType="num">
                                      <p:cBhvr additive="base">
                                        <p:cTn id="72" dur="500" fill="hold"/>
                                        <p:tgtEl>
                                          <p:spTgt spid="66"/>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67"/>
                                        </p:tgtEl>
                                        <p:attrNameLst>
                                          <p:attrName>style.visibility</p:attrName>
                                        </p:attrNameLst>
                                      </p:cBhvr>
                                      <p:to>
                                        <p:strVal val="visible"/>
                                      </p:to>
                                    </p:set>
                                    <p:anim calcmode="lin" valueType="num">
                                      <p:cBhvr additive="base">
                                        <p:cTn id="75" dur="500" fill="hold"/>
                                        <p:tgtEl>
                                          <p:spTgt spid="67"/>
                                        </p:tgtEl>
                                        <p:attrNameLst>
                                          <p:attrName>ppt_x</p:attrName>
                                        </p:attrNameLst>
                                      </p:cBhvr>
                                      <p:tavLst>
                                        <p:tav tm="0">
                                          <p:val>
                                            <p:strVal val="0-#ppt_w/2"/>
                                          </p:val>
                                        </p:tav>
                                        <p:tav tm="100000">
                                          <p:val>
                                            <p:strVal val="#ppt_x"/>
                                          </p:val>
                                        </p:tav>
                                      </p:tavLst>
                                    </p:anim>
                                    <p:anim calcmode="lin" valueType="num">
                                      <p:cBhvr additive="base">
                                        <p:cTn id="76" dur="500" fill="hold"/>
                                        <p:tgtEl>
                                          <p:spTgt spid="67"/>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69"/>
                                        </p:tgtEl>
                                        <p:attrNameLst>
                                          <p:attrName>style.visibility</p:attrName>
                                        </p:attrNameLst>
                                      </p:cBhvr>
                                      <p:to>
                                        <p:strVal val="visible"/>
                                      </p:to>
                                    </p:set>
                                    <p:anim calcmode="lin" valueType="num">
                                      <p:cBhvr additive="base">
                                        <p:cTn id="79" dur="500" fill="hold"/>
                                        <p:tgtEl>
                                          <p:spTgt spid="69"/>
                                        </p:tgtEl>
                                        <p:attrNameLst>
                                          <p:attrName>ppt_x</p:attrName>
                                        </p:attrNameLst>
                                      </p:cBhvr>
                                      <p:tavLst>
                                        <p:tav tm="0">
                                          <p:val>
                                            <p:strVal val="0-#ppt_w/2"/>
                                          </p:val>
                                        </p:tav>
                                        <p:tav tm="100000">
                                          <p:val>
                                            <p:strVal val="#ppt_x"/>
                                          </p:val>
                                        </p:tav>
                                      </p:tavLst>
                                    </p:anim>
                                    <p:anim calcmode="lin" valueType="num">
                                      <p:cBhvr additive="base">
                                        <p:cTn id="80" dur="500" fill="hold"/>
                                        <p:tgtEl>
                                          <p:spTgt spid="69"/>
                                        </p:tgtEl>
                                        <p:attrNameLst>
                                          <p:attrName>ppt_y</p:attrName>
                                        </p:attrNameLst>
                                      </p:cBhvr>
                                      <p:tavLst>
                                        <p:tav tm="0">
                                          <p:val>
                                            <p:strVal val="#ppt_y"/>
                                          </p:val>
                                        </p:tav>
                                        <p:tav tm="100000">
                                          <p:val>
                                            <p:strVal val="#ppt_y"/>
                                          </p:val>
                                        </p:tav>
                                      </p:tavLst>
                                    </p:anim>
                                  </p:childTnLst>
                                </p:cTn>
                              </p:par>
                            </p:childTnLst>
                          </p:cTn>
                        </p:par>
                        <p:par>
                          <p:cTn id="81" fill="hold">
                            <p:stCondLst>
                              <p:cond delay="6000"/>
                            </p:stCondLst>
                            <p:childTnLst>
                              <p:par>
                                <p:cTn id="82" presetID="42" presetClass="entr" presetSubtype="0" fill="hold" nodeType="afterEffect">
                                  <p:stCondLst>
                                    <p:cond delay="0"/>
                                  </p:stCondLst>
                                  <p:childTnLst>
                                    <p:set>
                                      <p:cBhvr>
                                        <p:cTn id="83" dur="1" fill="hold">
                                          <p:stCondLst>
                                            <p:cond delay="0"/>
                                          </p:stCondLst>
                                        </p:cTn>
                                        <p:tgtEl>
                                          <p:spTgt spid="70"/>
                                        </p:tgtEl>
                                        <p:attrNameLst>
                                          <p:attrName>style.visibility</p:attrName>
                                        </p:attrNameLst>
                                      </p:cBhvr>
                                      <p:to>
                                        <p:strVal val="visible"/>
                                      </p:to>
                                    </p:set>
                                    <p:animEffect transition="in" filter="fade">
                                      <p:cBhvr>
                                        <p:cTn id="84" dur="1000"/>
                                        <p:tgtEl>
                                          <p:spTgt spid="70"/>
                                        </p:tgtEl>
                                      </p:cBhvr>
                                    </p:animEffect>
                                    <p:anim calcmode="lin" valueType="num">
                                      <p:cBhvr>
                                        <p:cTn id="85" dur="1000" fill="hold"/>
                                        <p:tgtEl>
                                          <p:spTgt spid="70"/>
                                        </p:tgtEl>
                                        <p:attrNameLst>
                                          <p:attrName>ppt_x</p:attrName>
                                        </p:attrNameLst>
                                      </p:cBhvr>
                                      <p:tavLst>
                                        <p:tav tm="0">
                                          <p:val>
                                            <p:strVal val="#ppt_x"/>
                                          </p:val>
                                        </p:tav>
                                        <p:tav tm="100000">
                                          <p:val>
                                            <p:strVal val="#ppt_x"/>
                                          </p:val>
                                        </p:tav>
                                      </p:tavLst>
                                    </p:anim>
                                    <p:anim calcmode="lin" valueType="num">
                                      <p:cBhvr>
                                        <p:cTn id="86"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3" grpId="0"/>
      <p:bldP spid="37" grpId="0"/>
      <p:bldP spid="43" grpId="0" bldLvl="0" animBg="1"/>
      <p:bldP spid="44" grpId="0"/>
      <p:bldP spid="55" grpId="0"/>
      <p:bldP spid="59" grpId="0" bldLvl="0" animBg="1"/>
      <p:bldP spid="60" grpId="0"/>
      <p:bldP spid="62" grpId="0"/>
      <p:bldP spid="66" grpId="0" bldLvl="0" animBg="1"/>
      <p:bldP spid="67" grpId="0"/>
      <p:bldP spid="69" grpId="0"/>
    </p:bldLst>
  </p:timing>
</p:sld>
</file>

<file path=ppt/tags/tag1.xml><?xml version="1.0" encoding="utf-8"?>
<p:tagLst xmlns:p="http://schemas.openxmlformats.org/presentationml/2006/main">
  <p:tag name="WM_BEAUTIFY_ZORDER_FLAG_TAG" val="7"/>
</p:tagLst>
</file>

<file path=ppt/tags/tag2.xml><?xml version="1.0" encoding="utf-8"?>
<p:tagLst xmlns:p="http://schemas.openxmlformats.org/presentationml/2006/main">
  <p:tag name="ISPRING_ULTRA_SCORM_TRACKING_SLIDES" val="1"/>
  <p:tag name="GENSWF_OUTPUT_FILE_NAME" val="33"/>
</p:tagLst>
</file>

<file path=ppt/theme/theme1.xml><?xml version="1.0" encoding="utf-8"?>
<a:theme xmlns:a="http://schemas.openxmlformats.org/drawingml/2006/main" name="第一PPT，www.1ppt.com">
  <a:themeElements>
    <a:clrScheme name="炫彩扁平2">
      <a:dk1>
        <a:srgbClr val="000000"/>
      </a:dk1>
      <a:lt1>
        <a:srgbClr val="FFFFFF"/>
      </a:lt1>
      <a:dk2>
        <a:srgbClr val="44546A"/>
      </a:dk2>
      <a:lt2>
        <a:srgbClr val="E7E6E6"/>
      </a:lt2>
      <a:accent1>
        <a:srgbClr val="FFBF53"/>
      </a:accent1>
      <a:accent2>
        <a:srgbClr val="F17475"/>
      </a:accent2>
      <a:accent3>
        <a:srgbClr val="01B3C5"/>
      </a:accent3>
      <a:accent4>
        <a:srgbClr val="77448C"/>
      </a:accent4>
      <a:accent5>
        <a:srgbClr val="00AF92"/>
      </a:accent5>
      <a:accent6>
        <a:srgbClr val="C65885"/>
      </a:accent6>
      <a:hlink>
        <a:srgbClr val="FCC79F"/>
      </a:hlink>
      <a:folHlink>
        <a:srgbClr val="869FB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2857</Words>
  <Application>WPS 演示</Application>
  <PresentationFormat>自定义</PresentationFormat>
  <Paragraphs>395</Paragraphs>
  <Slides>23</Slides>
  <Notes>29</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23</vt:i4>
      </vt:variant>
    </vt:vector>
  </HeadingPairs>
  <TitlesOfParts>
    <vt:vector size="46" baseType="lpstr">
      <vt:lpstr>Arial</vt:lpstr>
      <vt:lpstr>宋体</vt:lpstr>
      <vt:lpstr>Wingdings</vt:lpstr>
      <vt:lpstr>Calibri</vt:lpstr>
      <vt:lpstr>ITC Avant Garde Std Bk</vt:lpstr>
      <vt:lpstr>微软雅黑</vt:lpstr>
      <vt:lpstr>仿宋_GB2312</vt:lpstr>
      <vt:lpstr>Rockwell</vt:lpstr>
      <vt:lpstr>方正兰亭黑_GBK</vt:lpstr>
      <vt:lpstr>黑体</vt:lpstr>
      <vt:lpstr>Impact</vt:lpstr>
      <vt:lpstr>FontAwesome</vt:lpstr>
      <vt:lpstr>Segoe Print</vt:lpstr>
      <vt:lpstr>Gill Sans</vt:lpstr>
      <vt:lpstr>Arial Unicode MS</vt:lpstr>
      <vt:lpstr>等线</vt:lpstr>
      <vt:lpstr>Calibri</vt:lpstr>
      <vt:lpstr>华文细黑</vt:lpstr>
      <vt:lpstr>Impact MT Std</vt:lpstr>
      <vt:lpstr>Gill Sans MT</vt:lpstr>
      <vt:lpstr>Century Gothic</vt:lpstr>
      <vt:lpstr>仿宋</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彩色泡泡</dc:title>
  <dc:creator>第一PPT</dc:creator>
  <cp:keywords>www.1ppt.com</cp:keywords>
  <dc:description>www.1ppt.com</dc:description>
  <cp:lastModifiedBy>LH</cp:lastModifiedBy>
  <cp:revision>1152</cp:revision>
  <dcterms:created xsi:type="dcterms:W3CDTF">2015-12-01T09:06:00Z</dcterms:created>
  <dcterms:modified xsi:type="dcterms:W3CDTF">2019-10-27T11:08:35Z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2052-11.1.0.8813</vt:lpwstr>
  </property>
</Properties>
</file>