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91" r:id="rId2"/>
    <p:sldId id="290" r:id="rId3"/>
    <p:sldId id="292" r:id="rId4"/>
    <p:sldId id="293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94" d="100"/>
          <a:sy n="94" d="100"/>
        </p:scale>
        <p:origin x="104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813D7F7-85EE-472A-9285-D903091797CB}" type="datetime1">
              <a:rPr lang="en-US" smtClean="0"/>
              <a:t>4/1/2019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1615-B6A7-405D-871E-81B217E7501E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C30D-4855-440C-8EDD-6EEFFAF1EF17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EE9E-6AA5-4F6F-8672-A0665E44DA8F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06B97B7-2F83-45E9-B37D-4995B0907B51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C660-7BB7-4A6B-999C-796361909796}" type="datetime1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15E-6B4F-4D7C-9EBC-AE8BF782F7FC}" type="datetime1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6DE9-F6FF-458F-877C-772098E9E582}" type="datetime1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78E-ECCB-4C31-9B3E-6CB68D9A3DFC}" type="datetime1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8150-7784-4421-A4A7-BF1ECEF6FAA9}" type="datetime1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1E2-6534-4655-9DB0-3E330404FDCE}" type="datetime1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0080F3-5FCA-4E3C-99DA-4CDD16B31DC2}" type="datetime1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uEs6G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guidelines</a:t>
            </a:r>
          </a:p>
          <a:p>
            <a:pPr lvl="1"/>
            <a:r>
              <a:rPr lang="en-US" dirty="0"/>
              <a:t>Details on Canvas</a:t>
            </a:r>
          </a:p>
          <a:p>
            <a:pPr lvl="2"/>
            <a:r>
              <a:rPr lang="en-US" dirty="0"/>
              <a:t>Assignments </a:t>
            </a:r>
            <a:r>
              <a:rPr lang="en-US" dirty="0">
                <a:sym typeface="Wingdings" panose="05000000000000000000" pitchFamily="2" charset="2"/>
              </a:rPr>
              <a:t> Project</a:t>
            </a:r>
            <a:endParaRPr lang="en-US" dirty="0"/>
          </a:p>
          <a:p>
            <a:pPr lvl="1"/>
            <a:r>
              <a:rPr lang="en-US" dirty="0"/>
              <a:t>Report</a:t>
            </a:r>
          </a:p>
          <a:p>
            <a:pPr lvl="2"/>
            <a:r>
              <a:rPr lang="en-US" dirty="0"/>
              <a:t>4 pages max</a:t>
            </a:r>
          </a:p>
          <a:p>
            <a:pPr lvl="1"/>
            <a:r>
              <a:rPr lang="en-US" dirty="0"/>
              <a:t>Group Presentation</a:t>
            </a:r>
          </a:p>
          <a:p>
            <a:pPr lvl="2"/>
            <a:r>
              <a:rPr lang="en-US" dirty="0"/>
              <a:t>10 minutes + questions</a:t>
            </a:r>
          </a:p>
          <a:p>
            <a:pPr lvl="2"/>
            <a:r>
              <a:rPr lang="en-US" dirty="0"/>
              <a:t>Send me a link to your presentation (</a:t>
            </a:r>
            <a:r>
              <a:rPr lang="en-US" dirty="0" err="1"/>
              <a:t>Gdrive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By lottery</a:t>
            </a:r>
          </a:p>
        </p:txBody>
      </p:sp>
    </p:spTree>
    <p:extLst>
      <p:ext uri="{BB962C8B-B14F-4D97-AF65-F5344CB8AC3E}">
        <p14:creationId xmlns:p14="http://schemas.microsoft.com/office/powerpoint/2010/main" val="10957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points</a:t>
            </a:r>
          </a:p>
          <a:p>
            <a:pPr lvl="1"/>
            <a:r>
              <a:rPr lang="en-US" dirty="0"/>
              <a:t>Project goals</a:t>
            </a:r>
          </a:p>
          <a:p>
            <a:pPr lvl="2"/>
            <a:r>
              <a:rPr lang="en-US" dirty="0"/>
              <a:t>What is the problem?</a:t>
            </a:r>
          </a:p>
          <a:p>
            <a:pPr lvl="2"/>
            <a:r>
              <a:rPr lang="en-US" dirty="0"/>
              <a:t>What makes it important?</a:t>
            </a:r>
          </a:p>
          <a:p>
            <a:pPr lvl="1"/>
            <a:r>
              <a:rPr lang="en-US" dirty="0"/>
              <a:t>Exploratory analysis</a:t>
            </a:r>
          </a:p>
          <a:p>
            <a:pPr lvl="2"/>
            <a:r>
              <a:rPr lang="en-US" dirty="0"/>
              <a:t>Basic statistics and intuitions</a:t>
            </a:r>
          </a:p>
          <a:p>
            <a:pPr lvl="2"/>
            <a:r>
              <a:rPr lang="en-US" dirty="0"/>
              <a:t>Are there any abnormalities?</a:t>
            </a:r>
          </a:p>
          <a:p>
            <a:pPr lvl="1"/>
            <a:r>
              <a:rPr lang="en-US" dirty="0"/>
              <a:t>Analysis and insights</a:t>
            </a:r>
          </a:p>
          <a:p>
            <a:pPr lvl="2"/>
            <a:r>
              <a:rPr lang="en-US" dirty="0"/>
              <a:t>Features used (and why)</a:t>
            </a:r>
          </a:p>
          <a:p>
            <a:pPr lvl="2"/>
            <a:r>
              <a:rPr lang="en-US" dirty="0"/>
              <a:t>Tools used (classification/clustering/other)</a:t>
            </a:r>
          </a:p>
          <a:p>
            <a:pPr lvl="2"/>
            <a:r>
              <a:rPr lang="en-US" dirty="0"/>
              <a:t>Summary of results</a:t>
            </a:r>
          </a:p>
          <a:p>
            <a:pPr lvl="2"/>
            <a:r>
              <a:rPr lang="en-US" dirty="0"/>
              <a:t>Analysis of the model learn by the classifier</a:t>
            </a:r>
          </a:p>
          <a:p>
            <a:pPr lvl="2"/>
            <a:r>
              <a:rPr lang="en-US" dirty="0"/>
              <a:t>Anything useful or interesting</a:t>
            </a:r>
          </a:p>
        </p:txBody>
      </p:sp>
    </p:spTree>
    <p:extLst>
      <p:ext uri="{BB962C8B-B14F-4D97-AF65-F5344CB8AC3E}">
        <p14:creationId xmlns:p14="http://schemas.microsoft.com/office/powerpoint/2010/main" val="18536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any obvious questions about the data</a:t>
            </a:r>
          </a:p>
          <a:p>
            <a:r>
              <a:rPr lang="en-US" dirty="0"/>
              <a:t>Don’t just give regression/prediction accuracy</a:t>
            </a:r>
          </a:p>
          <a:p>
            <a:pPr lvl="1"/>
            <a:r>
              <a:rPr lang="en-US" dirty="0"/>
              <a:t>What features are important?</a:t>
            </a:r>
          </a:p>
          <a:p>
            <a:pPr lvl="1"/>
            <a:r>
              <a:rPr lang="en-US" dirty="0"/>
              <a:t>Plots showing how well your predictions matched the truth</a:t>
            </a:r>
          </a:p>
          <a:p>
            <a:pPr lvl="1"/>
            <a:r>
              <a:rPr lang="en-US" dirty="0"/>
              <a:t>Explore and see if some portions of the feature space have poor accuracy</a:t>
            </a:r>
          </a:p>
          <a:p>
            <a:pPr lvl="1"/>
            <a:r>
              <a:rPr lang="en-US" dirty="0"/>
              <a:t>Play around with features and combinations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4D69-CA27-4E1F-9522-F2E1DFE4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F4F63-72E1-4CDE-899C-3587FEA6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A9A1-69DB-4DCE-A45E-D16D6C2A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D3E95-355F-476C-8D39-7F25700BC1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datasets are TABOO</a:t>
            </a:r>
          </a:p>
          <a:p>
            <a:pPr lvl="1"/>
            <a:r>
              <a:rPr lang="en-US" dirty="0"/>
              <a:t>Airline Delays</a:t>
            </a:r>
          </a:p>
          <a:p>
            <a:pPr lvl="1"/>
            <a:r>
              <a:rPr lang="en-US" dirty="0"/>
              <a:t>Austin Pet Shelter</a:t>
            </a:r>
          </a:p>
          <a:p>
            <a:pPr lvl="1"/>
            <a:endParaRPr lang="en-US" dirty="0"/>
          </a:p>
          <a:p>
            <a:r>
              <a:rPr lang="en-US" dirty="0"/>
              <a:t>Please put down your project on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hlinkClick r:id="rId2"/>
              </a:rPr>
              <a:t>https://bit.ly/2uEs6GN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deadline, but …</a:t>
            </a:r>
          </a:p>
        </p:txBody>
      </p:sp>
    </p:spTree>
    <p:extLst>
      <p:ext uri="{BB962C8B-B14F-4D97-AF65-F5344CB8AC3E}">
        <p14:creationId xmlns:p14="http://schemas.microsoft.com/office/powerpoint/2010/main" val="915119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EEPAY@ELGZJJGFUVWZY5H8" val="54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19097</TotalTime>
  <Words>163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Bookman Old Style</vt:lpstr>
      <vt:lpstr>Calibri</vt:lpstr>
      <vt:lpstr>Gill Sans MT</vt:lpstr>
      <vt:lpstr>Wingdings</vt:lpstr>
      <vt:lpstr>Wingdings 3</vt:lpstr>
      <vt:lpstr>Origin</vt:lpstr>
      <vt:lpstr>Project</vt:lpstr>
      <vt:lpstr>Project</vt:lpstr>
      <vt:lpstr>Project</vt:lpstr>
      <vt:lpstr>Project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377</cp:revision>
  <dcterms:created xsi:type="dcterms:W3CDTF">2014-02-21T00:09:44Z</dcterms:created>
  <dcterms:modified xsi:type="dcterms:W3CDTF">2019-04-01T20:13:34Z</dcterms:modified>
</cp:coreProperties>
</file>