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7361-39AF-04E0-5349-D7A7C35C2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5F3F1-5833-9BAA-EF2D-AA473C107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63146-4279-99EA-DF66-E3DB669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E6594-8F09-DD0F-B059-73DF3796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82212-0413-9AED-C9B4-2A227602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2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716A0-C86C-1A5C-F74D-0990F267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EE7BEA-FB8D-E2A2-51D9-415113BF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03FC1-C459-0540-C934-CC9DCF3A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D41C7-67BF-3C9C-CB1E-02DD64CC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FECDA-4BAF-EA8E-005D-81D4493D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BD578C-4DEE-59DC-2C27-608A8E4B2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2A376-1AD8-4F2B-2E3B-D4729F1B2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1B402-E8D8-57F5-53EF-5EBFAA61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BFAD0-B130-D3A8-22D0-001980A3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584B1-A60C-8356-D9BA-F145FC44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4E48-4D76-A903-BBA7-2500A773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7F61-6E03-4D3B-EB7F-61655ABB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D2A89-C0B1-A824-A006-A126FAA4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16F9B-F561-8355-6271-C681409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29C2-509B-9FB4-341D-699DDDEA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31326-78E8-F031-271F-2AF0859F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8D250-5703-9517-7C2B-A887F8B7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A523F-C263-3BED-E0AD-24D31E9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14D69-4362-688F-B459-E223AD4D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AC39D-268C-AB7F-447D-6D2AC3D9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6952E-960E-DCAD-6C62-754282CFC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F520A-9CC9-0107-5C16-A11F9AB21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AA8A9-D0AC-8A2A-973A-43D4C6EF1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592AD-2F96-CD42-7020-1BC8D017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0B991-E38F-7A55-1E51-4BE844E4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1D2EE-2C3C-664D-531D-48121384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2D619-19EF-7A08-9E26-55EF259B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800A6-2B4F-044D-CF4D-DF8D118C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CDA6D-41C3-ADCE-D975-EEC865F53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8791D4-DE5C-C519-59C3-995F799E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C60FD-7978-3928-477F-16621875F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C2D830-5016-4AF9-B6EF-5D6C5DFD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692A87-EF6F-8EB6-F2ED-49F3CF01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7A30B9-B498-D0C1-308E-8F549392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B4762-D93F-566A-96A2-724B749C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D30C91-6305-46A1-00EC-95CA46BE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D44C0E-FBB6-FCA5-C150-5D4D6B1E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2FDA89-B531-1D95-7A10-492084C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297EF4-23D5-8B43-1FC4-61F8EB5F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B48CC5-9B9E-1B60-49A3-836EFC11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EA9E0-FC6E-B7DD-3BB2-851B72E1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DE270-B646-E499-68E1-0B4620D8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BCE6B-A4B4-A2A1-8D01-17B32BB2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CB5FB-B425-4F63-E4F1-908AC96E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6CC73-C321-6D82-5CB3-97F2F5C7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E8E9C-11F7-E701-293B-A52E7C7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92BB9-8CC0-4304-18AE-CB97F4D4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7EFA3-F7C9-6FFF-7322-6BF7C4CD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9B5F55-E015-20B4-A9C7-8D6B910A6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C9536-794D-8E76-9276-FB7A731E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857F6-EBA9-BC2F-B731-33D20428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483AD-8061-9CD4-E2F4-A268C294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E1EF06-7B9C-95D4-FBF2-65CDDCC2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45E55C-FE44-4946-26DC-47F1955C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97B6CB-9658-91FE-65F9-93DEE336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7AAF9-B60F-4815-890C-C444446FB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7A3C-B8AC-478F-BF19-034D64F08054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269A0-4083-4D26-5792-BABA9BD8E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E06F-6440-E566-0AD2-09C6F3AF7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2F63-8131-4EBF-9536-5822F4D96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78721-14A2-11CD-2CE0-C91C32DB3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NV_DX_interop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扩展让</a:t>
            </a:r>
            <a:r>
              <a:rPr lang="en-US" b="1" i="0" dirty="0">
                <a:solidFill>
                  <a:srgbClr val="E33E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D3D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b="1" i="0" dirty="0">
                <a:solidFill>
                  <a:srgbClr val="E33E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1" i="0" dirty="0">
                <a:solidFill>
                  <a:srgbClr val="E33E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资源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24FB0F-CF5B-93FE-3803-15798E7DA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3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1E997-C920-6FB5-E0E7-19010010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DC6A5-2B00-C8EE-29C9-3D6FCF443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最后源码奉上，代码用到</a:t>
            </a:r>
            <a:r>
              <a:rPr lang="en-US" dirty="0"/>
              <a:t>Intel</a:t>
            </a:r>
            <a:r>
              <a:rPr lang="zh-CN" altLang="en-US" dirty="0"/>
              <a:t>显卡硬件解码，需要在有</a:t>
            </a:r>
            <a:r>
              <a:rPr lang="en-US" dirty="0"/>
              <a:t>Intel</a:t>
            </a:r>
            <a:r>
              <a:rPr lang="zh-CN" altLang="en-US" dirty="0"/>
              <a:t>集显的机器上运行</a:t>
            </a:r>
            <a:r>
              <a:rPr lang="en-US" dirty="0"/>
              <a:t>https://gitee.com/tisandman/IntelMediaSDK_Sampledecode</a:t>
            </a:r>
          </a:p>
        </p:txBody>
      </p:sp>
    </p:spTree>
    <p:extLst>
      <p:ext uri="{BB962C8B-B14F-4D97-AF65-F5344CB8AC3E}">
        <p14:creationId xmlns:p14="http://schemas.microsoft.com/office/powerpoint/2010/main" val="415212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14E8-D2A4-FFA1-345F-849EE6E1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33E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D3D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b="1" i="0" dirty="0">
                <a:solidFill>
                  <a:srgbClr val="E33E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1" i="0" dirty="0">
                <a:solidFill>
                  <a:srgbClr val="E33E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资源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A9598-20F2-A72D-485E-785075D0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DirectX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是不同的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个框架，相互之间数据不是互联互通的。如果双方需要做一些数据的交换，通常需要用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先把显存里的数据读到系统内存里，再把数据写到另一个框架的显存区域。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但是实际上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有个扩展是可以实现这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个框架之间数据的共享的。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在多媒体图像处理里有个小众功能需求，即在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 DXVA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做基于显卡的硬件解码以后获得的存放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YUV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D3D Surface/Texture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，不通过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的拷贝，直接在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的显存里把数据共享给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再由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做图像的处理。以此来节约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和内存带宽资源，提高代码运行效率。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举个例子，基于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的视频播放器，前端的视频解码部分基于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DirectX DXVA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的硬件解码，得到解码出来的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YUV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数据以后再利用现有的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OpenGL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的算法来做一些视频的后期特效处理，再返回来用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DirectX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的接口来显示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传统的处理流程应该是这样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4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30E8-90EB-A722-361D-245DF026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传统的处理流程应该是这样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7B419C-9201-644C-2256-4AA9A6E6B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29" y="1943007"/>
            <a:ext cx="10194341" cy="4549868"/>
          </a:xfrm>
        </p:spPr>
      </p:pic>
    </p:spTree>
    <p:extLst>
      <p:ext uri="{BB962C8B-B14F-4D97-AF65-F5344CB8AC3E}">
        <p14:creationId xmlns:p14="http://schemas.microsoft.com/office/powerpoint/2010/main" val="41183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238AD-FA9C-0C6D-C944-DF2B90CA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现在使用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NV_DX_interop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扩展之后数据流就可以这样走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E927F0-21F1-CE49-8E64-3FAADD256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17" y="1837185"/>
            <a:ext cx="10515600" cy="4483604"/>
          </a:xfrm>
        </p:spPr>
      </p:pic>
    </p:spTree>
    <p:extLst>
      <p:ext uri="{BB962C8B-B14F-4D97-AF65-F5344CB8AC3E}">
        <p14:creationId xmlns:p14="http://schemas.microsoft.com/office/powerpoint/2010/main" val="20152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2B26F-02EB-9F76-74A1-3FA02D73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2BD52-6CEB-DA1D-259C-0C9A09EA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数据直接在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的显存里像传统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语言的指针一样在不同的图像处理框架间传递，省去了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读写显存的过程，大大提高了效率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75F6C-C355-F9C6-14D9-D7AA55DF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这个功能在网上能搜到的相关信息不多，只在</a:t>
            </a:r>
            <a:r>
              <a:rPr lang="en-US" dirty="0"/>
              <a:t>Intel</a:t>
            </a:r>
            <a:r>
              <a:rPr lang="zh-CN" altLang="en-US" dirty="0"/>
              <a:t>开发者专区里发现一个靠谱的帖子 </a:t>
            </a:r>
            <a:r>
              <a:rPr lang="en-US" dirty="0"/>
              <a:t>Texture Sharing from Intel® Media SDK to OpenGL* </a:t>
            </a:r>
            <a:r>
              <a:rPr lang="zh-CN" altLang="en-US" dirty="0"/>
              <a:t>大致的思路是，拿到</a:t>
            </a:r>
            <a:r>
              <a:rPr lang="en-US" dirty="0"/>
              <a:t>NV12</a:t>
            </a:r>
            <a:r>
              <a:rPr lang="zh-CN" altLang="en-US" dirty="0"/>
              <a:t>或者</a:t>
            </a:r>
            <a:r>
              <a:rPr lang="en-US" dirty="0"/>
              <a:t>YUV</a:t>
            </a:r>
            <a:r>
              <a:rPr lang="zh-CN" altLang="en-US" dirty="0"/>
              <a:t>的解码图像后先利用</a:t>
            </a:r>
            <a:r>
              <a:rPr lang="en-US" dirty="0"/>
              <a:t>IDirect3DDevice9::</a:t>
            </a:r>
            <a:r>
              <a:rPr lang="en-US" dirty="0" err="1"/>
              <a:t>StretchRect</a:t>
            </a:r>
            <a:r>
              <a:rPr lang="en-US" dirty="0"/>
              <a:t> </a:t>
            </a:r>
            <a:r>
              <a:rPr lang="zh-CN" altLang="en-US" dirty="0"/>
              <a:t>或者 </a:t>
            </a:r>
            <a:r>
              <a:rPr lang="en-US" dirty="0" err="1"/>
              <a:t>IDirectXVideoProcessor</a:t>
            </a:r>
            <a:r>
              <a:rPr lang="en-US" dirty="0"/>
              <a:t>::</a:t>
            </a:r>
            <a:r>
              <a:rPr lang="en-US" dirty="0" err="1"/>
              <a:t>VideoProcessBlt</a:t>
            </a:r>
            <a:r>
              <a:rPr lang="en-US" dirty="0"/>
              <a:t> </a:t>
            </a:r>
            <a:r>
              <a:rPr lang="zh-CN" altLang="en-US" dirty="0"/>
              <a:t>把数据先转化成</a:t>
            </a:r>
            <a:r>
              <a:rPr lang="en-US" dirty="0"/>
              <a:t>RGB</a:t>
            </a:r>
            <a:r>
              <a:rPr lang="zh-CN" altLang="en-US" dirty="0"/>
              <a:t>的</a:t>
            </a:r>
            <a:r>
              <a:rPr lang="en-US" dirty="0"/>
              <a:t>D3D </a:t>
            </a:r>
            <a:r>
              <a:rPr lang="zh-CN" altLang="en-US" dirty="0"/>
              <a:t>二维纹理 </a:t>
            </a:r>
            <a:r>
              <a:rPr lang="en-US" altLang="zh-CN" dirty="0"/>
              <a:t>2</a:t>
            </a:r>
            <a:r>
              <a:rPr lang="en-US" dirty="0"/>
              <a:t>DTexture (Surface</a:t>
            </a:r>
            <a:r>
              <a:rPr lang="zh-CN" altLang="en-US" dirty="0"/>
              <a:t>也是一种</a:t>
            </a:r>
            <a:r>
              <a:rPr lang="en-US" altLang="zh-CN" dirty="0"/>
              <a:t>2</a:t>
            </a:r>
            <a:r>
              <a:rPr lang="en-US" dirty="0"/>
              <a:t>DTexture), </a:t>
            </a:r>
            <a:r>
              <a:rPr lang="zh-CN" altLang="en-US" dirty="0"/>
              <a:t>这</a:t>
            </a:r>
            <a:r>
              <a:rPr lang="en-US" altLang="zh-CN" dirty="0"/>
              <a:t>2</a:t>
            </a:r>
            <a:r>
              <a:rPr lang="zh-CN" altLang="en-US" dirty="0"/>
              <a:t>个函数里是用硬件做转换和拷贝，不走</a:t>
            </a:r>
            <a:r>
              <a:rPr lang="en-US" dirty="0"/>
              <a:t>GPU</a:t>
            </a:r>
            <a:r>
              <a:rPr lang="zh-CN" altLang="en-US" dirty="0"/>
              <a:t>利用</a:t>
            </a:r>
            <a:r>
              <a:rPr lang="en-US" dirty="0"/>
              <a:t>OpenGL</a:t>
            </a:r>
            <a:r>
              <a:rPr lang="zh-CN" altLang="en-US" dirty="0"/>
              <a:t>的扩展 </a:t>
            </a:r>
            <a:r>
              <a:rPr lang="en-US" dirty="0" err="1"/>
              <a:t>NV_DX_interop</a:t>
            </a:r>
            <a:r>
              <a:rPr lang="en-US" dirty="0"/>
              <a:t> (DX9)/NV_DX_interop2 (DX11)， </a:t>
            </a:r>
            <a:r>
              <a:rPr lang="zh-CN" altLang="en-US" dirty="0"/>
              <a:t>让</a:t>
            </a:r>
            <a:r>
              <a:rPr lang="en-US" dirty="0"/>
              <a:t>OpenGL</a:t>
            </a:r>
            <a:r>
              <a:rPr lang="zh-CN" altLang="en-US" dirty="0"/>
              <a:t>能够直接访问</a:t>
            </a:r>
            <a:r>
              <a:rPr lang="en-US" dirty="0"/>
              <a:t>D3D</a:t>
            </a:r>
            <a:r>
              <a:rPr lang="zh-CN" altLang="en-US" dirty="0"/>
              <a:t>的资源，即让</a:t>
            </a:r>
            <a:r>
              <a:rPr lang="en-US" dirty="0"/>
              <a:t>OpenGL</a:t>
            </a:r>
            <a:r>
              <a:rPr lang="zh-CN" altLang="en-US" dirty="0"/>
              <a:t>访问把上一步转换出的</a:t>
            </a:r>
            <a:r>
              <a:rPr lang="en-US" dirty="0"/>
              <a:t>RGB 2D Texture</a:t>
            </a:r>
            <a:r>
              <a:rPr lang="zh-CN" altLang="en-US" dirty="0"/>
              <a:t>数据 这样基本上所有的操作都是在</a:t>
            </a:r>
            <a:r>
              <a:rPr lang="en-US" dirty="0"/>
              <a:t>GPU</a:t>
            </a:r>
            <a:r>
              <a:rPr lang="zh-CN" altLang="en-US" dirty="0"/>
              <a:t>里运行，</a:t>
            </a:r>
            <a:r>
              <a:rPr lang="en-US" dirty="0"/>
              <a:t>CPU</a:t>
            </a:r>
            <a:r>
              <a:rPr lang="zh-CN" altLang="en-US" dirty="0"/>
              <a:t>不消耗资源。但是</a:t>
            </a:r>
            <a:r>
              <a:rPr lang="en-US" dirty="0"/>
              <a:t>intel</a:t>
            </a:r>
            <a:r>
              <a:rPr lang="zh-CN" altLang="en-US" dirty="0"/>
              <a:t>开发者专区里附带的代码还是基于</a:t>
            </a:r>
            <a:r>
              <a:rPr lang="en-US" altLang="zh-CN" dirty="0"/>
              <a:t>2010 </a:t>
            </a:r>
            <a:r>
              <a:rPr lang="en-US" dirty="0"/>
              <a:t>June</a:t>
            </a:r>
            <a:r>
              <a:rPr lang="zh-CN" altLang="en-US" dirty="0"/>
              <a:t>发布的</a:t>
            </a:r>
            <a:r>
              <a:rPr lang="en-US" dirty="0"/>
              <a:t>DX9 SDK</a:t>
            </a:r>
            <a:r>
              <a:rPr lang="zh-CN" altLang="en-US" dirty="0"/>
              <a:t>来做的，利用的是</a:t>
            </a:r>
            <a:r>
              <a:rPr lang="en-US" dirty="0"/>
              <a:t>D3D9Ex</a:t>
            </a:r>
            <a:r>
              <a:rPr lang="zh-CN" altLang="en-US" dirty="0"/>
              <a:t>的</a:t>
            </a:r>
            <a:r>
              <a:rPr lang="en-US" dirty="0"/>
              <a:t>API。10</a:t>
            </a:r>
            <a:r>
              <a:rPr lang="zh-CN" altLang="en-US" dirty="0"/>
              <a:t>年后的现在，在现在</a:t>
            </a:r>
            <a:r>
              <a:rPr lang="en-US" dirty="0"/>
              <a:t>Windows 10</a:t>
            </a:r>
            <a:r>
              <a:rPr lang="zh-CN" altLang="en-US" dirty="0"/>
              <a:t>的环境下，</a:t>
            </a:r>
            <a:r>
              <a:rPr lang="en-US" dirty="0"/>
              <a:t>DX9 SDK</a:t>
            </a:r>
            <a:r>
              <a:rPr lang="zh-CN" altLang="en-US" dirty="0"/>
              <a:t>已经集成进了</a:t>
            </a:r>
            <a:r>
              <a:rPr lang="en-US" dirty="0"/>
              <a:t>Windows SDK, D3DEx</a:t>
            </a:r>
            <a:r>
              <a:rPr lang="zh-CN" altLang="en-US" dirty="0"/>
              <a:t>接口也被去掉了，所以原始代码编译不通过。只能自己参考网上其他的资源，基于</a:t>
            </a:r>
            <a:r>
              <a:rPr lang="en-US" dirty="0"/>
              <a:t>Intel </a:t>
            </a:r>
            <a:r>
              <a:rPr lang="en-US" dirty="0" err="1"/>
              <a:t>MediaSDK</a:t>
            </a:r>
            <a:r>
              <a:rPr lang="en-US" dirty="0"/>
              <a:t> 2019R1</a:t>
            </a:r>
            <a:r>
              <a:rPr lang="zh-CN" altLang="en-US" dirty="0"/>
              <a:t>自带的</a:t>
            </a:r>
            <a:r>
              <a:rPr lang="en-US" dirty="0" err="1"/>
              <a:t>sample_decode</a:t>
            </a:r>
            <a:r>
              <a:rPr lang="zh-CN" altLang="en-US" dirty="0"/>
              <a:t>例子重新做了一个，共享出来给大家参考一下。基于</a:t>
            </a:r>
            <a:r>
              <a:rPr lang="en-US" dirty="0" err="1"/>
              <a:t>MediaSDK</a:t>
            </a:r>
            <a:r>
              <a:rPr lang="zh-CN" altLang="en-US" dirty="0"/>
              <a:t>的例子做二次开发主要基于以下几个考虑</a:t>
            </a:r>
            <a:r>
              <a:rPr lang="en-US" dirty="0" err="1"/>
              <a:t>sample_decode</a:t>
            </a:r>
            <a:r>
              <a:rPr lang="zh-CN" altLang="en-US" dirty="0"/>
              <a:t>例子默认用了硬件解码并且能显示在屏幕上，省去了自己写生成</a:t>
            </a:r>
            <a:r>
              <a:rPr lang="en-US" dirty="0"/>
              <a:t>NV12 buffer</a:t>
            </a:r>
            <a:r>
              <a:rPr lang="zh-CN" altLang="en-US" dirty="0"/>
              <a:t>并且显示到屏幕上代码的时间例子里在</a:t>
            </a:r>
            <a:r>
              <a:rPr lang="en-US" dirty="0"/>
              <a:t>DX9</a:t>
            </a:r>
            <a:r>
              <a:rPr lang="zh-CN" altLang="en-US" dirty="0"/>
              <a:t>下用了</a:t>
            </a:r>
            <a:r>
              <a:rPr lang="en-US" dirty="0"/>
              <a:t>IDirect3DDevice9::</a:t>
            </a:r>
            <a:r>
              <a:rPr lang="en-US" dirty="0" err="1"/>
              <a:t>StretchRect</a:t>
            </a:r>
            <a:r>
              <a:rPr lang="en-US" dirty="0"/>
              <a:t> , </a:t>
            </a:r>
            <a:r>
              <a:rPr lang="zh-CN" altLang="en-US" dirty="0"/>
              <a:t>在</a:t>
            </a:r>
            <a:r>
              <a:rPr lang="en-US" dirty="0"/>
              <a:t>DX11</a:t>
            </a:r>
            <a:r>
              <a:rPr lang="zh-CN" altLang="en-US" dirty="0"/>
              <a:t>下用了 </a:t>
            </a:r>
            <a:r>
              <a:rPr lang="en-US" dirty="0" err="1"/>
              <a:t>IDirectXVideoProcessor</a:t>
            </a:r>
            <a:r>
              <a:rPr lang="en-US" dirty="0"/>
              <a:t>::</a:t>
            </a:r>
            <a:r>
              <a:rPr lang="en-US" dirty="0" err="1"/>
              <a:t>VideoProcessBlt</a:t>
            </a:r>
            <a:r>
              <a:rPr lang="en-US" dirty="0"/>
              <a:t>， </a:t>
            </a:r>
            <a:r>
              <a:rPr lang="zh-CN" altLang="en-US" dirty="0"/>
              <a:t>这样也节省了自己学习这</a:t>
            </a:r>
            <a:r>
              <a:rPr lang="en-US" altLang="zh-CN" dirty="0"/>
              <a:t>2</a:t>
            </a:r>
            <a:r>
              <a:rPr lang="zh-CN" altLang="en-US" dirty="0"/>
              <a:t>个函数怎么使用的时间这个例子在安装</a:t>
            </a:r>
            <a:r>
              <a:rPr lang="en-US" dirty="0" err="1"/>
              <a:t>MediaSDK</a:t>
            </a:r>
            <a:r>
              <a:rPr lang="zh-CN" altLang="en-US" dirty="0"/>
              <a:t>以后即可编译，实在是太方便了 </a:t>
            </a:r>
            <a:r>
              <a:rPr lang="en-US" altLang="zh-CN" dirty="0"/>
              <a:t>:)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647BB-914A-2B45-61B0-2472BEA8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3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08ED-699E-0766-AC0D-7C2EF19C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11900-B9E9-085E-B129-6E547902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WGL_NV_DX_interop</a:t>
            </a:r>
            <a:r>
              <a:rPr lang="zh-CN" altLang="en-US" dirty="0"/>
              <a:t>的具体的调用流程非常简单，用到的函数一共不超过</a:t>
            </a:r>
            <a:r>
              <a:rPr lang="en-US" altLang="zh-CN" dirty="0"/>
              <a:t>10</a:t>
            </a:r>
            <a:r>
              <a:rPr lang="zh-CN" altLang="en-US" dirty="0"/>
              <a:t>个，这里就不讲了。大家可以参考一下</a:t>
            </a:r>
            <a:r>
              <a:rPr lang="en-US" altLang="zh-CN" dirty="0" err="1"/>
              <a:t>Khronos</a:t>
            </a:r>
            <a:r>
              <a:rPr lang="zh-CN" altLang="en-US" dirty="0"/>
              <a:t>官方的介绍，也没几个字</a:t>
            </a:r>
            <a:r>
              <a:rPr lang="en-US" altLang="zh-CN" dirty="0"/>
              <a:t>DX9 </a:t>
            </a:r>
            <a:r>
              <a:rPr lang="zh-CN" altLang="en-US" dirty="0"/>
              <a:t>用</a:t>
            </a:r>
            <a:r>
              <a:rPr lang="en-US" altLang="zh-CN" dirty="0" err="1"/>
              <a:t>WGL_NV_DX_interop</a:t>
            </a:r>
            <a:r>
              <a:rPr lang="zh-CN" altLang="en-US" dirty="0"/>
              <a:t>的扩展，</a:t>
            </a:r>
            <a:r>
              <a:rPr lang="en-US" altLang="zh-CN" dirty="0"/>
              <a:t>https://www.khronos.org/registry/OpenGL/extensions/NV/WGL_NV_DX_interop.txtDX11 </a:t>
            </a:r>
            <a:r>
              <a:rPr lang="zh-CN" altLang="en-US" dirty="0"/>
              <a:t>用</a:t>
            </a:r>
            <a:r>
              <a:rPr lang="en-US" altLang="zh-CN" dirty="0"/>
              <a:t>WGL_NV_DX_interop2</a:t>
            </a:r>
            <a:r>
              <a:rPr lang="zh-CN" altLang="en-US" dirty="0"/>
              <a:t>的扩展，</a:t>
            </a:r>
            <a:r>
              <a:rPr lang="en-US" altLang="zh-CN" dirty="0"/>
              <a:t>https://www.khronos.org/registry/OpenGL/extensions/NV/WGL_NV_DX_interop2.txt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9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F36AF-957C-A41F-3133-ACA259A1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分享一下代码实现过程中的心得和踩的坑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F6B19-E568-F5DD-EA4C-F00351EF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WGL_NV_DX_interop2</a:t>
            </a:r>
            <a:r>
              <a:rPr lang="zh-CN" altLang="en-US" dirty="0"/>
              <a:t>和</a:t>
            </a:r>
            <a:r>
              <a:rPr lang="en-US" altLang="zh-CN" dirty="0" err="1"/>
              <a:t>WGL_NV_DX_interop</a:t>
            </a:r>
            <a:r>
              <a:rPr lang="zh-CN" altLang="en-US" dirty="0"/>
              <a:t>在调用流程上的区别是</a:t>
            </a:r>
            <a:r>
              <a:rPr lang="en-US" altLang="zh-CN" dirty="0"/>
              <a:t>DX11</a:t>
            </a:r>
            <a:r>
              <a:rPr lang="zh-CN" altLang="en-US" dirty="0"/>
              <a:t>上去掉了</a:t>
            </a:r>
            <a:r>
              <a:rPr lang="en-US" altLang="zh-CN" dirty="0" err="1"/>
              <a:t>wglDXSetResourceShareHandleNV</a:t>
            </a:r>
            <a:r>
              <a:rPr lang="en-US" altLang="zh-CN" dirty="0"/>
              <a:t>()</a:t>
            </a:r>
            <a:r>
              <a:rPr lang="zh-CN" altLang="en-US" dirty="0"/>
              <a:t>函数的调用根据官方文档， </a:t>
            </a:r>
            <a:r>
              <a:rPr lang="en-US" altLang="zh-CN" dirty="0"/>
              <a:t>DX11</a:t>
            </a:r>
            <a:r>
              <a:rPr lang="zh-CN" altLang="en-US" dirty="0"/>
              <a:t>下为了保持和</a:t>
            </a:r>
            <a:r>
              <a:rPr lang="en-US" altLang="zh-CN" dirty="0"/>
              <a:t>DX9</a:t>
            </a:r>
            <a:r>
              <a:rPr lang="zh-CN" altLang="en-US" dirty="0"/>
              <a:t>的调用流程兼容，调用</a:t>
            </a:r>
            <a:r>
              <a:rPr lang="en-US" altLang="zh-CN" dirty="0" err="1"/>
              <a:t>wglDXSetResourceShareHandleNV</a:t>
            </a:r>
            <a:r>
              <a:rPr lang="zh-CN" altLang="en-US" dirty="0"/>
              <a:t>也不会报错，调用也没有实际效果</a:t>
            </a:r>
            <a:r>
              <a:rPr lang="en-US" altLang="zh-CN" dirty="0" err="1"/>
              <a:t>WGL_NV_DX_interop</a:t>
            </a:r>
            <a:r>
              <a:rPr lang="zh-CN" altLang="en-US" dirty="0"/>
              <a:t>最早是</a:t>
            </a:r>
            <a:r>
              <a:rPr lang="en-US" altLang="zh-CN" dirty="0" err="1"/>
              <a:t>Nvdia</a:t>
            </a:r>
            <a:r>
              <a:rPr lang="zh-CN" altLang="en-US" dirty="0"/>
              <a:t>写的一个扩展，现在</a:t>
            </a:r>
            <a:r>
              <a:rPr lang="en-US" altLang="zh-CN" dirty="0"/>
              <a:t>N</a:t>
            </a:r>
            <a:r>
              <a:rPr lang="zh-CN" altLang="en-US" dirty="0"/>
              <a:t>卡，</a:t>
            </a:r>
            <a:r>
              <a:rPr lang="en-US" altLang="zh-CN" dirty="0"/>
              <a:t>A</a:t>
            </a:r>
            <a:r>
              <a:rPr lang="zh-CN" altLang="en-US" dirty="0"/>
              <a:t>卡和</a:t>
            </a:r>
            <a:r>
              <a:rPr lang="en-US" altLang="zh-CN" dirty="0"/>
              <a:t>Intel</a:t>
            </a:r>
            <a:r>
              <a:rPr lang="zh-CN" altLang="en-US" dirty="0"/>
              <a:t>显卡驱动已经都支持了。所以理论上在各家的显卡上都可以用，但是从网上的信息看，有极小概率会在某一版的显卡驱动里会出现工作不正常。</a:t>
            </a:r>
            <a:r>
              <a:rPr lang="en-US" altLang="zh-CN" dirty="0"/>
              <a:t>D3D/OpenGL</a:t>
            </a:r>
            <a:r>
              <a:rPr lang="zh-CN" altLang="en-US" dirty="0"/>
              <a:t>之间共享的资源可以是</a:t>
            </a:r>
            <a:r>
              <a:rPr lang="en-US" altLang="zh-CN" dirty="0"/>
              <a:t>Texture, </a:t>
            </a:r>
            <a:r>
              <a:rPr lang="zh-CN" altLang="en-US" dirty="0"/>
              <a:t>也可以是</a:t>
            </a:r>
            <a:r>
              <a:rPr lang="en-US" altLang="zh-CN" dirty="0"/>
              <a:t>Surface</a:t>
            </a:r>
            <a:r>
              <a:rPr lang="zh-CN" altLang="en-US" dirty="0"/>
              <a:t>，还是比较宽松灵活的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2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21AB5-AD00-2CD2-843A-BC08A83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4B9D0-A89E-D33F-B04C-6C24CA78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VideoProcessBlt</a:t>
            </a:r>
            <a:r>
              <a:rPr lang="zh-CN" altLang="en-US" dirty="0"/>
              <a:t>是</a:t>
            </a:r>
            <a:r>
              <a:rPr lang="en-US" dirty="0" err="1"/>
              <a:t>VideoProcessor</a:t>
            </a:r>
            <a:r>
              <a:rPr lang="zh-CN" altLang="en-US" dirty="0"/>
              <a:t>的成员函数，所以输入的</a:t>
            </a:r>
            <a:r>
              <a:rPr lang="en-US" dirty="0"/>
              <a:t>surface</a:t>
            </a:r>
            <a:r>
              <a:rPr lang="zh-CN" altLang="en-US" dirty="0"/>
              <a:t>的格式只支持主流解码器输出的那几种像素格式，具体的可以参考</a:t>
            </a:r>
            <a:r>
              <a:rPr lang="en-US" dirty="0" err="1"/>
              <a:t>vlc</a:t>
            </a:r>
            <a:r>
              <a:rPr lang="zh-CN" altLang="en-US" dirty="0"/>
              <a:t>的源码， </a:t>
            </a:r>
            <a:r>
              <a:rPr lang="en-US" dirty="0" err="1"/>
              <a:t>vlc</a:t>
            </a:r>
            <a:r>
              <a:rPr lang="en-US" dirty="0"/>
              <a:t>-master\modules\</a:t>
            </a:r>
            <a:r>
              <a:rPr lang="en-US" dirty="0" err="1"/>
              <a:t>video_chroma</a:t>
            </a:r>
            <a:r>
              <a:rPr lang="en-US" dirty="0"/>
              <a:t>\</a:t>
            </a:r>
            <a:r>
              <a:rPr lang="en-US" dirty="0" err="1"/>
              <a:t>dxgi_fmt.c</a:t>
            </a:r>
            <a:r>
              <a:rPr lang="zh-CN" altLang="en-US" dirty="0"/>
              <a:t>里面</a:t>
            </a:r>
            <a:r>
              <a:rPr lang="en-US" dirty="0" err="1"/>
              <a:t>dxgi_formats</a:t>
            </a:r>
            <a:r>
              <a:rPr lang="en-US" dirty="0"/>
              <a:t>[]</a:t>
            </a:r>
            <a:r>
              <a:rPr lang="zh-CN" altLang="en-US" dirty="0"/>
              <a:t>和</a:t>
            </a:r>
            <a:r>
              <a:rPr lang="en-US" dirty="0"/>
              <a:t>d3d_formats[]</a:t>
            </a:r>
            <a:r>
              <a:rPr lang="zh-CN" altLang="en-US" dirty="0"/>
              <a:t>的定义</a:t>
            </a:r>
            <a:r>
              <a:rPr lang="en-US" dirty="0" err="1"/>
              <a:t>StretchRect</a:t>
            </a:r>
            <a:r>
              <a:rPr lang="zh-CN" altLang="en-US" dirty="0"/>
              <a:t>不一定能同时支持颜色转换和缩放，至少我目前的代码目标</a:t>
            </a:r>
            <a:r>
              <a:rPr lang="en-US" dirty="0"/>
              <a:t>surface</a:t>
            </a:r>
            <a:r>
              <a:rPr lang="zh-CN" altLang="en-US" dirty="0"/>
              <a:t>是</a:t>
            </a:r>
            <a:r>
              <a:rPr lang="en-US" dirty="0"/>
              <a:t>off-screen surface</a:t>
            </a:r>
            <a:r>
              <a:rPr lang="zh-CN" altLang="en-US" dirty="0"/>
              <a:t>的情况下不可以，这个微软官网说非常清楚。有关能否缩放的限制可以参考官网</a:t>
            </a:r>
            <a:r>
              <a:rPr lang="en-US" dirty="0"/>
              <a:t>https://docs.microsoft.com/en-us/windows/win32/api/d3d9/nf-d3d9-idirect3ddevice9-stretchrectOpenGL</a:t>
            </a:r>
            <a:r>
              <a:rPr lang="zh-CN" altLang="en-US" dirty="0"/>
              <a:t>的</a:t>
            </a:r>
            <a:r>
              <a:rPr lang="en-US" dirty="0"/>
              <a:t>render context</a:t>
            </a:r>
            <a:r>
              <a:rPr lang="zh-CN" altLang="en-US" dirty="0"/>
              <a:t>是基于线程绑定的，所以在一个线程里初始化的</a:t>
            </a:r>
            <a:r>
              <a:rPr lang="en-US" dirty="0"/>
              <a:t>OGL context</a:t>
            </a:r>
            <a:r>
              <a:rPr lang="zh-CN" altLang="en-US" dirty="0"/>
              <a:t>和</a:t>
            </a:r>
            <a:r>
              <a:rPr lang="en-US" dirty="0" err="1"/>
              <a:t>glGenTextures</a:t>
            </a:r>
            <a:r>
              <a:rPr lang="en-US" dirty="0"/>
              <a:t>, </a:t>
            </a:r>
            <a:r>
              <a:rPr lang="zh-CN" altLang="en-US" dirty="0"/>
              <a:t>并且</a:t>
            </a:r>
            <a:r>
              <a:rPr lang="en-US" dirty="0" err="1"/>
              <a:t>makecurrent</a:t>
            </a:r>
            <a:r>
              <a:rPr lang="zh-CN" altLang="en-US" dirty="0"/>
              <a:t>以后，在另一个线程里用这个</a:t>
            </a:r>
            <a:r>
              <a:rPr lang="en-US" dirty="0"/>
              <a:t>context</a:t>
            </a:r>
            <a:r>
              <a:rPr lang="zh-CN" altLang="en-US" dirty="0"/>
              <a:t>和</a:t>
            </a:r>
            <a:r>
              <a:rPr lang="en-US" dirty="0"/>
              <a:t>texture</a:t>
            </a:r>
            <a:r>
              <a:rPr lang="zh-CN" altLang="en-US" dirty="0"/>
              <a:t>句柄是无效的。目前的代码里是把初始化和渲染放在一个线程里来回避这个问题，网上看还有其他的方法来解决这个多线程共享问题。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1148</Words>
  <Application>Microsoft Office PowerPoint</Application>
  <PresentationFormat>宽屏</PresentationFormat>
  <Paragraphs>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</vt:lpstr>
      <vt:lpstr>Arial</vt:lpstr>
      <vt:lpstr>Calibri</vt:lpstr>
      <vt:lpstr>Calibri Light</vt:lpstr>
      <vt:lpstr>Office 主题​​</vt:lpstr>
      <vt:lpstr>用NV_DX_interop扩展让D3D和OpenGL共享资源</vt:lpstr>
      <vt:lpstr>D3D和OpenGL共享资源</vt:lpstr>
      <vt:lpstr>传统的处理流程应该是这样</vt:lpstr>
      <vt:lpstr>现在使用NV_DX_interop扩展之后数据流就可以这样走</vt:lpstr>
      <vt:lpstr>PowerPoint 演示文稿</vt:lpstr>
      <vt:lpstr>这个功能在网上能搜到的相关信息不多，只在Intel开发者专区里发现一个靠谱的帖子 Texture Sharing from Intel® Media SDK to OpenGL* 大致的思路是，拿到NV12或者YUV的解码图像后先利用IDirect3DDevice9::StretchRect 或者 IDirectXVideoProcessor::VideoProcessBlt 把数据先转化成RGB的D3D 二维纹理 2DTexture (Surface也是一种2DTexture), 这2个函数里是用硬件做转换和拷贝，不走GPU利用OpenGL的扩展 NV_DX_interop (DX9)/NV_DX_interop2 (DX11)， 让OpenGL能够直接访问D3D的资源，即让OpenGL访问把上一步转换出的RGB 2D Texture数据 这样基本上所有的操作都是在GPU里运行，CPU不消耗资源。但是intel开发者专区里附带的代码还是基于2010 June发布的DX9 SDK来做的，利用的是D3D9Ex的API。10年后的现在，在现在Windows 10的环境下，DX9 SDK已经集成进了Windows SDK, D3DEx接口也被去掉了，所以原始代码编译不通过。只能自己参考网上其他的资源，基于Intel MediaSDK 2019R1自带的sample_decode例子重新做了一个，共享出来给大家参考一下。基于MediaSDK的例子做二次开发主要基于以下几个考虑sample_decode例子默认用了硬件解码并且能显示在屏幕上，省去了自己写生成NV12 buffer并且显示到屏幕上代码的时间例子里在DX9下用了IDirect3DDevice9::StretchRect , 在DX11下用了 IDirectXVideoProcessor::VideoProcessBlt， 这样也节省了自己学习这2个函数怎么使用的时间这个例子在安装MediaSDK以后即可编译，实在是太方便了 :)</vt:lpstr>
      <vt:lpstr>PowerPoint 演示文稿</vt:lpstr>
      <vt:lpstr>分享一下代码实现过程中的心得和踩的坑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用NV_DX_interop扩展让D3D和OpenGL共享资源</dc:title>
  <dc:creator>chensong</dc:creator>
  <cp:lastModifiedBy>chensong</cp:lastModifiedBy>
  <cp:revision>18</cp:revision>
  <dcterms:created xsi:type="dcterms:W3CDTF">2022-05-02T16:21:28Z</dcterms:created>
  <dcterms:modified xsi:type="dcterms:W3CDTF">2022-05-02T16:29:28Z</dcterms:modified>
</cp:coreProperties>
</file>