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60" r:id="rId5"/>
    <p:sldId id="257" r:id="rId6"/>
    <p:sldId id="258" r:id="rId7"/>
    <p:sldId id="259" r:id="rId8"/>
    <p:sldId id="264" r:id="rId9"/>
    <p:sldId id="263" r:id="rId10"/>
    <p:sldId id="262" r:id="rId11"/>
    <p:sldId id="265" r:id="rId12"/>
    <p:sldId id="266" r:id="rId13"/>
    <p:sldId id="267" r:id="rId14"/>
    <p:sldId id="261" r:id="rId15"/>
    <p:sldId id="268" r:id="rId16"/>
    <p:sldId id="269" r:id="rId17"/>
    <p:sldId id="271" r:id="rId18"/>
    <p:sldId id="272" r:id="rId19"/>
    <p:sldId id="273" r:id="rId20"/>
    <p:sldId id="27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NACK</a:t>
            </a:r>
            <a:r>
              <a:rPr lang="zh-CN" altLang="en-US" dirty="0">
                <a:effectLst/>
              </a:rPr>
              <a:t>格式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RTCPReceiver::IncomingPacket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void RTCPReceiver::IncomingPacket(rtc::ArrayView&lt;const uint8_t&gt; packet)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if (packet.empty())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RTC_LOG(LS_WARNING) &lt;&lt; "Incoming empty RTCP packet";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PacketInformation packet_information;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// 联合包 解析第一个包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if (!</a:t>
            </a:r>
            <a:r>
              <a:rPr lang="zh-CN" altLang="en-US" sz="44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ParseCompoundPacket</a:t>
            </a:r>
            <a:r>
              <a:rPr lang="zh-CN" altLang="en-US"/>
              <a:t>(packet, &amp;packet_information))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TriggerCallbacksFromRtcpPacket(packet_information);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ParseCompoundPacket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bool RTCPReceiver::ParseCompoundPacket(rtc::ArrayView&lt;const uint8_t&gt; packet,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PacketInformation* packet_information)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MutexLock lock(&amp;rtcp_receiver_lock_);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CommonHeader rtcp_block;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for (const uint8_t* next_block = packet.begin(); next_block != packet.end();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next_block = rtcp_block.NextPacket()) { // 读取一个RTCP包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ptrdiff_t remaining_blocks_size = packet.end() - next_block;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RTC_DCHECK_GT(remaining_blocks_size, 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(!rtcp_block.Parse(next_block, remaining_blocks_size)) { //出错了 ！！！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if (next_block == packet.begin())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Failed to parse 1st header, nothing was extracted from this packet.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RTC_LOG(LS_WARNING) &lt;&lt; "Incoming invalid RTCP packet";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false;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++num_skipped_packets_;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if (packet_type_counter_.first_packet_time_ms == -1)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packet_type_counter_.first_packet_time_ms = clock_-&gt;TimeInMilliseconds();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switch (rtcp_block.type())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rtcp::SenderReport::kPacketType: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HandleSenderReport(rtcp_block,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rtcp::ReceiverReport::kPacketType: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HandleReceiverReport(rtcp_block,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rtcp::Sdes::kPacketType: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HandleSdes(rtcp_block,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rtcp::ExtendedReports::kPacketType: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HandleXr(rtcp_block,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rtcp::Bye::kPacketType: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HandleBye(rtcp_block);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rtcp::App::kPacketType: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HandleApp(rtcp_block,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rtcp::Rtpfb::kPacketType: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switch (rtcp_block.fmt())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rtcp::Nack::kFeedbackMessageType: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HandleNack(rtcp_block,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rtcp::Tmmbr::kFeedbackMessageType: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HandleTmmbr(rtcp_block,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rtcp::Tmmbn::kFeedbackMessageType: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HandleTmmbn(rtcp_block,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rtcp::RapidResyncRequest::kFeedbackMessageType: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HandleSrReq(rtcp_block,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rtcp::TransportFeedback::kFeedbackMessageType: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HandleTransportFeedback(rtcp_block,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default: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++num_skipped_packets_;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case rtcp::Psfb::kPacketType: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switch (rtcp_block.fmt())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rtcp::Pli::kFeedbackMessageType: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HandlePli(rtcp_block,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rtcp::Fir::kFeedbackMessageType: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HandleFir(rtcp_block,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case rtcp::Psfb::kAfbMessageType: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HandlePsfbApp(rtcp_block, packet_information);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default: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++num_skipped_packets_;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default: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++num_skipped_packets_;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if (packet_type_counter_observer_)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packet_type_counter_observer_-&gt;RtcpPacketTypesCounterUpdated(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main_ssrc_, packet_type_counter_);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if (num_skipped_packets_ &gt; 0)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const int64_t now_ms = clock_-&gt;TimeInMilliseconds();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(now_ms - last_skipped_packets_warning_ms_ &gt;= kMaxWarningLogIntervalMs)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last_skipped_packets_warning_ms_ = now_ms;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RTC_LOG(LS_WARNING)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&lt;&lt; num_skipped_packets_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&lt;&lt; " RTCP blocks were skipped due to being malformed or of 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"unrecognized/unsupported type, during the past 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&lt;&lt; (kMaxWarningLogIntervalMs / 1000) &lt;&lt; " second period.";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return true;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PacketInformation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上一个函数处理后返回数据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1510" y="1761490"/>
            <a:ext cx="81661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6000" b="1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              RTX协议</a:t>
            </a:r>
            <a:endParaRPr lang="en-US" altLang="zh-CN" sz="6000" b="1" dirty="0">
              <a:solidFill>
                <a:srgbClr val="FF0000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FF0000"/>
                </a:solidFill>
              </a:rPr>
              <a:t>         </a:t>
            </a:r>
            <a:r>
              <a:rPr lang="zh-CN" altLang="en-US" dirty="0">
                <a:solidFill>
                  <a:srgbClr val="FF0000"/>
                </a:solidFill>
              </a:rPr>
              <a:t>关于RTX要知道的几点信息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RTX</a:t>
            </a:r>
            <a:r>
              <a:rPr lang="zh-CN" altLang="en-US"/>
              <a:t>包有自己的</a:t>
            </a:r>
            <a:r>
              <a:rPr lang="en-US" altLang="zh-CN"/>
              <a:t>SSRC</a:t>
            </a:r>
            <a:endParaRPr lang="en-US" altLang="zh-CN"/>
          </a:p>
          <a:p>
            <a:r>
              <a:rPr lang="en-US" altLang="zh-CN"/>
              <a:t>RTX</a:t>
            </a:r>
            <a:r>
              <a:rPr lang="zh-CN" altLang="en-US"/>
              <a:t>包有自己的</a:t>
            </a:r>
            <a:r>
              <a:rPr lang="en-US" altLang="zh-CN"/>
              <a:t>payload </a:t>
            </a:r>
            <a:r>
              <a:rPr lang="en-US" altLang="zh-CN"/>
              <a:t>type</a:t>
            </a:r>
            <a:endParaRPr lang="en-US" altLang="zh-CN"/>
          </a:p>
          <a:p>
            <a:r>
              <a:rPr lang="en-US" altLang="zh-CN"/>
              <a:t>RTX</a:t>
            </a:r>
            <a:r>
              <a:rPr lang="zh-CN" altLang="en-US"/>
              <a:t>包是按自己的</a:t>
            </a:r>
            <a:r>
              <a:rPr lang="en-US" altLang="zh-CN"/>
              <a:t>Sequence Number</a:t>
            </a:r>
            <a:r>
              <a:rPr lang="zh-CN" altLang="en-US"/>
              <a:t>来</a:t>
            </a:r>
            <a:r>
              <a:rPr lang="zh-CN" altLang="en-US"/>
              <a:t>排序</a:t>
            </a:r>
            <a:endParaRPr lang="zh-CN" altLang="en-US"/>
          </a:p>
          <a:p>
            <a:r>
              <a:rPr lang="zh-CN" altLang="en-US"/>
              <a:t>收到</a:t>
            </a:r>
            <a:r>
              <a:rPr lang="en-US" altLang="zh-CN"/>
              <a:t>RTX</a:t>
            </a:r>
            <a:r>
              <a:rPr lang="zh-CN" altLang="en-US"/>
              <a:t>包后，如何判断它重传的是哪个</a:t>
            </a:r>
            <a:r>
              <a:rPr lang="zh-CN" altLang="en-US"/>
              <a:t>包？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如何找到</a:t>
            </a:r>
            <a:r>
              <a:rPr lang="en-US" altLang="zh-CN"/>
              <a:t>RTX</a:t>
            </a:r>
            <a:r>
              <a:rPr lang="zh-CN" altLang="en-US"/>
              <a:t>包？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找到</a:t>
            </a:r>
            <a:r>
              <a:rPr lang="en-US" altLang="zh-CN"/>
              <a:t>Offer/Answer</a:t>
            </a:r>
            <a:r>
              <a:rPr lang="zh-CN" altLang="en-US"/>
              <a:t>的</a:t>
            </a:r>
            <a:r>
              <a:rPr lang="en-US" altLang="zh-CN"/>
              <a:t>SDP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SDP</a:t>
            </a:r>
            <a:r>
              <a:rPr lang="zh-CN" altLang="en-US"/>
              <a:t>中找到</a:t>
            </a:r>
            <a:r>
              <a:rPr lang="en-US" altLang="zh-CN"/>
              <a:t>RTX</a:t>
            </a:r>
            <a:r>
              <a:rPr lang="zh-CN" altLang="en-US"/>
              <a:t>的</a:t>
            </a:r>
            <a:r>
              <a:rPr lang="en-US" altLang="zh-CN"/>
              <a:t>SSRC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WireShark</a:t>
            </a:r>
            <a:r>
              <a:rPr lang="zh-CN" altLang="en-US"/>
              <a:t>抓包，并过出</a:t>
            </a:r>
            <a:r>
              <a:rPr lang="en-US" altLang="zh-CN"/>
              <a:t>RTX</a:t>
            </a:r>
            <a:r>
              <a:rPr lang="zh-CN" altLang="en-US"/>
              <a:t>的</a:t>
            </a:r>
            <a:r>
              <a:rPr lang="en-US" altLang="zh-CN"/>
              <a:t>SSRC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如何知道充传的是哪儿</a:t>
            </a:r>
            <a:r>
              <a:rPr lang="zh-CN" altLang="en-US"/>
              <a:t>包？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RTX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903730"/>
            <a:ext cx="10515600" cy="4194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39725"/>
            <a:ext cx="10515600" cy="58375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一、</a:t>
            </a:r>
            <a:r>
              <a:rPr lang="en-US" altLang="zh-CN">
                <a:sym typeface="+mn-ea"/>
              </a:rPr>
              <a:t>NACK</a:t>
            </a:r>
            <a:r>
              <a:rPr lang="zh-CN" altLang="en-US">
                <a:sym typeface="+mn-ea"/>
              </a:rPr>
              <a:t>格式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RTCP RTPFB  Common Header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NACK FCI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3</a:t>
            </a:r>
            <a:r>
              <a:rPr lang="zh-CN" altLang="en-US">
                <a:sym typeface="+mn-ea"/>
              </a:rPr>
              <a:t>、抓包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WebRTC接收NACK的过程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接收Nack的调用栈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2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Call::DeliverPacket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RTCP包的判断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  4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RTCPReceiver::IncomingPacket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5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ParseCompoundPacket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   6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PacketInformation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上一个函数处理后返回数据结构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RTCP RTPFB  Common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2235"/>
            <a:ext cx="11925935" cy="48050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 moudle/rtp_rtcp/rtcp_packet/nack.*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1694815"/>
            <a:ext cx="101981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NACK FCI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PID</a:t>
            </a:r>
            <a:r>
              <a:rPr lang="zh-CN" altLang="en-US"/>
              <a:t>（</a:t>
            </a:r>
            <a:r>
              <a:rPr lang="en-US" altLang="zh-CN"/>
              <a:t>Packet ID</a:t>
            </a:r>
            <a:r>
              <a:rPr lang="zh-CN" altLang="en-US"/>
              <a:t>），丢包的起始位置的</a:t>
            </a:r>
            <a:r>
              <a:rPr lang="en-US" altLang="zh-CN"/>
              <a:t>Sequence </a:t>
            </a:r>
            <a:r>
              <a:rPr lang="en-US" altLang="zh-CN"/>
              <a:t>Number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BLP</a:t>
            </a:r>
            <a:r>
              <a:rPr lang="zh-CN" altLang="en-US"/>
              <a:t>（</a:t>
            </a:r>
            <a:r>
              <a:rPr lang="en-US" altLang="zh-CN"/>
              <a:t>bitmask of following lost packets</a:t>
            </a:r>
            <a:r>
              <a:rPr lang="zh-CN" altLang="en-US"/>
              <a:t>），丢失包后面的丢包</a:t>
            </a:r>
            <a:r>
              <a:rPr lang="zh-CN" altLang="en-US"/>
              <a:t>掩码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、相关文档：</a:t>
            </a:r>
            <a:r>
              <a:rPr lang="en-US" altLang="zh-CN"/>
              <a:t> </a:t>
            </a:r>
            <a:r>
              <a:rPr lang="en-US" altLang="zh-CN"/>
              <a:t>https://datatracker.ietf.org/doc/rfc4585/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抓包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0375" y="1825625"/>
            <a:ext cx="83496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en-US" altLang="zh-CN" sz="6000" b="1" dirty="0">
                <a:solidFill>
                  <a:srgbClr val="FF0000"/>
                </a:solidFill>
              </a:rPr>
              <a:t>WebRTC接收NACK的过程</a:t>
            </a:r>
            <a:endParaRPr lang="en-US" altLang="zh-CN" sz="6000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7250" y="1686560"/>
            <a:ext cx="73374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接收Nack的调用栈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1825625"/>
            <a:ext cx="98380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Call::DeliverPacket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PacketReceiver::DeliveryStatus Call::DeliverPacket(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MediaType media_type,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rtc::CopyOnWriteBuffer packet,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int64_t packet_time_us)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if (</a:t>
            </a:r>
            <a:r>
              <a:rPr lang="zh-CN" altLang="en-US" sz="44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IsRtcpPacket</a:t>
            </a:r>
            <a:r>
              <a:rPr lang="zh-CN" altLang="en-US"/>
              <a:t>(packet))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RTC_DCHECK_RUN_ON(network_thread_);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44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DeliverRtcp</a:t>
            </a:r>
            <a:r>
              <a:rPr lang="zh-CN" altLang="en-US"/>
              <a:t>(media_type, std::move(packet));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DELIVERY_OK;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RTC_DCHECK_RUN_ON(worker_thread_);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return DeliverRtp(media_type, std::move(packet), packet_time_us);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RTCP包的判断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在</a:t>
            </a:r>
            <a:r>
              <a:rPr lang="en-US" altLang="zh-CN"/>
              <a:t>modules/rtp_rtcp/source</a:t>
            </a:r>
            <a:r>
              <a:rPr lang="zh-CN" altLang="en-US"/>
              <a:t>目录</a:t>
            </a:r>
            <a:r>
              <a:rPr lang="zh-CN" altLang="en-US"/>
              <a:t>下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en-US" altLang="zh-CN"/>
              <a:t>rtp_utility.cc</a:t>
            </a:r>
            <a:r>
              <a:rPr lang="zh-CN" altLang="en-US"/>
              <a:t>（</a:t>
            </a:r>
            <a:r>
              <a:rPr lang="en-US" altLang="zh-CN"/>
              <a:t>M74</a:t>
            </a:r>
            <a:r>
              <a:rPr lang="zh-CN" altLang="en-US"/>
              <a:t>版本）（</a:t>
            </a:r>
            <a:r>
              <a:rPr lang="en-US" altLang="zh-CN"/>
              <a:t>m94</a:t>
            </a:r>
            <a:r>
              <a:rPr lang="zh-CN" altLang="en-US"/>
              <a:t>版本</a:t>
            </a:r>
            <a:r>
              <a:rPr lang="en-US" altLang="zh-CN"/>
              <a:t> rtp_util.cc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基本思路是根据</a:t>
            </a:r>
            <a:r>
              <a:rPr lang="en-US" altLang="zh-CN"/>
              <a:t>PT</a:t>
            </a:r>
            <a:r>
              <a:rPr lang="zh-CN" altLang="en-US"/>
              <a:t>类型来判断是否是</a:t>
            </a:r>
            <a:r>
              <a:rPr lang="en-US" altLang="zh-CN"/>
              <a:t>RTCP</a:t>
            </a:r>
            <a:r>
              <a:rPr lang="zh-CN" altLang="en-US"/>
              <a:t>包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constexpr uint8_t kRtpVersion = 2;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constexpr size_t kMinRtpPacketLen = 12;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constexpr size_t kMinRtcpPacketLen = 4;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bool HasCorrectRtpVersion(rtc::ArrayView&lt;const uint8_t&gt; packet)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return packet[0] &gt;&gt; 6 == kRtpVersion;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bool IsRtcpPacket(rtc::ArrayView&lt;const uint8_t&gt; packet)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return packet.size() &gt;= kMinRtcpPacketLen &amp;&amp; HasCorrectRtpVersion(packet) &amp;&amp;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PayloadTypeIsReservedForRtcp(packet[1] &amp;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0x7F</a:t>
            </a:r>
            <a:r>
              <a:rPr lang="zh-CN" altLang="en-US" sz="1400"/>
              <a:t>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5648</Words>
  <Application>WPS 演示</Application>
  <PresentationFormat>宽屏</PresentationFormat>
  <Paragraphs>205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Helvetica Neue</vt:lpstr>
      <vt:lpstr>宋体-简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chensong</cp:lastModifiedBy>
  <cp:revision>44</cp:revision>
  <dcterms:created xsi:type="dcterms:W3CDTF">2022-06-19T16:31:05Z</dcterms:created>
  <dcterms:modified xsi:type="dcterms:W3CDTF">2022-06-19T16:31:05Z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2052-4.3.0.7281</vt:lpwstr>
  </property>
  <property fmtid="{D5CDD505-2E9C-101B-9397-08002B2CF9AE}" pid="3" name="ICV">
    <vt:lpwstr>C6E1D00F61B09BE76CE4A9628A7BBF52</vt:lpwstr>
  </property>
</Properties>
</file>