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6218-3A85-0DB6-D213-AABFFCD51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3BF13-C350-E7AC-F2A1-AAD9366A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D90FE-51F3-8B2A-DE70-1B6E8C67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B8313-8EA1-42C4-7A16-28759214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CB528-EC26-A024-9379-C7A0174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D1E8-6B77-7A96-2355-1E3D2D32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0FCB0-CD06-B5AC-8BB2-9CDB330C2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3BBF0-5877-02B4-2EF5-042C814D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17C96-C6C9-A53F-544E-DEB0B938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44293-0AFF-3583-53A3-C47FC0C6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21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B30C44-7F99-FF28-1128-F3A3202E3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F080A6-323F-3203-8E4E-63D58B6D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98E14-C4BB-2F25-38F8-B0E76F0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2373A-4969-A46F-BA71-8B1E6DFF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8474B-A82E-C617-1B5C-C7BFA93A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9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A0EB-C543-F139-DA1C-64C9E652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8B422-56BE-5114-56D9-EBCBB03A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661E7-679A-935A-EC79-0012BFC9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711E6-13EC-BF1E-3572-1B00AFD6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6E3E5-41C8-A7A6-386D-66505D58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1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06873-C0A0-92C4-BDD5-943A0CFC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EC773-089D-D5B1-FCF7-85DCBD2D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D65C3-E422-3850-5753-798C828A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52025-3558-90FA-276B-67ECF376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F859E-FC86-5F34-8D44-B5AEB34C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28B49-5AE7-68D1-BFA8-46418C81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C4541-77D3-FCE7-5A24-D8249125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9A380-BFAC-9CF5-8DE1-A22820EF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1ACF5-08CB-503C-7F3E-DFCC7AAB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B475B-4655-A726-375C-59433D27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21A53-DA80-933C-4428-F75DDB2D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DC615-9DD9-B9E2-6C4B-47C16A9A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10553-E79E-2CBB-D1D6-C6C0D23A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98F00-72D9-E48E-815D-4B76D220C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94CF3B-9EAF-2509-B115-A663C36D8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0611C-E1E0-692F-CABF-20DB0D39E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447927-FC24-419C-E58C-FF939A8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F2C87C-8D8E-3B23-8480-56E3D12C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D81E6D-2014-0AD9-2FEC-391AC1ED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8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77DB3-8774-5FC4-FD35-B0C14BD1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B7C361-1DEF-09B5-E101-854E45AD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223A67-B8DC-88C6-A16F-199CAC12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6F21A9-1DCC-312B-91F3-C46A2086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7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5DCBE-5154-B3C5-147B-407D67C5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5A6E1-20BB-A556-1EA8-4AE2822E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B41EF-AECB-3D27-1376-32AADD8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5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A1E1C-28A1-A814-2423-0E1AFF7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B81E3-E270-9284-3B32-A5CEE2D6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F00392-8FF2-4B41-9380-2F35E4222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EDE38-0928-DC71-0F31-485E3E13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D731B8-C62C-073D-FF5A-6E2ED850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56483-177B-2487-0C07-483D3D1E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8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5778F-E13C-C599-6028-C069A7E0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F14494-4434-4B4D-D4E4-1078939B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CDBED-1B43-B44F-C7F1-5D95CFC48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52E20-3499-1124-8C1F-0FF82FD8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6ED5F-4795-A63E-A8D6-13BB3616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FA3D4-8177-BE99-E225-8B32394C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809F1-83D9-63D1-C296-4C8A828D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E839E-8F28-C1D0-BF34-895AAA1E6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24FBE-AD70-190C-E89E-36F97800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B713-F8C5-4143-88C7-B64F495D133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7E7D4-38FB-73C0-77B2-071DA19C4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73520-438E-7B70-C02D-92370F1A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4BD9-84E9-409F-B165-BF2D1A3BF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1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D3717-201D-4858-7CB3-8DEDFFCA2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WebRTC</a:t>
            </a:r>
            <a:r>
              <a:rPr lang="zh-CN" altLang="en-US" b="1" dirty="0">
                <a:solidFill>
                  <a:srgbClr val="FF0000"/>
                </a:solidFill>
              </a:rPr>
              <a:t>服务质量综述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4BB113-4AE5-63E1-980A-B77CADC2A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WebRTC</a:t>
            </a:r>
            <a:r>
              <a:rPr lang="zh-CN" altLang="en-US" dirty="0"/>
              <a:t>是如何保障服务质量的呢？</a:t>
            </a:r>
          </a:p>
        </p:txBody>
      </p:sp>
    </p:spTree>
    <p:extLst>
      <p:ext uri="{BB962C8B-B14F-4D97-AF65-F5344CB8AC3E}">
        <p14:creationId xmlns:p14="http://schemas.microsoft.com/office/powerpoint/2010/main" val="274657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C1E20-97E3-DE23-2B2A-B14FCFC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WebRTC</a:t>
            </a:r>
            <a:r>
              <a:rPr lang="zh-CN" altLang="en-US" b="1" dirty="0">
                <a:solidFill>
                  <a:srgbClr val="FF0000"/>
                </a:solidFill>
              </a:rPr>
              <a:t>中解决办法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ACB43B-5DA3-1A5E-6007-C90C6A851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143" y="1825625"/>
            <a:ext cx="8471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7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5A334-8A82-19D1-E665-14D2F075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思考两个问题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7416B-03BE-C695-8C0C-29E0B964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我们是更愿意在一个会议室内开会、还是在线上开会？</a:t>
            </a:r>
            <a:endParaRPr lang="en-US" altLang="zh-CN" dirty="0"/>
          </a:p>
          <a:p>
            <a:r>
              <a:rPr lang="zh-CN" altLang="en-US" dirty="0"/>
              <a:t>我们是更愿意在教室内上课、还是愿意上线上课？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B320E-2684-2F84-C5A3-8978949A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线上与线下有什么不同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CCE16-8783-3467-0384-8DCBEB16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摄像头与人眼看到的不一样</a:t>
            </a:r>
            <a:endParaRPr lang="en-US" altLang="zh-CN" dirty="0"/>
          </a:p>
          <a:p>
            <a:r>
              <a:rPr lang="zh-CN" altLang="en-US" dirty="0"/>
              <a:t>每台设备的质量参差不齐</a:t>
            </a:r>
            <a:endParaRPr lang="en-US" altLang="zh-CN" dirty="0"/>
          </a:p>
          <a:p>
            <a:r>
              <a:rPr lang="zh-CN" altLang="en-US" dirty="0"/>
              <a:t>现场的气氛无法被摄像头采集端到</a:t>
            </a:r>
          </a:p>
        </p:txBody>
      </p:sp>
    </p:spTree>
    <p:extLst>
      <p:ext uri="{BB962C8B-B14F-4D97-AF65-F5344CB8AC3E}">
        <p14:creationId xmlns:p14="http://schemas.microsoft.com/office/powerpoint/2010/main" val="46653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B557F-84C7-77FD-827F-EE95E1D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实时通信的目标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DDD65-EFC1-E609-1F3F-FAA43F78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尽可能逼近或达到面对面交流的效果</a:t>
            </a:r>
          </a:p>
        </p:txBody>
      </p:sp>
    </p:spTree>
    <p:extLst>
      <p:ext uri="{BB962C8B-B14F-4D97-AF65-F5344CB8AC3E}">
        <p14:creationId xmlns:p14="http://schemas.microsoft.com/office/powerpoint/2010/main" val="52983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E14A-C89A-690C-A83F-B9D72E77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几个重要指标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CC0D6-79FB-7E43-7D0A-1A0ED4DC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实时通信的延迟指标</a:t>
            </a:r>
            <a:endParaRPr lang="en-US" altLang="zh-CN" dirty="0"/>
          </a:p>
          <a:p>
            <a:r>
              <a:rPr lang="zh-CN" altLang="en-US" dirty="0"/>
              <a:t>音频服务质量</a:t>
            </a:r>
            <a:endParaRPr lang="en-US" altLang="zh-CN" dirty="0"/>
          </a:p>
          <a:p>
            <a:r>
              <a:rPr lang="zh-CN" altLang="en-US" dirty="0"/>
              <a:t>视频服务质量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4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46CDB-01DE-8616-2390-DD756874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实时通信指标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9FA3FF-DEF1-B851-EC80-C039E91EF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47" y="1924049"/>
            <a:ext cx="10267353" cy="4283075"/>
          </a:xfrm>
        </p:spPr>
      </p:pic>
    </p:spTree>
    <p:extLst>
      <p:ext uri="{BB962C8B-B14F-4D97-AF65-F5344CB8AC3E}">
        <p14:creationId xmlns:p14="http://schemas.microsoft.com/office/powerpoint/2010/main" val="341728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0CFEB-9D54-148C-A5D1-6E7FF7B5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音频指标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4EF5E-CA44-2D40-5B1C-A5B5F17C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31" y="1690688"/>
            <a:ext cx="9389928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D956-66FA-650F-A7FF-2FD23967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视频指标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740B37-B893-440D-9525-DD3FA0DD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6" y="1690688"/>
            <a:ext cx="8112368" cy="41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7E30E-FC32-7A23-8497-6037F77A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矛盾点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4544E-4946-BCB4-FA99-69320E08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音视频服务质量与带宽大小、实时性、网络质量之间的矛盾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56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WebRTC服务质量综述</vt:lpstr>
      <vt:lpstr>思考两个问题</vt:lpstr>
      <vt:lpstr>线上与线下有什么不同</vt:lpstr>
      <vt:lpstr>实时通信的目标</vt:lpstr>
      <vt:lpstr>几个重要指标</vt:lpstr>
      <vt:lpstr>实时通信指标</vt:lpstr>
      <vt:lpstr>音频指标</vt:lpstr>
      <vt:lpstr>视频指标</vt:lpstr>
      <vt:lpstr>矛盾点</vt:lpstr>
      <vt:lpstr>WebRTC中解决办法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WebRTC服务质量综述</dc:title>
  <dc:creator>chensong</dc:creator>
  <cp:lastModifiedBy>chensong</cp:lastModifiedBy>
  <cp:revision>25</cp:revision>
  <dcterms:created xsi:type="dcterms:W3CDTF">2022-05-18T11:04:14Z</dcterms:created>
  <dcterms:modified xsi:type="dcterms:W3CDTF">2022-05-18T11:37:50Z</dcterms:modified>
</cp:coreProperties>
</file>