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390F3812.xml" ContentType="application/vnd.ms-powerpoint.comments+xml"/>
  <Override PartName="/ppt/comments/modernComment_102_B5B6CC6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20428A-6CE2-EB5F-D9FA-1A682654EAD4}" name="chensong" initials="c" userId="chenson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1_390F38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D8D48E-B059-496A-9E64-169653E96F75}" authorId="{1120428A-6CE2-EB5F-D9FA-1A682654EAD4}" created="2022-05-18T11:41:17.8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57298706" sldId="257"/>
      <ac:spMk id="4" creationId="{7116D552-9373-C9A7-F2B6-B333F33A1244}"/>
    </ac:deMkLst>
    <p188:txBody>
      <a:bodyPr/>
      <a:lstStyle/>
      <a:p>
        <a:r>
          <a:rPr lang="zh-CN" altLang="en-US"/>
          <a:t>应用层</a:t>
        </a:r>
      </a:p>
    </p188:txBody>
  </p188:cm>
</p188:cmLst>
</file>

<file path=ppt/comments/modernComment_102_B5B6CC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CD2DE6-5C79-4BCD-BEFB-5D6C160B854A}" authorId="{1120428A-6CE2-EB5F-D9FA-1A682654EAD4}" created="2022-05-18T11:50:19.5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48655979" sldId="258"/>
      <ac:spMk id="5" creationId="{4CCB0A8F-4830-F1F3-CFFA-361E9F6C1C77}"/>
    </ac:deMkLst>
    <p188:txBody>
      <a:bodyPr/>
      <a:lstStyle/>
      <a:p>
        <a:r>
          <a:rPr lang="zh-CN" altLang="en-US"/>
          <a:t>最大1500字节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973E1-515D-F368-B02A-FEC5B1677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40D86A-13BC-9089-D35F-5575745E9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7B7C4-9706-9751-8832-6A152F5B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5CE76-3528-6DDB-62CE-13ED701A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63EA5-2116-E1D5-6C45-EDB153BD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B044D-CA75-8418-2A71-24FF2496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19807-A31B-1391-C089-2327C6E78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0577D-D5B9-CABC-565F-0B78AEED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C23E7-DBAD-0FE9-4032-D1EDBF3B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D99EA-E551-7FA9-B0BC-D16123DD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0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6AD4F6-5182-AB41-5A9A-39DE7DBB1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6F6BA6-230E-AC67-6BB9-203214D07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38D94-44FB-5EBF-45D2-BA0E1B07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69109-4F19-1452-2381-6CC6A63F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05466-1EC5-0FE3-1816-95BD6382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BC949-0539-1B8E-5C0E-6B7B4A0E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D4D22-C426-9EDD-4929-A5071FD6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36134-B9D3-5EFD-B640-50BFD8B4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BA5F2-8BE1-0FC6-78E0-563E1E1F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62443-4262-95D9-8621-7CCD509F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3E0AC-842A-E58B-1C95-4A200F65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45174-D5A3-072C-29E3-9A9A9DD2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D7F05-B03C-EC60-576A-32581167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53113-3BD3-2861-35C8-0232C779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236A9-3798-B81E-2DDC-51F8756F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6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157CE-A2A2-B5D4-B7E0-A9B27EF2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29FB4-86D7-EBD2-A437-873FB0FB4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6FE557-0959-ED00-6F90-6013C1660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227A7-CCE8-2B69-D98D-D034F6A4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1AE24-8092-C469-9B36-E6A4448F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DA9EC-8281-5D89-4418-125461BB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6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EFE5-E5C7-6DA6-8C08-5C228C01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19942-7F09-1BC1-D85E-A9FE6440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E3118D-2991-2798-011A-57398A289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06D134-7702-88EB-4687-9FA363A3E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38A3DA-D2B3-F907-9E7F-C1FED4FF1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6D257F-7F88-80AF-18B8-73B19A1A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7D5F8D-AAED-FB8C-10CD-BFF1B50D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947ECB-B612-5472-3610-4BB3E117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8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A3DA9-0FAE-1739-AD67-5EDED75F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7F8376-CDF6-2774-E29C-F02A3B8C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208119-9698-FC42-A588-215A5A5E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22CC11-0E97-2747-4611-61D6B985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9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6606C3-DB4A-2F86-AEE6-9DC038C4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49FCCF-86C4-84C1-DCAF-9B8137FF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B43028-BA31-DABE-E5C7-5C10898A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5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05F3A-60F7-06C7-DBBA-F2EC035D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ED9B7-AD6D-0A01-3566-0466E539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E97851-9761-5585-78F6-EB3E80CC8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B5A46-CB49-E637-7015-A3D47E96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0DA59-AE8C-CB67-BD48-20C2F94D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D8846-61BF-2E7E-3126-A189149D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23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6A1D6-F104-D0D8-BCB7-826A39D5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7A2E18-10A2-11B4-6EE1-C86A20066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E23DD-A025-39D8-37C0-F587C70A1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9F00C-76D2-BB16-B9B0-E4854B10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6E980-8227-21BB-0B7C-F138E9BD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5D300-D1AB-9F53-DB51-343C66BE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1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FED677-E23C-D5C3-F0D5-5A7824BE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A2BB86-A947-C119-3523-96784D4B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4BA42-1271-9101-CE7D-E7BD13C83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CDB0-1565-45B2-ABD6-AEE7ED894BE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0857E-9D5A-B274-FAC9-832B786AE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2A63B-801E-6016-B312-63352EDED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5E1C-F257-4DD5-9C5D-E660E5D9F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42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390F38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B5B6CC6B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89977-D962-2F75-16E7-C4991787A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/>
          <a:lstStyle/>
          <a:p>
            <a:r>
              <a:rPr lang="en-US" altLang="zh-CN" sz="7200" b="1" dirty="0">
                <a:solidFill>
                  <a:srgbClr val="FF0000"/>
                </a:solidFill>
              </a:rPr>
              <a:t>RTP</a:t>
            </a:r>
            <a:r>
              <a:rPr lang="zh-CN" altLang="en-US" sz="7200" b="1" dirty="0">
                <a:solidFill>
                  <a:srgbClr val="FF0000"/>
                </a:solidFill>
              </a:rPr>
              <a:t>协议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75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B6604-E624-B970-B133-E34F8CB4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RTP/RTCP</a:t>
            </a:r>
            <a:r>
              <a:rPr lang="zh-CN" altLang="en-US" b="1" dirty="0">
                <a:solidFill>
                  <a:srgbClr val="FF0000"/>
                </a:solidFill>
              </a:rPr>
              <a:t>在协议栈中的位置</a:t>
            </a:r>
          </a:p>
        </p:txBody>
      </p:sp>
      <p:sp>
        <p:nvSpPr>
          <p:cNvPr id="4" name="矩形 3" descr="应用层">
            <a:extLst>
              <a:ext uri="{FF2B5EF4-FFF2-40B4-BE49-F238E27FC236}">
                <a16:creationId xmlns:a16="http://schemas.microsoft.com/office/drawing/2014/main" id="{7116D552-9373-C9A7-F2B6-B333F33A1244}"/>
              </a:ext>
            </a:extLst>
          </p:cNvPr>
          <p:cNvSpPr/>
          <p:nvPr/>
        </p:nvSpPr>
        <p:spPr>
          <a:xfrm>
            <a:off x="1085850" y="1825625"/>
            <a:ext cx="10267950" cy="11842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581E63-C2A6-C2A3-08DD-184C6B51766D}"/>
              </a:ext>
            </a:extLst>
          </p:cNvPr>
          <p:cNvSpPr/>
          <p:nvPr/>
        </p:nvSpPr>
        <p:spPr>
          <a:xfrm>
            <a:off x="1657350" y="2514600"/>
            <a:ext cx="942975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RTP/RTCP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0C6B4A-BED5-A7A2-4B68-AC5623BC4ACE}"/>
              </a:ext>
            </a:extLst>
          </p:cNvPr>
          <p:cNvSpPr/>
          <p:nvPr/>
        </p:nvSpPr>
        <p:spPr>
          <a:xfrm>
            <a:off x="1104900" y="3390900"/>
            <a:ext cx="10248900" cy="1184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zh-CN" altLang="en-US" b="1" dirty="0">
                <a:solidFill>
                  <a:srgbClr val="FF0000"/>
                </a:solidFill>
              </a:rPr>
              <a:t>传输层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E18B4A-28F9-686E-B2A8-83D0A00080F9}"/>
              </a:ext>
            </a:extLst>
          </p:cNvPr>
          <p:cNvSpPr/>
          <p:nvPr/>
        </p:nvSpPr>
        <p:spPr>
          <a:xfrm>
            <a:off x="1466850" y="4191000"/>
            <a:ext cx="988695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UDP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18D3908-7109-666A-26C8-E5D5F61315C4}"/>
              </a:ext>
            </a:extLst>
          </p:cNvPr>
          <p:cNvSpPr/>
          <p:nvPr/>
        </p:nvSpPr>
        <p:spPr>
          <a:xfrm>
            <a:off x="1085850" y="4984750"/>
            <a:ext cx="10515600" cy="7810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359703-0648-457B-A9E1-8AA169D42D84}"/>
              </a:ext>
            </a:extLst>
          </p:cNvPr>
          <p:cNvSpPr/>
          <p:nvPr/>
        </p:nvSpPr>
        <p:spPr>
          <a:xfrm>
            <a:off x="1085850" y="6153150"/>
            <a:ext cx="10668000" cy="571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网络接口层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7F797FBB-7317-E6BC-13A9-56D5C8B769AD}"/>
              </a:ext>
            </a:extLst>
          </p:cNvPr>
          <p:cNvSpPr/>
          <p:nvPr/>
        </p:nvSpPr>
        <p:spPr>
          <a:xfrm>
            <a:off x="9505950" y="25908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4E746AC-3535-A62F-5F2A-702B2A0CF57B}"/>
              </a:ext>
            </a:extLst>
          </p:cNvPr>
          <p:cNvSpPr/>
          <p:nvPr/>
        </p:nvSpPr>
        <p:spPr>
          <a:xfrm>
            <a:off x="9748266" y="568617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649D288-4243-82DB-375C-A262191D0868}"/>
              </a:ext>
            </a:extLst>
          </p:cNvPr>
          <p:cNvSpPr/>
          <p:nvPr/>
        </p:nvSpPr>
        <p:spPr>
          <a:xfrm>
            <a:off x="9748266" y="436930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86B9B02A-6A6B-B5E7-42CD-6F0AE9A7D99C}"/>
              </a:ext>
            </a:extLst>
          </p:cNvPr>
          <p:cNvSpPr/>
          <p:nvPr/>
        </p:nvSpPr>
        <p:spPr>
          <a:xfrm>
            <a:off x="3657600" y="3009900"/>
            <a:ext cx="484632" cy="5593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ADE5C45E-8DF8-3B08-A14F-FFD6965A4587}"/>
              </a:ext>
            </a:extLst>
          </p:cNvPr>
          <p:cNvSpPr/>
          <p:nvPr/>
        </p:nvSpPr>
        <p:spPr>
          <a:xfrm>
            <a:off x="3793998" y="4447921"/>
            <a:ext cx="484632" cy="5593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5EBD37AF-F118-AEC1-09B6-437F0552DE2B}"/>
              </a:ext>
            </a:extLst>
          </p:cNvPr>
          <p:cNvSpPr/>
          <p:nvPr/>
        </p:nvSpPr>
        <p:spPr>
          <a:xfrm>
            <a:off x="3818382" y="5708650"/>
            <a:ext cx="484632" cy="5593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987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0C055-C1AD-8C9F-F57B-0572EAD6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RTP</a:t>
            </a:r>
            <a:r>
              <a:rPr lang="zh-CN" altLang="en-US" b="1" dirty="0">
                <a:solidFill>
                  <a:srgbClr val="FF0000"/>
                </a:solidFill>
              </a:rPr>
              <a:t>传输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7BB2A8E-144C-6A5C-9FC1-367D2861F7B3}"/>
              </a:ext>
            </a:extLst>
          </p:cNvPr>
          <p:cNvSpPr/>
          <p:nvPr/>
        </p:nvSpPr>
        <p:spPr>
          <a:xfrm>
            <a:off x="5734050" y="1690688"/>
            <a:ext cx="1524000" cy="480218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0326F8-976A-6E28-8F86-890D48F5CED2}"/>
              </a:ext>
            </a:extLst>
          </p:cNvPr>
          <p:cNvSpPr/>
          <p:nvPr/>
        </p:nvSpPr>
        <p:spPr>
          <a:xfrm>
            <a:off x="333375" y="4114800"/>
            <a:ext cx="13525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389E0BA-F32D-0997-E3CC-45AA13ADB745}"/>
              </a:ext>
            </a:extLst>
          </p:cNvPr>
          <p:cNvSpPr/>
          <p:nvPr/>
        </p:nvSpPr>
        <p:spPr>
          <a:xfrm>
            <a:off x="3926166" y="3591332"/>
            <a:ext cx="1524000" cy="1627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最大</a:t>
            </a:r>
            <a:r>
              <a:rPr lang="en-US" altLang="zh-CN" dirty="0"/>
              <a:t>1500</a:t>
            </a:r>
            <a:r>
              <a:rPr lang="zh-CN" altLang="en-US" dirty="0"/>
              <a:t>字节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501833-2BD6-A560-54ED-17E047BE224E}"/>
              </a:ext>
            </a:extLst>
          </p:cNvPr>
          <p:cNvSpPr/>
          <p:nvPr/>
        </p:nvSpPr>
        <p:spPr>
          <a:xfrm>
            <a:off x="2289733" y="4091781"/>
            <a:ext cx="135255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888EA05-8127-B357-3EC4-03E451AEA285}"/>
              </a:ext>
            </a:extLst>
          </p:cNvPr>
          <p:cNvSpPr/>
          <p:nvPr/>
        </p:nvSpPr>
        <p:spPr>
          <a:xfrm>
            <a:off x="8155459" y="3867117"/>
            <a:ext cx="1746808" cy="1075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811BB18-4B39-6525-4BF5-660B6F2C83C7}"/>
              </a:ext>
            </a:extLst>
          </p:cNvPr>
          <p:cNvSpPr/>
          <p:nvPr/>
        </p:nvSpPr>
        <p:spPr>
          <a:xfrm>
            <a:off x="10334626" y="3429000"/>
            <a:ext cx="1523999" cy="1746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559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5B09A-4CE8-0EA0-B803-56DEA405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RTP Header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8D3053-25C1-6B3C-0ABD-B1C3ECB3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47" y="1690688"/>
            <a:ext cx="8446905" cy="407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RTP协议 </vt:lpstr>
      <vt:lpstr>RTP/RTCP在协议栈中的位置</vt:lpstr>
      <vt:lpstr>RTP传输</vt:lpstr>
      <vt:lpstr>RTP Header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RTP协议 </dc:title>
  <dc:creator>chensong</dc:creator>
  <cp:lastModifiedBy>chensong</cp:lastModifiedBy>
  <cp:revision>16</cp:revision>
  <dcterms:created xsi:type="dcterms:W3CDTF">2022-05-18T11:38:22Z</dcterms:created>
  <dcterms:modified xsi:type="dcterms:W3CDTF">2022-05-18T11:54:22Z</dcterms:modified>
</cp:coreProperties>
</file>