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5D220-E9B4-D54D-B7FD-49208821BB4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0D00-28C4-9141-A8EA-E252A37540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88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0D00-28C4-9141-A8EA-E252A375406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54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0D00-28C4-9141-A8EA-E252A375406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65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0D00-28C4-9141-A8EA-E252A375406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14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46EC-136F-9E40-B46F-D1E7F7EF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D8BEE-D824-C341-97EF-75B2E9C79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C9896-9676-E444-A6ED-9906DA58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5B9FF-1C03-8645-93AC-017CB5DE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6D4A4-4BA8-A348-A8D4-96B5BFDA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B0FE-E296-5140-BEBA-C8CA97E6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2EABD6-D938-434F-B540-39DE8FBE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ABDC4-D4EB-5647-8956-B698909E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DD0CB-31D2-5C43-97E9-341DF28B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BB5E7-391A-A944-BF5F-401EEAD4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6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1662E5-F94B-4642-9BAE-000EAC306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F28AF-91C5-1A4D-9E4C-B7A2BDDA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037F3-B75E-4F4E-9581-4AAE67E1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77177-137E-2742-81D0-81668BD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9F9A3-062E-464B-9D20-30274040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25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78942-7DC6-E34B-A384-F83004E1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95214-2126-5C45-A18C-C9A35354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341C4-2556-C340-A49D-37D805A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877FE-F48A-9E4F-9FB6-8FC937F4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2BED0-BA1E-834F-A8F5-E155EDA2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2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99D7-7242-914B-AA79-3AE2B46C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E5638-3634-0C4A-9D2E-BEA3FCF0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9F079-0D4B-4945-8C32-CC2E9DB3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571A3-0296-234B-A859-38D9211C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1B64-2E5F-834E-9B36-43C7A37B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6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70C1-4FBB-5D46-87D3-2EA6066E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0C55D-0B46-DC46-826F-CBD61A7A5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B4DB6-94C9-D04A-8697-786ADAF4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DF78C-D67A-2349-A150-F8F7AAB7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E2C86-F506-9D4D-9F70-527A9837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5885B-3338-F44B-9D61-69A3E4E6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0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9D91-D800-DA41-BF73-9E3F724B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85A7A-02C3-544C-A0A6-455342DC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CEC6A-E031-CA46-9627-52D883F0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CA6-CEA3-C641-AA6C-44AF8A2D6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29E93A-DD94-8B4D-9A6C-67F7AA1A3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336288-6667-A24E-8B5C-1D4348C6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B59EC0-4B18-E342-8220-C07DB857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9692F0-9C85-EC48-B1BE-4CDF2E6B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0C1B0-1228-7F4D-9FAE-9248D7E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5DAF9-50ED-9E41-BADA-EAE19968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88BD28-BB04-AC40-9769-56A50D59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60F5C-6E8C-114C-A498-040D8B8C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14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B897A-CA43-914F-9D1C-ED6A4F48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3DB9-4FF7-C147-946C-1EEBECE8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975BC-B1BE-CD45-AA40-1E70A10B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29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E51C-5431-2E49-A021-D1882BB3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17FF6-CAB8-5943-A76E-FE2A6C4F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93722C-9BFC-EB40-B875-7B24058D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D8B4F-1DDD-9342-9F57-A63838B3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F37AE-EC4C-1943-A5A3-4B228029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00BD2-8E79-4140-8285-D9400E4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80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F006E-5229-3841-BD2A-F40D0C4B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48CA75-7959-2B47-B04D-0FA13BA57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DF74C-9C02-5B49-905A-19228E5C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D1F43-D370-E140-BB3B-9BEEF27D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C9858-73D9-014F-8FF2-5359E874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18C5B-5B44-7248-A8E7-5514EF24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7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803F9-6846-C148-9B10-A11901CB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5F126-BDE9-F04D-AEC8-AB905D49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2F01D-2B98-E94D-A0C7-A4E92F306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14B4-AF0F-384A-8371-EC7F99BF581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614CF-D47D-D54E-915E-C0B54632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B7E34-3FD8-8749-B066-4F4313E53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C653-D5BA-9549-ADDF-42C0A5279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13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85A2-4258-4C4E-A5AF-8A973E4BE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36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itchFamily="2" charset="0"/>
              </a:rPr>
              <a:t>Proposing a Certain Dynamic Priority Queue </a:t>
            </a:r>
            <a:br>
              <a:rPr lang="en-US" altLang="zh-CN" dirty="0">
                <a:latin typeface="Times" pitchFamily="2" charset="0"/>
              </a:rPr>
            </a:br>
            <a:r>
              <a:rPr lang="en-US" altLang="zh-CN" dirty="0">
                <a:latin typeface="Times" pitchFamily="2" charset="0"/>
              </a:rPr>
              <a:t>Worker in </a:t>
            </a:r>
            <a:r>
              <a:rPr lang="en-US" altLang="zh-CN" dirty="0" err="1">
                <a:latin typeface="Times" pitchFamily="2" charset="0"/>
              </a:rPr>
              <a:t>OpenFaaS</a:t>
            </a:r>
            <a:r>
              <a:rPr lang="en-US" altLang="zh-CN" dirty="0">
                <a:latin typeface="Times" pitchFamily="2" charset="0"/>
              </a:rPr>
              <a:t> Platform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D481F-1F27-9C40-B3C8-2B02FA68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Presenter: </a:t>
            </a:r>
            <a:r>
              <a:rPr kumimoji="1" lang="en-US" altLang="zh-CN" dirty="0" err="1">
                <a:latin typeface="Times" pitchFamily="2" charset="0"/>
              </a:rPr>
              <a:t>Shengyu</a:t>
            </a:r>
            <a:r>
              <a:rPr kumimoji="1" lang="en-US" altLang="zh-CN" dirty="0">
                <a:latin typeface="Times" pitchFamily="2" charset="0"/>
              </a:rPr>
              <a:t> Chen, </a:t>
            </a:r>
            <a:r>
              <a:rPr kumimoji="1" lang="en-US" altLang="zh-CN" dirty="0" err="1">
                <a:latin typeface="Times" pitchFamily="2" charset="0"/>
              </a:rPr>
              <a:t>Bangyan</a:t>
            </a:r>
            <a:r>
              <a:rPr kumimoji="1" lang="en-US" altLang="zh-CN" dirty="0">
                <a:latin typeface="Times" pitchFamily="2" charset="0"/>
              </a:rPr>
              <a:t> Li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7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6F5DE-019A-A04A-B494-B8336C0B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Next Step work: Performance Analysis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5C904-BD5D-9D41-9B81-42B5C50E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2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Continue work on Method 2</a:t>
            </a:r>
          </a:p>
          <a:p>
            <a:r>
              <a:rPr kumimoji="1" lang="en-US" altLang="zh-CN" dirty="0">
                <a:latin typeface="Times" pitchFamily="2" charset="0"/>
              </a:rPr>
              <a:t>Optimize Method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1’s algorithm and evaluate the performance</a:t>
            </a:r>
          </a:p>
          <a:p>
            <a:r>
              <a:rPr kumimoji="1" lang="en-US" altLang="zh-CN" dirty="0">
                <a:latin typeface="Times" pitchFamily="2" charset="0"/>
              </a:rPr>
              <a:t>Evaluation: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Time/energy consumption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Latency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Fairness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Functionality</a:t>
            </a:r>
          </a:p>
          <a:p>
            <a:r>
              <a:rPr kumimoji="1" lang="en-US" altLang="zh-CN" dirty="0">
                <a:latin typeface="Times" pitchFamily="2" charset="0"/>
              </a:rPr>
              <a:t>Finish the final report from first draft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18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B4EC-A07C-8644-8A5E-F14FE583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>
                <a:latin typeface="Times" pitchFamily="2" charset="0"/>
              </a:rPr>
              <a:t>Thank you</a:t>
            </a:r>
            <a:endParaRPr kumimoji="1" lang="zh-CN" altLang="en-US" sz="6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FE92-F391-A74F-B270-5D68F79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Outline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5B60-53EE-FB45-8A6E-E58E70AB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600" dirty="0">
                <a:latin typeface="Times" pitchFamily="2" charset="0"/>
              </a:rPr>
              <a:t>Problem Statement</a:t>
            </a:r>
          </a:p>
          <a:p>
            <a:r>
              <a:rPr kumimoji="1" lang="en-US" altLang="zh-CN" sz="3600" dirty="0">
                <a:latin typeface="Times" pitchFamily="2" charset="0"/>
              </a:rPr>
              <a:t>Question Analysis and Demand Analysis</a:t>
            </a:r>
          </a:p>
          <a:p>
            <a:r>
              <a:rPr kumimoji="1" lang="en-US" altLang="zh-CN" sz="3600" dirty="0">
                <a:latin typeface="Times" pitchFamily="2" charset="0"/>
              </a:rPr>
              <a:t>Algorithm Design</a:t>
            </a:r>
          </a:p>
          <a:p>
            <a:r>
              <a:rPr kumimoji="1" lang="en-US" altLang="zh-CN" sz="3600" dirty="0" err="1">
                <a:latin typeface="Times" pitchFamily="2" charset="0"/>
              </a:rPr>
              <a:t>OpenFaaS</a:t>
            </a:r>
            <a:r>
              <a:rPr kumimoji="1" lang="en-US" altLang="zh-CN" sz="3600" dirty="0">
                <a:latin typeface="Times" pitchFamily="2" charset="0"/>
              </a:rPr>
              <a:t> Gateway Functionality</a:t>
            </a:r>
          </a:p>
          <a:p>
            <a:r>
              <a:rPr kumimoji="1" lang="en-US" altLang="zh-CN" sz="3600" dirty="0">
                <a:latin typeface="Times" pitchFamily="2" charset="0"/>
              </a:rPr>
              <a:t>Two Different Methods’ Implementation/Extension</a:t>
            </a:r>
          </a:p>
          <a:p>
            <a:r>
              <a:rPr kumimoji="1" lang="en-US" altLang="zh-CN" sz="3600" dirty="0">
                <a:latin typeface="Times" pitchFamily="2" charset="0"/>
              </a:rPr>
              <a:t>Current Process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87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6F7A-6620-8842-A42C-30D93E10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89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Problem Statement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B165A-AC2D-5644-80B0-CBA3637D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647"/>
            <a:ext cx="10515600" cy="508180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Motivation: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Platform using in industries, </a:t>
            </a:r>
            <a:r>
              <a:rPr lang="en-US" altLang="zh-CN" dirty="0">
                <a:latin typeface="Times" pitchFamily="2" charset="0"/>
              </a:rPr>
              <a:t>need to deal with a lot of things. Platform cannot complete received requests in the order of time directly, </a:t>
            </a:r>
            <a:r>
              <a:rPr lang="en-US" altLang="zh-CN" dirty="0">
                <a:solidFill>
                  <a:srgbClr val="FF0000"/>
                </a:solidFill>
                <a:latin typeface="Times" pitchFamily="2" charset="0"/>
              </a:rPr>
              <a:t>because everything has priorities. </a:t>
            </a:r>
          </a:p>
          <a:p>
            <a:pPr lvl="1"/>
            <a:r>
              <a:rPr lang="en-US" altLang="zh-CN" dirty="0">
                <a:latin typeface="Times" pitchFamily="2" charset="0"/>
              </a:rPr>
              <a:t>We need to prioritize the most important and urgent matters, and put the less urgent matters behind. </a:t>
            </a:r>
          </a:p>
          <a:p>
            <a:pPr lvl="1"/>
            <a:r>
              <a:rPr lang="en-US" altLang="zh-CN" dirty="0">
                <a:latin typeface="Times" pitchFamily="2" charset="0"/>
              </a:rPr>
              <a:t>Solve potential unfair scheduling phenomena. Hopefully improve the overall throughput and responsiveness of the system.</a:t>
            </a:r>
          </a:p>
          <a:p>
            <a:pPr marL="0" indent="0">
              <a:buNone/>
            </a:pPr>
            <a:r>
              <a:rPr kumimoji="1" lang="en-US" altLang="zh-CN" dirty="0">
                <a:latin typeface="Times" pitchFamily="2" charset="0"/>
              </a:rPr>
              <a:t>Novelty:</a:t>
            </a:r>
          </a:p>
          <a:p>
            <a:pPr lvl="1"/>
            <a:r>
              <a:rPr lang="en-US" altLang="zh-CN" dirty="0">
                <a:latin typeface="Times" pitchFamily="2" charset="0"/>
              </a:rPr>
              <a:t>There is </a:t>
            </a:r>
            <a:r>
              <a:rPr lang="en-US" altLang="zh-CN" dirty="0">
                <a:solidFill>
                  <a:srgbClr val="FF0000"/>
                </a:solidFill>
                <a:latin typeface="Times" pitchFamily="2" charset="0"/>
              </a:rPr>
              <a:t>no detail priority queueing mechanism</a:t>
            </a:r>
            <a:r>
              <a:rPr lang="en-US" altLang="zh-CN" dirty="0">
                <a:latin typeface="Times" pitchFamily="2" charset="0"/>
              </a:rPr>
              <a:t> in </a:t>
            </a:r>
            <a:r>
              <a:rPr lang="en-US" altLang="zh-CN" dirty="0" err="1">
                <a:latin typeface="Times" pitchFamily="2" charset="0"/>
              </a:rPr>
              <a:t>OpenFaaS</a:t>
            </a:r>
            <a:r>
              <a:rPr lang="en-US" altLang="zh-CN" dirty="0">
                <a:latin typeface="Times" pitchFamily="2" charset="0"/>
              </a:rPr>
              <a:t> Gateway, to make queue sorted by priority</a:t>
            </a:r>
          </a:p>
          <a:p>
            <a:pPr lvl="1"/>
            <a:r>
              <a:rPr lang="en-US" altLang="zh-CN" dirty="0">
                <a:latin typeface="Times" pitchFamily="2" charset="0"/>
              </a:rPr>
              <a:t>After searching, </a:t>
            </a:r>
            <a:r>
              <a:rPr lang="en-US" altLang="zh-CN" dirty="0">
                <a:solidFill>
                  <a:srgbClr val="FF0000"/>
                </a:solidFill>
                <a:latin typeface="Times" pitchFamily="2" charset="0"/>
              </a:rPr>
              <a:t>only few related work about that.</a:t>
            </a:r>
            <a:endParaRPr kumimoji="1" lang="en-US" altLang="zh-CN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1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F70F3-C662-DC42-9A14-BEDD3653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Problem Statement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B7415-9444-D240-99E3-D420F68D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Project Goal: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Initial Goal: </a:t>
            </a:r>
            <a:r>
              <a:rPr lang="en-US" altLang="zh-CN" dirty="0">
                <a:solidFill>
                  <a:srgbClr val="FF0000"/>
                </a:solidFill>
                <a:latin typeface="Times" pitchFamily="2" charset="0"/>
              </a:rPr>
              <a:t>define a certain priority queue worker to satisfy certain demand </a:t>
            </a:r>
          </a:p>
          <a:p>
            <a:pPr lvl="1"/>
            <a:endParaRPr lang="en-US" altLang="zh-CN" dirty="0">
              <a:latin typeface="Times" pitchFamily="2" charset="0"/>
            </a:endParaRPr>
          </a:p>
          <a:p>
            <a:pPr lvl="1"/>
            <a:r>
              <a:rPr kumimoji="1" lang="en-US" altLang="zh-CN" dirty="0">
                <a:latin typeface="Times" pitchFamily="2" charset="0"/>
              </a:rPr>
              <a:t>Ultimate Goal: </a:t>
            </a:r>
            <a:r>
              <a:rPr lang="en-US" altLang="zh-CN" dirty="0">
                <a:solidFill>
                  <a:srgbClr val="FF0000"/>
                </a:solidFill>
                <a:latin typeface="Times" pitchFamily="2" charset="0"/>
              </a:rPr>
              <a:t>design</a:t>
            </a:r>
            <a:r>
              <a:rPr lang="en-US" altLang="zh-CN" dirty="0"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" pitchFamily="2" charset="0"/>
              </a:rPr>
              <a:t>a dynamic priority queue worker, reference list will update within a certain time.</a:t>
            </a:r>
            <a:endParaRPr kumimoji="1" lang="en-US" altLang="zh-CN" dirty="0">
              <a:latin typeface="Times" pitchFamily="2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94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9CB4F-8604-9745-AF69-07A1CC49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Question/Demand Analysis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2E22C-9204-FC47-B10D-78FADF01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Question Analysis: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How does the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serverless platform works?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How does the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serverless platform handle priority?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Does the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contain a reference priority list?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Expect for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, how does other serverless platform make money?</a:t>
            </a:r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Demand for Priority:</a:t>
            </a:r>
          </a:p>
          <a:p>
            <a:pPr lvl="1"/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Platform need a priority list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(certain or dynamic) – Platform’s Priority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Take special users’ demands into consideration(pay more tokens)-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Benefit Priority 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Time priority</a:t>
            </a:r>
          </a:p>
        </p:txBody>
      </p:sp>
    </p:spTree>
    <p:extLst>
      <p:ext uri="{BB962C8B-B14F-4D97-AF65-F5344CB8AC3E}">
        <p14:creationId xmlns:p14="http://schemas.microsoft.com/office/powerpoint/2010/main" val="4387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1EDD-A245-694E-9225-BF52F4FA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Algorithm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70D07-C010-F041-B7C0-67BF82F3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" pitchFamily="2" charset="0"/>
              </a:rPr>
              <a:t>Initialize/Randomize function priority list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" pitchFamily="2" charset="0"/>
              </a:rPr>
              <a:t>Receive the requests within a period and put it in queue(order by time)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" pitchFamily="2" charset="0"/>
              </a:rPr>
              <a:t>Refer function priority list, re-order the received requests in queue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" pitchFamily="2" charset="0"/>
              </a:rPr>
              <a:t>Check benefit priority(tokens) in each requests and move up/down priority level in queue -- sort it again.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" pitchFamily="2" charset="0"/>
              </a:rPr>
              <a:t>Copy the re-order list to new list1 and clear up this re-order list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" pitchFamily="2" charset="0"/>
              </a:rPr>
              <a:t>Pop up the requests from new list1 by order to next steps’ function execution.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Conditional: Update function priority list within a certain period(Make priority queue dynamic):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LRU and LFU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>
                <a:latin typeface="Times" pitchFamily="2" charset="0"/>
              </a:rPr>
              <a:t>Go back the the step two</a:t>
            </a:r>
            <a:endParaRPr kumimoji="1" lang="zh-CN" altLang="en-US" dirty="0">
              <a:latin typeface="Times" pitchFamily="2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1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6240-CCFE-EF4D-8839-9D8E3A1A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4"/>
            <a:ext cx="10515600" cy="1325563"/>
          </a:xfrm>
        </p:spPr>
        <p:txBody>
          <a:bodyPr/>
          <a:lstStyle/>
          <a:p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Gateway Structure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14367CF-5785-7B4E-9DCB-D24CC220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436974" y="1490794"/>
            <a:ext cx="6271064" cy="49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120A49-6ABA-B246-AEFE-BBAC9F7E14CB}"/>
              </a:ext>
            </a:extLst>
          </p:cNvPr>
          <p:cNvSpPr/>
          <p:nvPr/>
        </p:nvSpPr>
        <p:spPr>
          <a:xfrm>
            <a:off x="483963" y="1490794"/>
            <a:ext cx="5463757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" pitchFamily="2" charset="0"/>
              </a:rPr>
              <a:t>Structure Statement</a:t>
            </a:r>
            <a:r>
              <a:rPr kumimoji="1" lang="en-US" altLang="zh-CN" sz="2400" dirty="0">
                <a:latin typeface="Times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" pitchFamily="2" charset="0"/>
              </a:rPr>
              <a:t>When launch the </a:t>
            </a:r>
            <a:r>
              <a:rPr kumimoji="1" lang="en-US" altLang="zh-CN" sz="2400" dirty="0" err="1">
                <a:latin typeface="Times" pitchFamily="2" charset="0"/>
              </a:rPr>
              <a:t>OpenFaaS</a:t>
            </a:r>
            <a:r>
              <a:rPr kumimoji="1" lang="en-US" altLang="zh-CN" sz="2400" dirty="0">
                <a:latin typeface="Times" pitchFamily="2" charset="0"/>
              </a:rPr>
              <a:t>, initialize a </a:t>
            </a:r>
            <a:r>
              <a:rPr kumimoji="1" lang="en-US" altLang="zh-CN" sz="2400" dirty="0" err="1">
                <a:latin typeface="Times" pitchFamily="2" charset="0"/>
              </a:rPr>
              <a:t>Nats</a:t>
            </a:r>
            <a:r>
              <a:rPr kumimoji="1" lang="en-US" altLang="zh-CN" sz="2400" dirty="0">
                <a:latin typeface="Times" pitchFamily="2" charset="0"/>
              </a:rPr>
              <a:t>-queue.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Times" pitchFamily="2" charset="0"/>
              </a:rPr>
              <a:t>OpenFaaS</a:t>
            </a:r>
            <a:r>
              <a:rPr kumimoji="1" lang="en-US" altLang="zh-CN" sz="2400" dirty="0">
                <a:latin typeface="Times" pitchFamily="2" charset="0"/>
              </a:rPr>
              <a:t> will subscribe queue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" pitchFamily="2" charset="0"/>
              </a:rPr>
              <a:t>When new request arrived, publish it in </a:t>
            </a:r>
            <a:r>
              <a:rPr kumimoji="1" lang="en-US" altLang="zh-CN" sz="2400" dirty="0" err="1">
                <a:latin typeface="Times" pitchFamily="2" charset="0"/>
              </a:rPr>
              <a:t>Nats</a:t>
            </a:r>
            <a:r>
              <a:rPr kumimoji="1" lang="en-US" altLang="zh-CN" sz="2400" dirty="0">
                <a:latin typeface="Times" pitchFamily="2" charset="0"/>
              </a:rPr>
              <a:t>-Queue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Times" pitchFamily="2" charset="0"/>
              </a:rPr>
              <a:t>OpenFaaS</a:t>
            </a:r>
            <a:r>
              <a:rPr kumimoji="1" lang="en-US" altLang="zh-CN" sz="2400" dirty="0">
                <a:latin typeface="Times" pitchFamily="2" charset="0"/>
              </a:rPr>
              <a:t> will get the request and put into the buffered channel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Times" pitchFamily="2" charset="0"/>
              </a:rPr>
              <a:t>OpenFaaS</a:t>
            </a:r>
            <a:r>
              <a:rPr kumimoji="1" lang="en-US" altLang="zh-CN" sz="2400" dirty="0">
                <a:latin typeface="Times" pitchFamily="2" charset="0"/>
              </a:rPr>
              <a:t> will execute the request/function from buffered channel by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33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EFF82-DDE7-1949-A9C5-45619418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Two Different Methods Description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8807F-6087-514A-8B3D-3038D2B1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6133"/>
            <a:ext cx="10515599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Priority Handler in middleware before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Gateway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Limitation: Connection Latency when users connect to platform</a:t>
            </a:r>
          </a:p>
          <a:p>
            <a:r>
              <a:rPr kumimoji="1" lang="en-US" altLang="zh-CN" dirty="0">
                <a:latin typeface="Times" pitchFamily="2" charset="0"/>
              </a:rPr>
              <a:t>Modify the priority in message processing step after request subscription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Limitation: Execution Latency in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platform(Priority Sorting)</a:t>
            </a:r>
          </a:p>
          <a:p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43D94FE-6BAA-CD40-B9E6-FEC3D67C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63" y="3768244"/>
            <a:ext cx="8373484" cy="2751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DDB44E-FFF2-D74A-B65D-A4FCF7FECD2D}"/>
              </a:ext>
            </a:extLst>
          </p:cNvPr>
          <p:cNvSpPr txBox="1"/>
          <p:nvPr/>
        </p:nvSpPr>
        <p:spPr>
          <a:xfrm>
            <a:off x="-34695" y="4969260"/>
            <a:ext cx="13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Request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" name="上箭头 6">
            <a:extLst>
              <a:ext uri="{FF2B5EF4-FFF2-40B4-BE49-F238E27FC236}">
                <a16:creationId xmlns:a16="http://schemas.microsoft.com/office/drawing/2014/main" id="{99CC1A98-370F-9742-BB7C-877C8801A9E0}"/>
              </a:ext>
            </a:extLst>
          </p:cNvPr>
          <p:cNvSpPr/>
          <p:nvPr/>
        </p:nvSpPr>
        <p:spPr>
          <a:xfrm>
            <a:off x="1524730" y="5580003"/>
            <a:ext cx="614362" cy="674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上箭头 8">
            <a:extLst>
              <a:ext uri="{FF2B5EF4-FFF2-40B4-BE49-F238E27FC236}">
                <a16:creationId xmlns:a16="http://schemas.microsoft.com/office/drawing/2014/main" id="{1F55EB09-59E2-B248-951D-EF64B1019B6B}"/>
              </a:ext>
            </a:extLst>
          </p:cNvPr>
          <p:cNvSpPr/>
          <p:nvPr/>
        </p:nvSpPr>
        <p:spPr>
          <a:xfrm>
            <a:off x="9668380" y="5373837"/>
            <a:ext cx="614362" cy="674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C6EFA1B-A8C0-CE46-9CEF-C017A51C2A9A}"/>
              </a:ext>
            </a:extLst>
          </p:cNvPr>
          <p:cNvSpPr/>
          <p:nvPr/>
        </p:nvSpPr>
        <p:spPr>
          <a:xfrm>
            <a:off x="8913020" y="5143781"/>
            <a:ext cx="1902618" cy="1224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66A982-8A35-9D47-991A-67B596B388A1}"/>
              </a:ext>
            </a:extLst>
          </p:cNvPr>
          <p:cNvSpPr txBox="1"/>
          <p:nvPr/>
        </p:nvSpPr>
        <p:spPr>
          <a:xfrm>
            <a:off x="10815638" y="4830202"/>
            <a:ext cx="1609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Times" pitchFamily="2" charset="0"/>
              </a:rPr>
              <a:t>Function Execution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145D32-6AC3-C94F-95EB-7A62E8EA04B6}"/>
              </a:ext>
            </a:extLst>
          </p:cNvPr>
          <p:cNvSpPr/>
          <p:nvPr/>
        </p:nvSpPr>
        <p:spPr>
          <a:xfrm>
            <a:off x="1404255" y="5068214"/>
            <a:ext cx="855313" cy="43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Middle ware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079C0F7E-8011-E24A-BDB5-04D53CFD17AD}"/>
              </a:ext>
            </a:extLst>
          </p:cNvPr>
          <p:cNvSpPr/>
          <p:nvPr/>
        </p:nvSpPr>
        <p:spPr>
          <a:xfrm>
            <a:off x="686553" y="5242999"/>
            <a:ext cx="675392" cy="130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3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7812D-EB6B-004F-9621-3B436ABF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Current Process and Problems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21009-257D-164F-9C9E-C4C6DF72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Times" pitchFamily="2" charset="0"/>
              </a:rPr>
              <a:t>Current Process: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Done first methods design:</a:t>
            </a:r>
          </a:p>
          <a:p>
            <a:pPr lvl="2"/>
            <a:r>
              <a:rPr kumimoji="1" lang="en-US" altLang="zh-CN" dirty="0">
                <a:latin typeface="Times" pitchFamily="2" charset="0"/>
              </a:rPr>
              <a:t>Implemented in Python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Second method still in process.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Done the first draft report</a:t>
            </a:r>
          </a:p>
          <a:p>
            <a:r>
              <a:rPr kumimoji="1" lang="en-US" altLang="zh-CN" dirty="0">
                <a:latin typeface="Times" pitchFamily="2" charset="0"/>
              </a:rPr>
              <a:t>Docker Problem: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Hard to modify the default docker file(.</a:t>
            </a:r>
            <a:r>
              <a:rPr kumimoji="1" lang="en-US" altLang="zh-CN" dirty="0" err="1">
                <a:latin typeface="Times" pitchFamily="2" charset="0"/>
              </a:rPr>
              <a:t>yml</a:t>
            </a:r>
            <a:r>
              <a:rPr kumimoji="1" lang="en-US" altLang="zh-CN" dirty="0">
                <a:latin typeface="Times" pitchFamily="2" charset="0"/>
              </a:rPr>
              <a:t>) in source code. Because it directly pull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image from </a:t>
            </a:r>
            <a:r>
              <a:rPr kumimoji="1" lang="en-US" altLang="zh-CN" dirty="0" err="1">
                <a:latin typeface="Times" pitchFamily="2" charset="0"/>
              </a:rPr>
              <a:t>dockerhub</a:t>
            </a:r>
            <a:r>
              <a:rPr kumimoji="1" lang="en-US" altLang="zh-CN" dirty="0">
                <a:latin typeface="Times" pitchFamily="2" charset="0"/>
              </a:rPr>
              <a:t>. 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Currently, we tried to modify the source code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locally and build the docker image, push it into our </a:t>
            </a:r>
            <a:r>
              <a:rPr kumimoji="1" lang="en-US" altLang="zh-CN" dirty="0" err="1">
                <a:latin typeface="Times" pitchFamily="2" charset="0"/>
              </a:rPr>
              <a:t>dockerhub</a:t>
            </a:r>
            <a:r>
              <a:rPr kumimoji="1" lang="en-US" altLang="zh-CN" dirty="0">
                <a:latin typeface="Times" pitchFamily="2" charset="0"/>
              </a:rPr>
              <a:t>, finally achieve new </a:t>
            </a:r>
            <a:r>
              <a:rPr kumimoji="1" lang="en-US" altLang="zh-CN" dirty="0" err="1">
                <a:latin typeface="Times" pitchFamily="2" charset="0"/>
              </a:rPr>
              <a:t>OpenFaaS</a:t>
            </a:r>
            <a:r>
              <a:rPr kumimoji="1" lang="en-US" altLang="zh-CN" dirty="0">
                <a:latin typeface="Times" pitchFamily="2" charset="0"/>
              </a:rPr>
              <a:t> deployment in docker.</a:t>
            </a:r>
          </a:p>
          <a:p>
            <a:r>
              <a:rPr kumimoji="1" lang="en-US" altLang="zh-CN" dirty="0">
                <a:latin typeface="Times" pitchFamily="2" charset="0"/>
              </a:rPr>
              <a:t>Platform Problem: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Platform execution is very slow in specific functions on local OS system.(maybe computer problem)</a:t>
            </a:r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609</Words>
  <Application>Microsoft Macintosh PowerPoint</Application>
  <PresentationFormat>宽屏</PresentationFormat>
  <Paragraphs>97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</vt:lpstr>
      <vt:lpstr>Office 主题​​</vt:lpstr>
      <vt:lpstr>Proposing a Certain Dynamic Priority Queue  Worker in OpenFaaS Platform </vt:lpstr>
      <vt:lpstr>Outline</vt:lpstr>
      <vt:lpstr>Problem Statement</vt:lpstr>
      <vt:lpstr>Problem Statement</vt:lpstr>
      <vt:lpstr>Question/Demand Analysis</vt:lpstr>
      <vt:lpstr>Algorithm Design</vt:lpstr>
      <vt:lpstr>OpenFaaS Gateway Structure</vt:lpstr>
      <vt:lpstr>Two Different Methods Description</vt:lpstr>
      <vt:lpstr>Current Process and Problems</vt:lpstr>
      <vt:lpstr>Next Step work: Performance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Proposing a Certain Dynamic Priority Queue  Worker in OpenFaaS Platform </dc:title>
  <dc:creator>Chen Shengyu</dc:creator>
  <cp:lastModifiedBy>Chen Shengyu</cp:lastModifiedBy>
  <cp:revision>66</cp:revision>
  <dcterms:created xsi:type="dcterms:W3CDTF">2020-11-15T03:53:57Z</dcterms:created>
  <dcterms:modified xsi:type="dcterms:W3CDTF">2020-11-23T10:40:03Z</dcterms:modified>
</cp:coreProperties>
</file>