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6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7478-65F2-427C-AF93-FA0441BCF86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2557-517B-4C11-8D6D-48064CA2F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HashMap.html" TargetMode="External"/><Relationship Id="rId3" Type="http://schemas.openxmlformats.org/officeDocument/2006/relationships/hyperlink" Target="https://docs.oracle.com/javase/8/docs/api/java/util/TreeSet.html" TargetMode="External"/><Relationship Id="rId7" Type="http://schemas.openxmlformats.org/officeDocument/2006/relationships/hyperlink" Target="https://docs.oracle.com/javase/8/docs/api/java/util/ArrayDeque.html" TargetMode="External"/><Relationship Id="rId2" Type="http://schemas.openxmlformats.org/officeDocument/2006/relationships/hyperlink" Target="https://docs.oracle.com/javase/8/docs/api/java/util/HashS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LinkedList.html" TargetMode="External"/><Relationship Id="rId5" Type="http://schemas.openxmlformats.org/officeDocument/2006/relationships/hyperlink" Target="https://docs.oracle.com/javase/8/docs/api/java/util/ArrayList.html" TargetMode="External"/><Relationship Id="rId10" Type="http://schemas.openxmlformats.org/officeDocument/2006/relationships/hyperlink" Target="https://docs.oracle.com/javase/8/docs/api/java/util/LinkedHashMap.html" TargetMode="External"/><Relationship Id="rId4" Type="http://schemas.openxmlformats.org/officeDocument/2006/relationships/hyperlink" Target="https://docs.oracle.com/javase/8/docs/api/java/util/LinkedHashSet.html" TargetMode="External"/><Relationship Id="rId9" Type="http://schemas.openxmlformats.org/officeDocument/2006/relationships/hyperlink" Target="https://docs.oracle.com/javase/8/docs/api/java/util/TreeMap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200" y="1773238"/>
            <a:ext cx="9144000" cy="1655762"/>
          </a:xfrm>
        </p:spPr>
        <p:txBody>
          <a:bodyPr/>
          <a:lstStyle/>
          <a:p>
            <a:r>
              <a:rPr lang="en-US" dirty="0" smtClean="0"/>
              <a:t>Java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LinkedHashMap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LinkedHashMap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A </a:t>
            </a:r>
            <a:r>
              <a:rPr lang="en-US" sz="1600" dirty="0" err="1" smtClean="0">
                <a:effectLst/>
              </a:rPr>
              <a:t>LinkedHashMap</a:t>
            </a:r>
            <a:r>
              <a:rPr lang="en-US" sz="1600" dirty="0" smtClean="0">
                <a:effectLst/>
              </a:rPr>
              <a:t> contains values based on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contains only unique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may have one null key and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is same as </a:t>
            </a:r>
            <a:r>
              <a:rPr lang="en-US" sz="1600" dirty="0" err="1" smtClean="0">
                <a:effectLst/>
              </a:rPr>
              <a:t>HashMap</a:t>
            </a:r>
            <a:r>
              <a:rPr lang="en-US" sz="1600" dirty="0" smtClean="0">
                <a:effectLst/>
              </a:rPr>
              <a:t> instead maintains insertion order.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effectLst/>
              </a:rPr>
              <a:t>HashSet</a:t>
            </a:r>
            <a:endParaRPr lang="en-US" sz="1600" dirty="0" smtClean="0">
              <a:effectLst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HashSet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effectLst/>
              </a:rPr>
              <a:t>HashSet</a:t>
            </a:r>
            <a:r>
              <a:rPr lang="en-US" sz="1600" dirty="0" smtClean="0">
                <a:effectLst/>
              </a:rPr>
              <a:t> stores the elements by using a mechanism called </a:t>
            </a:r>
            <a:r>
              <a:rPr lang="en-US" sz="1600" b="1" dirty="0" smtClean="0">
                <a:effectLst/>
              </a:rPr>
              <a:t>hashing.</a:t>
            </a:r>
            <a:endParaRPr lang="en-US" sz="1600" dirty="0" smtClean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effectLst/>
              </a:rPr>
              <a:t>HashSet</a:t>
            </a:r>
            <a:r>
              <a:rPr lang="en-US" sz="1600" dirty="0" smtClean="0">
                <a:effectLst/>
              </a:rPr>
              <a:t> contains unique elements only.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778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effectLst/>
              </a:rPr>
              <a:t>LinkedHashSet</a:t>
            </a:r>
            <a:endParaRPr lang="en-US" sz="1600" dirty="0" smtClean="0">
              <a:effectLst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LinkedHashSet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Contains unique elements only like </a:t>
            </a:r>
            <a:r>
              <a:rPr lang="en-US" sz="1600" dirty="0" err="1" smtClean="0">
                <a:effectLst/>
              </a:rPr>
              <a:t>HashSet</a:t>
            </a:r>
            <a:r>
              <a:rPr lang="en-US" sz="1600" dirty="0" smtClean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Provides all optional set operations, and permits null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Maintains insertion order.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477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effectLst/>
              </a:rPr>
              <a:t>TreeSet</a:t>
            </a:r>
            <a:endParaRPr lang="en-US" sz="1600" dirty="0" smtClean="0">
              <a:effectLst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TreeSet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Contains unique elements only like </a:t>
            </a:r>
            <a:r>
              <a:rPr lang="en-US" sz="1600" dirty="0" err="1" smtClean="0">
                <a:effectLst/>
              </a:rPr>
              <a:t>HashSet</a:t>
            </a:r>
            <a:r>
              <a:rPr lang="en-US" sz="1600" dirty="0" smtClean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Access and retrieval times are quiet fast.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Maintains ascending order.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148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smtClean="0">
                <a:effectLst/>
              </a:rPr>
              <a:t>Vector</a:t>
            </a:r>
          </a:p>
          <a:p>
            <a:pPr marL="0" indent="0">
              <a:buNone/>
            </a:pPr>
            <a:r>
              <a:rPr lang="en-US" sz="1600" dirty="0" smtClean="0"/>
              <a:t>Vector implements a dynamic array. It is similar to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, but with two differences: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Vector is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Vector contains many legacy methods that are not part of the collections framework.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281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effectLst/>
              </a:rPr>
              <a:t>HashTable</a:t>
            </a:r>
            <a:endParaRPr lang="en-US" sz="1600" dirty="0" smtClean="0">
              <a:effectLst/>
            </a:endParaRP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Hashtable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A </a:t>
            </a:r>
            <a:r>
              <a:rPr lang="en-US" sz="1600" dirty="0" err="1" smtClean="0">
                <a:effectLst/>
              </a:rPr>
              <a:t>Hashtable</a:t>
            </a:r>
            <a:r>
              <a:rPr lang="en-US" sz="1600" dirty="0" smtClean="0">
                <a:effectLst/>
              </a:rPr>
              <a:t> is an array of list. Each list is known as a bucket. The position of bucket is identified by calling the </a:t>
            </a:r>
            <a:r>
              <a:rPr lang="en-US" sz="1600" dirty="0" err="1" smtClean="0">
                <a:effectLst/>
              </a:rPr>
              <a:t>hashcode</a:t>
            </a:r>
            <a:r>
              <a:rPr lang="en-US" sz="1600" dirty="0" smtClean="0">
                <a:effectLst/>
              </a:rPr>
              <a:t>() method. A </a:t>
            </a:r>
            <a:r>
              <a:rPr lang="en-US" sz="1600" dirty="0" err="1" smtClean="0">
                <a:effectLst/>
              </a:rPr>
              <a:t>Hashtable</a:t>
            </a:r>
            <a:r>
              <a:rPr lang="en-US" sz="1600" dirty="0" smtClean="0">
                <a:effectLst/>
              </a:rPr>
              <a:t> contains values based on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contains only unique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may have not have any null key or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is synchronized.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556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1"/>
            <a:ext cx="10515600" cy="622300"/>
          </a:xfrm>
        </p:spPr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ava.util.collections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799"/>
            <a:ext cx="11049000" cy="368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/>
              </a:rPr>
              <a:t>Java collection class is used exclusively with static methods that operate on or return collections. It inherits Object </a:t>
            </a:r>
            <a:r>
              <a:rPr lang="en-US" sz="1600" dirty="0" err="1" smtClean="0">
                <a:effectLst/>
              </a:rPr>
              <a:t>class.The</a:t>
            </a:r>
            <a:r>
              <a:rPr lang="en-US" sz="1600" dirty="0" smtClean="0">
                <a:effectLst/>
              </a:rPr>
              <a:t> important points about Java Collections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smtClean="0">
                <a:effectLst/>
              </a:rPr>
              <a:t>Collections </a:t>
            </a:r>
            <a:r>
              <a:rPr lang="en-US" sz="1600" dirty="0" smtClean="0">
                <a:effectLst/>
              </a:rPr>
              <a:t>class supports the </a:t>
            </a:r>
            <a:r>
              <a:rPr lang="en-US" sz="1600" b="1" dirty="0" smtClean="0">
                <a:effectLst/>
              </a:rPr>
              <a:t>polymorphic algorithms</a:t>
            </a:r>
            <a:r>
              <a:rPr lang="en-US" sz="1600" dirty="0" smtClean="0">
                <a:effectLst/>
              </a:rPr>
              <a:t> that operate on collections.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smtClean="0">
                <a:effectLst/>
              </a:rPr>
              <a:t>Collections </a:t>
            </a:r>
            <a:r>
              <a:rPr lang="en-US" sz="1600" dirty="0" smtClean="0">
                <a:effectLst/>
              </a:rPr>
              <a:t>class throws a </a:t>
            </a:r>
            <a:r>
              <a:rPr lang="en-US" sz="1600" b="1" dirty="0" err="1" smtClean="0">
                <a:effectLst/>
              </a:rPr>
              <a:t>NullPointerException</a:t>
            </a:r>
            <a:r>
              <a:rPr lang="en-US" sz="1600" dirty="0" smtClean="0">
                <a:effectLst/>
              </a:rPr>
              <a:t> if the collections or class objects provided to them are null.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965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Iterator:</a:t>
            </a:r>
          </a:p>
          <a:p>
            <a:r>
              <a:rPr lang="en-US" sz="1800" dirty="0" smtClean="0"/>
              <a:t>Iterator </a:t>
            </a:r>
            <a:r>
              <a:rPr lang="en-US" sz="1800" dirty="0"/>
              <a:t>Pattern is used </a:t>
            </a:r>
            <a:r>
              <a:rPr lang="en-US" sz="1800" b="1" dirty="0"/>
              <a:t>"to access the elements of an aggregate object sequentially without exposing its underlying implementation".</a:t>
            </a:r>
            <a:endParaRPr lang="en-US" sz="1800" dirty="0"/>
          </a:p>
          <a:p>
            <a:r>
              <a:rPr lang="en-US" sz="1800" dirty="0"/>
              <a:t>The Iterator pattern is also known as </a:t>
            </a:r>
            <a:r>
              <a:rPr lang="en-US" sz="1800" b="1" dirty="0"/>
              <a:t>Cursor.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3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075363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Enum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Enum</a:t>
            </a:r>
            <a:r>
              <a:rPr lang="en-US" sz="1200" b="1" dirty="0"/>
              <a:t> in java</a:t>
            </a:r>
            <a:r>
              <a:rPr lang="en-US" sz="1200" dirty="0"/>
              <a:t> is a data type that contains fixed set of constants.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It can be used for days of the week (SUNDAY, MONDAY, TUESDAY, WEDNESDAY, THURSDAY, FRIDAY and SATURDAY) , directions (NORTH, SOUTH, EAST and WEST) etc. The java </a:t>
            </a:r>
            <a:r>
              <a:rPr lang="en-US" sz="1200" dirty="0" err="1"/>
              <a:t>enum</a:t>
            </a:r>
            <a:r>
              <a:rPr lang="en-US" sz="1200" dirty="0"/>
              <a:t> constants are static and final implicitly. It is available from JDK 1.5.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Java </a:t>
            </a:r>
            <a:r>
              <a:rPr lang="en-US" sz="1200" dirty="0" err="1"/>
              <a:t>Enums</a:t>
            </a:r>
            <a:r>
              <a:rPr lang="en-US" sz="1200" dirty="0"/>
              <a:t> can be thought of as classes that have fixed set of constants.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enum</a:t>
            </a:r>
            <a:r>
              <a:rPr lang="en-US" sz="1200" dirty="0"/>
              <a:t> improves type safety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enum</a:t>
            </a:r>
            <a:r>
              <a:rPr lang="en-US" sz="1200" dirty="0"/>
              <a:t> can be easily used in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enum</a:t>
            </a:r>
            <a:r>
              <a:rPr lang="en-US" sz="1200" dirty="0"/>
              <a:t> can be traversed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enum</a:t>
            </a:r>
            <a:r>
              <a:rPr lang="en-US" sz="1200" dirty="0"/>
              <a:t> can have fields, constructors and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err="1"/>
              <a:t>enum</a:t>
            </a:r>
            <a:r>
              <a:rPr lang="en-US" sz="1200" dirty="0"/>
              <a:t> may implement many interfaces but cannot extend any class because it internally extends </a:t>
            </a:r>
            <a:r>
              <a:rPr lang="en-US" sz="1200" dirty="0" err="1"/>
              <a:t>Enum</a:t>
            </a:r>
            <a:r>
              <a:rPr lang="en-US" sz="1200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Generics:</a:t>
            </a:r>
          </a:p>
          <a:p>
            <a:r>
              <a:rPr lang="en-US" sz="1600" dirty="0" smtClean="0">
                <a:effectLst/>
              </a:rPr>
              <a:t>The </a:t>
            </a:r>
            <a:r>
              <a:rPr lang="en-US" sz="1600" b="1" dirty="0" smtClean="0">
                <a:effectLst/>
              </a:rPr>
              <a:t>Java Generics</a:t>
            </a:r>
            <a:r>
              <a:rPr lang="en-US" sz="1600" dirty="0" smtClean="0">
                <a:effectLst/>
              </a:rPr>
              <a:t> programming is introduced in J2SE 5 to deal with type-safe objects.</a:t>
            </a:r>
          </a:p>
          <a:p>
            <a:r>
              <a:rPr lang="en-US" sz="1600" dirty="0" smtClean="0">
                <a:effectLst/>
              </a:rPr>
              <a:t>Before generics, we can store any type of objects in collection i.e. non-generic. Now generics, forces the java programmer to store specific type of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65100"/>
            <a:ext cx="11595100" cy="643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Advantage of Java Generics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There are mainly 3 advantages of generics. They are as follows: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1) Type-safety :</a:t>
            </a:r>
            <a:r>
              <a:rPr lang="en-US" sz="1800" dirty="0" smtClean="0">
                <a:effectLst/>
              </a:rPr>
              <a:t> We can hold only a single type of objects in generics. It doesn’t allow to store other objects.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2) Type casting is not required:</a:t>
            </a:r>
            <a:r>
              <a:rPr lang="en-US" sz="1800" dirty="0" smtClean="0">
                <a:effectLst/>
              </a:rPr>
              <a:t> There is no need to typecast the object.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Before Generics, we need to type cast.</a:t>
            </a:r>
          </a:p>
          <a:p>
            <a:pPr marL="0" indent="0">
              <a:buNone/>
            </a:pPr>
            <a:r>
              <a:rPr lang="en-US" sz="1800" dirty="0"/>
              <a:t>List </a:t>
            </a:r>
            <a:r>
              <a:rPr lang="en-US" sz="1800" dirty="0" err="1"/>
              <a:t>list</a:t>
            </a:r>
            <a:r>
              <a:rPr lang="en-US" sz="1800" dirty="0"/>
              <a:t> = new </a:t>
            </a:r>
            <a:r>
              <a:rPr lang="en-US" sz="1800" dirty="0" err="1"/>
              <a:t>ArrayList</a:t>
            </a:r>
            <a:r>
              <a:rPr lang="en-US" sz="1800" dirty="0"/>
              <a:t>();  </a:t>
            </a:r>
          </a:p>
          <a:p>
            <a:pPr marL="0" indent="0">
              <a:buNone/>
            </a:pPr>
            <a:r>
              <a:rPr lang="en-US" sz="1800" dirty="0" err="1"/>
              <a:t>list.add</a:t>
            </a:r>
            <a:r>
              <a:rPr lang="en-US" sz="1800" dirty="0"/>
              <a:t>("hello");  </a:t>
            </a:r>
          </a:p>
          <a:p>
            <a:pPr marL="0" indent="0">
              <a:buNone/>
            </a:pPr>
            <a:r>
              <a:rPr lang="en-US" sz="1800" dirty="0"/>
              <a:t>String s = (String) </a:t>
            </a:r>
            <a:r>
              <a:rPr lang="en-US" sz="1800" dirty="0" err="1"/>
              <a:t>list.get</a:t>
            </a:r>
            <a:r>
              <a:rPr lang="en-US" sz="1800" dirty="0"/>
              <a:t>(0);//typecasting  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After Generics, we don't need to typecast the object.</a:t>
            </a:r>
          </a:p>
          <a:p>
            <a:pPr marL="0" indent="0">
              <a:buNone/>
            </a:pPr>
            <a:r>
              <a:rPr lang="en-US" sz="1800" dirty="0"/>
              <a:t>List&lt;String&gt; list = new </a:t>
            </a:r>
            <a:r>
              <a:rPr lang="en-US" sz="1800" dirty="0" err="1"/>
              <a:t>ArrayList</a:t>
            </a:r>
            <a:r>
              <a:rPr lang="en-US" sz="1800" dirty="0"/>
              <a:t>&lt;String&gt;();  </a:t>
            </a:r>
          </a:p>
          <a:p>
            <a:pPr marL="0" indent="0">
              <a:buNone/>
            </a:pPr>
            <a:r>
              <a:rPr lang="en-US" sz="1800" dirty="0" err="1"/>
              <a:t>list.add</a:t>
            </a:r>
            <a:r>
              <a:rPr lang="en-US" sz="1800" dirty="0"/>
              <a:t>("hello");  </a:t>
            </a:r>
          </a:p>
          <a:p>
            <a:pPr marL="0" indent="0">
              <a:buNone/>
            </a:pPr>
            <a:r>
              <a:rPr lang="en-US" sz="1800" dirty="0"/>
              <a:t>String s = </a:t>
            </a:r>
            <a:r>
              <a:rPr lang="en-US" sz="1800" dirty="0" err="1"/>
              <a:t>list.get</a:t>
            </a:r>
            <a:r>
              <a:rPr lang="en-US" sz="1800" dirty="0"/>
              <a:t>(0);  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</a:rPr>
              <a:t>3) Compile-Time Checking:</a:t>
            </a:r>
            <a:r>
              <a:rPr lang="en-US" sz="1800" dirty="0" smtClean="0">
                <a:effectLst/>
              </a:rPr>
              <a:t> It is checked at compile time so problem will not occur at runtime. The good programming strategy says it is far better to handle the problem at compile time than runtime.</a:t>
            </a:r>
          </a:p>
          <a:p>
            <a:pPr marL="0" indent="0">
              <a:buNone/>
            </a:pPr>
            <a:r>
              <a:rPr lang="en-US" sz="1800" dirty="0"/>
              <a:t>List&lt;String&gt; list = new </a:t>
            </a:r>
            <a:r>
              <a:rPr lang="en-US" sz="1800" dirty="0" err="1"/>
              <a:t>ArrayList</a:t>
            </a:r>
            <a:r>
              <a:rPr lang="en-US" sz="1800" dirty="0"/>
              <a:t>&lt;String&gt;();  </a:t>
            </a:r>
          </a:p>
          <a:p>
            <a:pPr marL="0" indent="0">
              <a:buNone/>
            </a:pPr>
            <a:r>
              <a:rPr lang="en-US" sz="1800" dirty="0" err="1"/>
              <a:t>list.add</a:t>
            </a:r>
            <a:r>
              <a:rPr lang="en-US" sz="1800" dirty="0"/>
              <a:t>("hello");  </a:t>
            </a:r>
          </a:p>
          <a:p>
            <a:pPr marL="0" indent="0">
              <a:buNone/>
            </a:pPr>
            <a:r>
              <a:rPr lang="en-US" sz="1800" dirty="0" err="1"/>
              <a:t>list.add</a:t>
            </a:r>
            <a:r>
              <a:rPr lang="en-US" sz="1800" dirty="0"/>
              <a:t>(32);//Compile Time Error  </a:t>
            </a:r>
          </a:p>
        </p:txBody>
      </p:sp>
    </p:spTree>
    <p:extLst>
      <p:ext uri="{BB962C8B-B14F-4D97-AF65-F5344CB8AC3E}">
        <p14:creationId xmlns:p14="http://schemas.microsoft.com/office/powerpoint/2010/main" val="13224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39700"/>
            <a:ext cx="11556999" cy="65913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975349" y="2463800"/>
            <a:ext cx="317500" cy="33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4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Hash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Resizable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Balanced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Linked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Hash Table + Linked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2"/>
                        </a:rPr>
                        <a:t>HashSet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3"/>
                        </a:rPr>
                        <a:t>TreeSet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4"/>
                        </a:rPr>
                        <a:t>LinkedHashSet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5"/>
                        </a:rPr>
                        <a:t>ArrayList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6"/>
                        </a:rPr>
                        <a:t>LinkedList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7"/>
                        </a:rPr>
                        <a:t>ArrayDeque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6"/>
                        </a:rPr>
                        <a:t>LinkedList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8"/>
                        </a:rPr>
                        <a:t>HashMap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linkClick r:id="rId9"/>
                        </a:rPr>
                        <a:t>TreeMap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hlinkClick r:id="rId10"/>
                        </a:rPr>
                        <a:t>LinkedHashMap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61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ArrayList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ArrayList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ArrayList</a:t>
            </a:r>
            <a:r>
              <a:rPr lang="en-US" sz="1600" dirty="0" smtClean="0">
                <a:effectLst/>
              </a:rPr>
              <a:t> class can contain duplicate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ArrayList</a:t>
            </a:r>
            <a:r>
              <a:rPr lang="en-US" sz="1600" dirty="0" smtClean="0">
                <a:effectLst/>
              </a:rPr>
              <a:t> class maintains insertion order.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ArrayList</a:t>
            </a:r>
            <a:r>
              <a:rPr lang="en-US" sz="1600" dirty="0" smtClean="0">
                <a:effectLst/>
              </a:rPr>
              <a:t> class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ArrayList</a:t>
            </a:r>
            <a:r>
              <a:rPr lang="en-US" sz="1600" dirty="0" smtClean="0">
                <a:effectLst/>
              </a:rPr>
              <a:t> allows random access because array works at the index basis.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In Java </a:t>
            </a:r>
            <a:r>
              <a:rPr lang="en-US" sz="1600" dirty="0" err="1" smtClean="0">
                <a:effectLst/>
              </a:rPr>
              <a:t>ArrayList</a:t>
            </a:r>
            <a:r>
              <a:rPr lang="en-US" sz="1600" dirty="0" smtClean="0">
                <a:effectLst/>
              </a:rPr>
              <a:t> class, manipulation is slow because a lot of shifting needs to be occurred if any element is removed from the array list.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01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LinkedList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LinkedList</a:t>
            </a:r>
            <a:r>
              <a:rPr lang="en-US" sz="1600" dirty="0" smtClean="0">
                <a:effectLst/>
              </a:rPr>
              <a:t>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LinkedList</a:t>
            </a:r>
            <a:r>
              <a:rPr lang="en-US" sz="1600" dirty="0" smtClean="0">
                <a:effectLst/>
              </a:rPr>
              <a:t> class can contain duplicate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LinkedList</a:t>
            </a:r>
            <a:r>
              <a:rPr lang="en-US" sz="1600" dirty="0" smtClean="0">
                <a:effectLst/>
              </a:rPr>
              <a:t> class maintains insertion order.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LinkedList</a:t>
            </a:r>
            <a:r>
              <a:rPr lang="en-US" sz="1600" dirty="0" smtClean="0">
                <a:effectLst/>
              </a:rPr>
              <a:t> class is non synchronized.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In Java </a:t>
            </a:r>
            <a:r>
              <a:rPr lang="en-US" sz="1600" dirty="0" err="1" smtClean="0">
                <a:effectLst/>
              </a:rPr>
              <a:t>LinkedList</a:t>
            </a:r>
            <a:r>
              <a:rPr lang="en-US" sz="1600" dirty="0" smtClean="0">
                <a:effectLst/>
              </a:rPr>
              <a:t> class, manipulation is fast because no shifting needs to be occurred.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Java </a:t>
            </a:r>
            <a:r>
              <a:rPr lang="en-US" sz="1600" dirty="0" err="1" smtClean="0">
                <a:effectLst/>
              </a:rPr>
              <a:t>LinkedList</a:t>
            </a:r>
            <a:r>
              <a:rPr lang="en-US" sz="1600" dirty="0" smtClean="0">
                <a:effectLst/>
              </a:rPr>
              <a:t> class can be used as list, stack or queue.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801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TreeMap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TreeMap</a:t>
            </a:r>
            <a:r>
              <a:rPr lang="en-US" sz="1600" dirty="0" smtClean="0">
                <a:effectLst/>
              </a:rPr>
              <a:t> class are: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A </a:t>
            </a:r>
            <a:r>
              <a:rPr lang="en-US" sz="1600" dirty="0" err="1" smtClean="0">
                <a:effectLst/>
              </a:rPr>
              <a:t>TreeMap</a:t>
            </a:r>
            <a:r>
              <a:rPr lang="en-US" sz="1600" dirty="0" smtClean="0">
                <a:effectLst/>
              </a:rPr>
              <a:t> contains values based on the key. It implements the </a:t>
            </a:r>
            <a:r>
              <a:rPr lang="en-US" sz="1600" dirty="0" err="1" smtClean="0">
                <a:effectLst/>
              </a:rPr>
              <a:t>NavigableMap</a:t>
            </a:r>
            <a:r>
              <a:rPr lang="en-US" sz="1600" dirty="0" smtClean="0">
                <a:effectLst/>
              </a:rPr>
              <a:t> interface and extends </a:t>
            </a:r>
            <a:r>
              <a:rPr lang="en-US" sz="1600" dirty="0" err="1" smtClean="0">
                <a:effectLst/>
              </a:rPr>
              <a:t>AbstractMap</a:t>
            </a:r>
            <a:r>
              <a:rPr lang="en-US" sz="1600" dirty="0" smtClean="0">
                <a:effectLst/>
              </a:rPr>
              <a:t>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contains only unique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cannot have null key but can have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is same as </a:t>
            </a:r>
            <a:r>
              <a:rPr lang="en-US" sz="1600" dirty="0" err="1" smtClean="0">
                <a:effectLst/>
              </a:rPr>
              <a:t>HashMap</a:t>
            </a:r>
            <a:r>
              <a:rPr lang="en-US" sz="1600" dirty="0" smtClean="0">
                <a:effectLst/>
              </a:rPr>
              <a:t> instead maintains ascending order.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381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HashMap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effectLst/>
              </a:rPr>
              <a:t>The important points about Java </a:t>
            </a:r>
            <a:r>
              <a:rPr lang="en-US" sz="1600" dirty="0" err="1" smtClean="0">
                <a:effectLst/>
              </a:rPr>
              <a:t>HashMap</a:t>
            </a:r>
            <a:r>
              <a:rPr lang="en-US" sz="1600" dirty="0" smtClean="0">
                <a:effectLst/>
              </a:rPr>
              <a:t> class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A </a:t>
            </a:r>
            <a:r>
              <a:rPr lang="en-US" sz="1600" dirty="0" err="1" smtClean="0">
                <a:effectLst/>
              </a:rPr>
              <a:t>HashMap</a:t>
            </a:r>
            <a:r>
              <a:rPr lang="en-US" sz="1600" dirty="0" smtClean="0">
                <a:effectLst/>
              </a:rPr>
              <a:t> contains values based on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contains only unique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may have one null key and multiple null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effectLst/>
              </a:rPr>
              <a:t>It maintains no order.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45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850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UST 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Chenthil Subbiah (UST, IND)</dc:creator>
  <cp:lastModifiedBy>Chenthil Subbiah (UST, IND)</cp:lastModifiedBy>
  <cp:revision>30</cp:revision>
  <dcterms:created xsi:type="dcterms:W3CDTF">2018-01-31T04:23:58Z</dcterms:created>
  <dcterms:modified xsi:type="dcterms:W3CDTF">2018-01-31T07:56:41Z</dcterms:modified>
</cp:coreProperties>
</file>