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2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991F-89E4-4F17-A5B8-5C09C754F5B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DFDA-A7EF-45A5-BB8B-B09483ED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3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8468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Java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51" y="0"/>
            <a:ext cx="539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8106"/>
            <a:ext cx="37796565" cy="3524042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Types of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mainly two types of exceptions: checked and unchecked where error is considered as unchecked exception. The sun microsystem says there are three types of exceptions: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Checked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Unchecked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sz="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sz="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224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3093" y="32083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10B38"/>
                </a:solidFill>
                <a:latin typeface="erdana"/>
              </a:rPr>
              <a:t>Exception Handling Mechanism</a:t>
            </a:r>
            <a:endParaRPr lang="en-US" altLang="en-US" dirty="0">
              <a:solidFill>
                <a:srgbClr val="610B38"/>
              </a:solidFill>
              <a:latin typeface="erdana"/>
            </a:endParaRPr>
          </a:p>
        </p:txBody>
      </p:sp>
      <p:pic>
        <p:nvPicPr>
          <p:cNvPr id="2050" name="Picture 2" descr="internal working of try-catch 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6" y="14748"/>
            <a:ext cx="11006715" cy="707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Try-catch</a:t>
            </a:r>
          </a:p>
          <a:p>
            <a:r>
              <a:rPr lang="en-US" dirty="0" smtClean="0"/>
              <a:t>Try-finally</a:t>
            </a:r>
          </a:p>
          <a:p>
            <a:r>
              <a:rPr lang="en-US" dirty="0" smtClean="0"/>
              <a:t>Try-catch-finally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2" y="791035"/>
            <a:ext cx="5611301" cy="66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Throws - </a:t>
            </a:r>
            <a:r>
              <a:rPr lang="en-US" dirty="0"/>
              <a:t>The </a:t>
            </a:r>
            <a:r>
              <a:rPr lang="en-US" b="1" dirty="0"/>
              <a:t>Java throws keyword</a:t>
            </a:r>
            <a:r>
              <a:rPr lang="en-US" dirty="0"/>
              <a:t> is used to declare an exception. </a:t>
            </a:r>
          </a:p>
        </p:txBody>
      </p:sp>
    </p:spTree>
    <p:extLst>
      <p:ext uri="{BB962C8B-B14F-4D97-AF65-F5344CB8AC3E}">
        <p14:creationId xmlns:p14="http://schemas.microsoft.com/office/powerpoint/2010/main" val="299346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9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53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erdana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Chenthil Subbiah (UST, IND)</dc:creator>
  <cp:lastModifiedBy>Chenthil Subbiah (UST, IND)</cp:lastModifiedBy>
  <cp:revision>10</cp:revision>
  <dcterms:created xsi:type="dcterms:W3CDTF">2018-01-29T10:19:27Z</dcterms:created>
  <dcterms:modified xsi:type="dcterms:W3CDTF">2018-01-30T07:50:53Z</dcterms:modified>
</cp:coreProperties>
</file>