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3" r:id="rId4"/>
    <p:sldId id="257" r:id="rId5"/>
    <p:sldId id="258" r:id="rId6"/>
    <p:sldId id="259" r:id="rId7"/>
    <p:sldId id="264" r:id="rId8"/>
    <p:sldId id="260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4" autoAdjust="0"/>
    <p:restoredTop sz="59929" autoAdjust="0"/>
  </p:normalViewPr>
  <p:slideViewPr>
    <p:cSldViewPr snapToGrid="0">
      <p:cViewPr varScale="1">
        <p:scale>
          <a:sx n="68" d="100"/>
          <a:sy n="68" d="100"/>
        </p:scale>
        <p:origin x="19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8.sv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svg"/><Relationship Id="rId4" Type="http://schemas.openxmlformats.org/officeDocument/2006/relationships/image" Target="../media/image14.svg"/><Relationship Id="rId9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8.sv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svg"/><Relationship Id="rId4" Type="http://schemas.openxmlformats.org/officeDocument/2006/relationships/image" Target="../media/image14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2BF6B0-CB1F-4CCD-9340-24FFC3E58648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CA9CAEA-293C-47EF-857D-2E8C15EB44DB}">
      <dgm:prSet/>
      <dgm:spPr/>
      <dgm:t>
        <a:bodyPr/>
        <a:lstStyle/>
        <a:p>
          <a:r>
            <a:rPr lang="en-US" b="1"/>
            <a:t>What’s SpringBoot?</a:t>
          </a:r>
          <a:endParaRPr lang="en-US"/>
        </a:p>
      </dgm:t>
    </dgm:pt>
    <dgm:pt modelId="{08DD5F4E-2298-4BC7-98A8-4DE22020E4CD}" type="parTrans" cxnId="{B9460184-E7F0-4671-BDCC-36B3715AA78D}">
      <dgm:prSet/>
      <dgm:spPr/>
      <dgm:t>
        <a:bodyPr/>
        <a:lstStyle/>
        <a:p>
          <a:endParaRPr lang="en-US"/>
        </a:p>
      </dgm:t>
    </dgm:pt>
    <dgm:pt modelId="{94E3CC02-7407-4B48-B7F8-40F9637A12A3}" type="sibTrans" cxnId="{B9460184-E7F0-4671-BDCC-36B3715AA78D}">
      <dgm:prSet/>
      <dgm:spPr/>
      <dgm:t>
        <a:bodyPr/>
        <a:lstStyle/>
        <a:p>
          <a:endParaRPr lang="en-US"/>
        </a:p>
      </dgm:t>
    </dgm:pt>
    <dgm:pt modelId="{5EE2DC93-40D5-4891-85D1-C8CF873FDE51}">
      <dgm:prSet/>
      <dgm:spPr/>
      <dgm:t>
        <a:bodyPr/>
        <a:lstStyle/>
        <a:p>
          <a:r>
            <a:rPr lang="en-US" dirty="0"/>
            <a:t>Auto-configuration</a:t>
          </a:r>
        </a:p>
      </dgm:t>
    </dgm:pt>
    <dgm:pt modelId="{25352579-8B9D-4BF3-9B73-6EF098470977}" type="parTrans" cxnId="{25BBFA88-7A3E-4BCC-A705-64E94614555B}">
      <dgm:prSet/>
      <dgm:spPr/>
      <dgm:t>
        <a:bodyPr/>
        <a:lstStyle/>
        <a:p>
          <a:endParaRPr lang="en-US"/>
        </a:p>
      </dgm:t>
    </dgm:pt>
    <dgm:pt modelId="{0FE804CB-91B1-42EF-8106-27CEB0908ABA}" type="sibTrans" cxnId="{25BBFA88-7A3E-4BCC-A705-64E94614555B}">
      <dgm:prSet/>
      <dgm:spPr/>
      <dgm:t>
        <a:bodyPr/>
        <a:lstStyle/>
        <a:p>
          <a:endParaRPr lang="en-US"/>
        </a:p>
      </dgm:t>
    </dgm:pt>
    <dgm:pt modelId="{31F2D1B3-3B04-4401-B387-B63349E48FA6}">
      <dgm:prSet/>
      <dgm:spPr/>
      <dgm:t>
        <a:bodyPr/>
        <a:lstStyle/>
        <a:p>
          <a:r>
            <a:rPr lang="en-US" dirty="0"/>
            <a:t>R</a:t>
          </a:r>
          <a:r>
            <a:rPr lang="en-US" altLang="zh-CN" dirty="0"/>
            <a:t>estful </a:t>
          </a:r>
          <a:r>
            <a:rPr lang="en-US" altLang="zh-CN" dirty="0" err="1"/>
            <a:t>Api</a:t>
          </a:r>
          <a:endParaRPr lang="en-US" dirty="0"/>
        </a:p>
      </dgm:t>
    </dgm:pt>
    <dgm:pt modelId="{2D3240E8-35F4-401C-A26B-423A560DD695}" type="parTrans" cxnId="{3A862ACA-4739-4224-A08A-90AF8A44816B}">
      <dgm:prSet/>
      <dgm:spPr/>
      <dgm:t>
        <a:bodyPr/>
        <a:lstStyle/>
        <a:p>
          <a:endParaRPr lang="en-US"/>
        </a:p>
      </dgm:t>
    </dgm:pt>
    <dgm:pt modelId="{9FE78C38-774B-4892-A0C4-93B5D2D6745A}" type="sibTrans" cxnId="{3A862ACA-4739-4224-A08A-90AF8A44816B}">
      <dgm:prSet/>
      <dgm:spPr/>
      <dgm:t>
        <a:bodyPr/>
        <a:lstStyle/>
        <a:p>
          <a:endParaRPr lang="en-US"/>
        </a:p>
      </dgm:t>
    </dgm:pt>
    <dgm:pt modelId="{22D19075-7C54-4370-9482-B8EF932DF87B}">
      <dgm:prSet/>
      <dgm:spPr/>
      <dgm:t>
        <a:bodyPr/>
        <a:lstStyle/>
        <a:p>
          <a:r>
            <a:rPr lang="en-US"/>
            <a:t>unit-test </a:t>
          </a:r>
        </a:p>
      </dgm:t>
    </dgm:pt>
    <dgm:pt modelId="{E3B71EE5-CD7C-43CC-A5E9-F09966BA83CE}" type="parTrans" cxnId="{BEB8A86C-522A-46F1-8EB9-CA6FE88FD0F4}">
      <dgm:prSet/>
      <dgm:spPr/>
      <dgm:t>
        <a:bodyPr/>
        <a:lstStyle/>
        <a:p>
          <a:endParaRPr lang="en-US"/>
        </a:p>
      </dgm:t>
    </dgm:pt>
    <dgm:pt modelId="{55454ED6-B699-43B9-99B0-576DD7FAF1A1}" type="sibTrans" cxnId="{BEB8A86C-522A-46F1-8EB9-CA6FE88FD0F4}">
      <dgm:prSet/>
      <dgm:spPr/>
      <dgm:t>
        <a:bodyPr/>
        <a:lstStyle/>
        <a:p>
          <a:endParaRPr lang="en-US"/>
        </a:p>
      </dgm:t>
    </dgm:pt>
    <dgm:pt modelId="{0DB06748-108F-421C-B0E1-3740F7F3DC60}" type="pres">
      <dgm:prSet presAssocID="{BE2BF6B0-CB1F-4CCD-9340-24FFC3E58648}" presName="root" presStyleCnt="0">
        <dgm:presLayoutVars>
          <dgm:dir/>
          <dgm:resizeHandles val="exact"/>
        </dgm:presLayoutVars>
      </dgm:prSet>
      <dgm:spPr/>
    </dgm:pt>
    <dgm:pt modelId="{3E70CC70-2D1D-44E3-88B5-196A4326AF00}" type="pres">
      <dgm:prSet presAssocID="{6CA9CAEA-293C-47EF-857D-2E8C15EB44DB}" presName="compNode" presStyleCnt="0"/>
      <dgm:spPr/>
    </dgm:pt>
    <dgm:pt modelId="{190B2F42-5AC4-4BF9-9B01-7A6FFE37BA47}" type="pres">
      <dgm:prSet presAssocID="{6CA9CAEA-293C-47EF-857D-2E8C15EB44DB}" presName="bgRect" presStyleLbl="bgShp" presStyleIdx="0" presStyleCnt="4"/>
      <dgm:spPr/>
    </dgm:pt>
    <dgm:pt modelId="{C844B225-A2C4-43B9-A619-9700909BA25C}" type="pres">
      <dgm:prSet presAssocID="{6CA9CAEA-293C-47EF-857D-2E8C15EB44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5487738E-4603-46EE-B973-584530F6DA08}" type="pres">
      <dgm:prSet presAssocID="{6CA9CAEA-293C-47EF-857D-2E8C15EB44DB}" presName="spaceRect" presStyleCnt="0"/>
      <dgm:spPr/>
    </dgm:pt>
    <dgm:pt modelId="{FF12ADBB-DB05-4144-81DE-6F845765D2AD}" type="pres">
      <dgm:prSet presAssocID="{6CA9CAEA-293C-47EF-857D-2E8C15EB44DB}" presName="parTx" presStyleLbl="revTx" presStyleIdx="0" presStyleCnt="4">
        <dgm:presLayoutVars>
          <dgm:chMax val="0"/>
          <dgm:chPref val="0"/>
        </dgm:presLayoutVars>
      </dgm:prSet>
      <dgm:spPr/>
    </dgm:pt>
    <dgm:pt modelId="{24EFAB5C-DF33-439D-9585-F93EEAEDF997}" type="pres">
      <dgm:prSet presAssocID="{94E3CC02-7407-4B48-B7F8-40F9637A12A3}" presName="sibTrans" presStyleCnt="0"/>
      <dgm:spPr/>
    </dgm:pt>
    <dgm:pt modelId="{FF851966-6FFD-42AD-9349-AE78460110E4}" type="pres">
      <dgm:prSet presAssocID="{5EE2DC93-40D5-4891-85D1-C8CF873FDE51}" presName="compNode" presStyleCnt="0"/>
      <dgm:spPr/>
    </dgm:pt>
    <dgm:pt modelId="{4AE0F933-1824-431D-B680-8BEE5829A6C3}" type="pres">
      <dgm:prSet presAssocID="{5EE2DC93-40D5-4891-85D1-C8CF873FDE51}" presName="bgRect" presStyleLbl="bgShp" presStyleIdx="1" presStyleCnt="4"/>
      <dgm:spPr/>
    </dgm:pt>
    <dgm:pt modelId="{6FA49DD9-A4C0-4A62-BDAB-9B60762CC424}" type="pres">
      <dgm:prSet presAssocID="{5EE2DC93-40D5-4891-85D1-C8CF873FDE5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E2FD8C6-51CF-4983-BA80-317461DEAB52}" type="pres">
      <dgm:prSet presAssocID="{5EE2DC93-40D5-4891-85D1-C8CF873FDE51}" presName="spaceRect" presStyleCnt="0"/>
      <dgm:spPr/>
    </dgm:pt>
    <dgm:pt modelId="{24016E29-2C63-48E5-A192-306A92053951}" type="pres">
      <dgm:prSet presAssocID="{5EE2DC93-40D5-4891-85D1-C8CF873FDE51}" presName="parTx" presStyleLbl="revTx" presStyleIdx="1" presStyleCnt="4">
        <dgm:presLayoutVars>
          <dgm:chMax val="0"/>
          <dgm:chPref val="0"/>
        </dgm:presLayoutVars>
      </dgm:prSet>
      <dgm:spPr/>
    </dgm:pt>
    <dgm:pt modelId="{8715150B-1091-45A8-93A8-83E4D0D42D6F}" type="pres">
      <dgm:prSet presAssocID="{0FE804CB-91B1-42EF-8106-27CEB0908ABA}" presName="sibTrans" presStyleCnt="0"/>
      <dgm:spPr/>
    </dgm:pt>
    <dgm:pt modelId="{3B77FEBB-2418-467B-A133-E54A1F44A5A0}" type="pres">
      <dgm:prSet presAssocID="{31F2D1B3-3B04-4401-B387-B63349E48FA6}" presName="compNode" presStyleCnt="0"/>
      <dgm:spPr/>
    </dgm:pt>
    <dgm:pt modelId="{81AEBFCB-3EEA-4365-92C3-D16F071C53E3}" type="pres">
      <dgm:prSet presAssocID="{31F2D1B3-3B04-4401-B387-B63349E48FA6}" presName="bgRect" presStyleLbl="bgShp" presStyleIdx="2" presStyleCnt="4"/>
      <dgm:spPr/>
    </dgm:pt>
    <dgm:pt modelId="{54E6EFBD-0034-4F74-B572-647AFB86566B}" type="pres">
      <dgm:prSet presAssocID="{31F2D1B3-3B04-4401-B387-B63349E48FA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52944FF6-9FF9-40A0-8DB9-11DB8D469F2D}" type="pres">
      <dgm:prSet presAssocID="{31F2D1B3-3B04-4401-B387-B63349E48FA6}" presName="spaceRect" presStyleCnt="0"/>
      <dgm:spPr/>
    </dgm:pt>
    <dgm:pt modelId="{705F7CB2-DD9B-441F-BB03-8B8C72697ECB}" type="pres">
      <dgm:prSet presAssocID="{31F2D1B3-3B04-4401-B387-B63349E48FA6}" presName="parTx" presStyleLbl="revTx" presStyleIdx="2" presStyleCnt="4">
        <dgm:presLayoutVars>
          <dgm:chMax val="0"/>
          <dgm:chPref val="0"/>
        </dgm:presLayoutVars>
      </dgm:prSet>
      <dgm:spPr/>
    </dgm:pt>
    <dgm:pt modelId="{0594B110-4F7F-4D49-AB0E-E109DBC14212}" type="pres">
      <dgm:prSet presAssocID="{9FE78C38-774B-4892-A0C4-93B5D2D6745A}" presName="sibTrans" presStyleCnt="0"/>
      <dgm:spPr/>
    </dgm:pt>
    <dgm:pt modelId="{C194D662-128E-41C1-B568-336CF958DF65}" type="pres">
      <dgm:prSet presAssocID="{22D19075-7C54-4370-9482-B8EF932DF87B}" presName="compNode" presStyleCnt="0"/>
      <dgm:spPr/>
    </dgm:pt>
    <dgm:pt modelId="{1D7717E0-9363-43B5-B3A9-AA419E02683C}" type="pres">
      <dgm:prSet presAssocID="{22D19075-7C54-4370-9482-B8EF932DF87B}" presName="bgRect" presStyleLbl="bgShp" presStyleIdx="3" presStyleCnt="4"/>
      <dgm:spPr/>
    </dgm:pt>
    <dgm:pt modelId="{EF515D51-41FD-49CD-B4B8-43CD78EAE2B8}" type="pres">
      <dgm:prSet presAssocID="{22D19075-7C54-4370-9482-B8EF932DF87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5EABC034-24BE-479F-B039-12557CC48E16}" type="pres">
      <dgm:prSet presAssocID="{22D19075-7C54-4370-9482-B8EF932DF87B}" presName="spaceRect" presStyleCnt="0"/>
      <dgm:spPr/>
    </dgm:pt>
    <dgm:pt modelId="{49A81419-FB64-4BE4-9181-6A18944A4BEA}" type="pres">
      <dgm:prSet presAssocID="{22D19075-7C54-4370-9482-B8EF932DF87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EB8A86C-522A-46F1-8EB9-CA6FE88FD0F4}" srcId="{BE2BF6B0-CB1F-4CCD-9340-24FFC3E58648}" destId="{22D19075-7C54-4370-9482-B8EF932DF87B}" srcOrd="3" destOrd="0" parTransId="{E3B71EE5-CD7C-43CC-A5E9-F09966BA83CE}" sibTransId="{55454ED6-B699-43B9-99B0-576DD7FAF1A1}"/>
    <dgm:cxn modelId="{39C2EC79-6576-4990-A734-166BCF4A2EA0}" type="presOf" srcId="{31F2D1B3-3B04-4401-B387-B63349E48FA6}" destId="{705F7CB2-DD9B-441F-BB03-8B8C72697ECB}" srcOrd="0" destOrd="0" presId="urn:microsoft.com/office/officeart/2018/2/layout/IconVerticalSolidList"/>
    <dgm:cxn modelId="{B9460184-E7F0-4671-BDCC-36B3715AA78D}" srcId="{BE2BF6B0-CB1F-4CCD-9340-24FFC3E58648}" destId="{6CA9CAEA-293C-47EF-857D-2E8C15EB44DB}" srcOrd="0" destOrd="0" parTransId="{08DD5F4E-2298-4BC7-98A8-4DE22020E4CD}" sibTransId="{94E3CC02-7407-4B48-B7F8-40F9637A12A3}"/>
    <dgm:cxn modelId="{25BBFA88-7A3E-4BCC-A705-64E94614555B}" srcId="{BE2BF6B0-CB1F-4CCD-9340-24FFC3E58648}" destId="{5EE2DC93-40D5-4891-85D1-C8CF873FDE51}" srcOrd="1" destOrd="0" parTransId="{25352579-8B9D-4BF3-9B73-6EF098470977}" sibTransId="{0FE804CB-91B1-42EF-8106-27CEB0908ABA}"/>
    <dgm:cxn modelId="{DEDD9395-02DA-4F57-8A19-339FB7FF3098}" type="presOf" srcId="{22D19075-7C54-4370-9482-B8EF932DF87B}" destId="{49A81419-FB64-4BE4-9181-6A18944A4BEA}" srcOrd="0" destOrd="0" presId="urn:microsoft.com/office/officeart/2018/2/layout/IconVerticalSolidList"/>
    <dgm:cxn modelId="{1AD73AB5-EECD-4214-B7CB-2783868FCC55}" type="presOf" srcId="{BE2BF6B0-CB1F-4CCD-9340-24FFC3E58648}" destId="{0DB06748-108F-421C-B0E1-3740F7F3DC60}" srcOrd="0" destOrd="0" presId="urn:microsoft.com/office/officeart/2018/2/layout/IconVerticalSolidList"/>
    <dgm:cxn modelId="{AB44E7C2-30C2-4263-9232-63551D3115B1}" type="presOf" srcId="{5EE2DC93-40D5-4891-85D1-C8CF873FDE51}" destId="{24016E29-2C63-48E5-A192-306A92053951}" srcOrd="0" destOrd="0" presId="urn:microsoft.com/office/officeart/2018/2/layout/IconVerticalSolidList"/>
    <dgm:cxn modelId="{3A862ACA-4739-4224-A08A-90AF8A44816B}" srcId="{BE2BF6B0-CB1F-4CCD-9340-24FFC3E58648}" destId="{31F2D1B3-3B04-4401-B387-B63349E48FA6}" srcOrd="2" destOrd="0" parTransId="{2D3240E8-35F4-401C-A26B-423A560DD695}" sibTransId="{9FE78C38-774B-4892-A0C4-93B5D2D6745A}"/>
    <dgm:cxn modelId="{9276BCD2-C2FD-4CC6-A372-C59A6AA938C8}" type="presOf" srcId="{6CA9CAEA-293C-47EF-857D-2E8C15EB44DB}" destId="{FF12ADBB-DB05-4144-81DE-6F845765D2AD}" srcOrd="0" destOrd="0" presId="urn:microsoft.com/office/officeart/2018/2/layout/IconVerticalSolidList"/>
    <dgm:cxn modelId="{15D4930C-E980-4E0B-8DEE-7EC02BFBF89F}" type="presParOf" srcId="{0DB06748-108F-421C-B0E1-3740F7F3DC60}" destId="{3E70CC70-2D1D-44E3-88B5-196A4326AF00}" srcOrd="0" destOrd="0" presId="urn:microsoft.com/office/officeart/2018/2/layout/IconVerticalSolidList"/>
    <dgm:cxn modelId="{76AF6FF3-3FFF-492E-A747-FA61D696DAE4}" type="presParOf" srcId="{3E70CC70-2D1D-44E3-88B5-196A4326AF00}" destId="{190B2F42-5AC4-4BF9-9B01-7A6FFE37BA47}" srcOrd="0" destOrd="0" presId="urn:microsoft.com/office/officeart/2018/2/layout/IconVerticalSolidList"/>
    <dgm:cxn modelId="{AB99A903-2D2A-48B9-8CC0-9A8F9BE3DF4B}" type="presParOf" srcId="{3E70CC70-2D1D-44E3-88B5-196A4326AF00}" destId="{C844B225-A2C4-43B9-A619-9700909BA25C}" srcOrd="1" destOrd="0" presId="urn:microsoft.com/office/officeart/2018/2/layout/IconVerticalSolidList"/>
    <dgm:cxn modelId="{29652F9D-0232-4564-85E2-B18F26E6D9DF}" type="presParOf" srcId="{3E70CC70-2D1D-44E3-88B5-196A4326AF00}" destId="{5487738E-4603-46EE-B973-584530F6DA08}" srcOrd="2" destOrd="0" presId="urn:microsoft.com/office/officeart/2018/2/layout/IconVerticalSolidList"/>
    <dgm:cxn modelId="{3A21DD13-3DFB-4528-8354-94C4069EB697}" type="presParOf" srcId="{3E70CC70-2D1D-44E3-88B5-196A4326AF00}" destId="{FF12ADBB-DB05-4144-81DE-6F845765D2AD}" srcOrd="3" destOrd="0" presId="urn:microsoft.com/office/officeart/2018/2/layout/IconVerticalSolidList"/>
    <dgm:cxn modelId="{5C4F1BFE-0C85-4871-8752-5F537A656104}" type="presParOf" srcId="{0DB06748-108F-421C-B0E1-3740F7F3DC60}" destId="{24EFAB5C-DF33-439D-9585-F93EEAEDF997}" srcOrd="1" destOrd="0" presId="urn:microsoft.com/office/officeart/2018/2/layout/IconVerticalSolidList"/>
    <dgm:cxn modelId="{E72D22EA-2C60-4884-82A5-4938503BFFEF}" type="presParOf" srcId="{0DB06748-108F-421C-B0E1-3740F7F3DC60}" destId="{FF851966-6FFD-42AD-9349-AE78460110E4}" srcOrd="2" destOrd="0" presId="urn:microsoft.com/office/officeart/2018/2/layout/IconVerticalSolidList"/>
    <dgm:cxn modelId="{62103B87-28B6-495A-A0E6-C0F13938269D}" type="presParOf" srcId="{FF851966-6FFD-42AD-9349-AE78460110E4}" destId="{4AE0F933-1824-431D-B680-8BEE5829A6C3}" srcOrd="0" destOrd="0" presId="urn:microsoft.com/office/officeart/2018/2/layout/IconVerticalSolidList"/>
    <dgm:cxn modelId="{F15B6A80-DFCE-4B09-B1B2-66F47ABC8B90}" type="presParOf" srcId="{FF851966-6FFD-42AD-9349-AE78460110E4}" destId="{6FA49DD9-A4C0-4A62-BDAB-9B60762CC424}" srcOrd="1" destOrd="0" presId="urn:microsoft.com/office/officeart/2018/2/layout/IconVerticalSolidList"/>
    <dgm:cxn modelId="{64820282-2664-48ED-9ABF-4C336A16AA01}" type="presParOf" srcId="{FF851966-6FFD-42AD-9349-AE78460110E4}" destId="{0E2FD8C6-51CF-4983-BA80-317461DEAB52}" srcOrd="2" destOrd="0" presId="urn:microsoft.com/office/officeart/2018/2/layout/IconVerticalSolidList"/>
    <dgm:cxn modelId="{184F6098-9BED-4312-A171-71652F112926}" type="presParOf" srcId="{FF851966-6FFD-42AD-9349-AE78460110E4}" destId="{24016E29-2C63-48E5-A192-306A92053951}" srcOrd="3" destOrd="0" presId="urn:microsoft.com/office/officeart/2018/2/layout/IconVerticalSolidList"/>
    <dgm:cxn modelId="{29E75376-4DF5-4560-B7AF-4FEA698D0CD0}" type="presParOf" srcId="{0DB06748-108F-421C-B0E1-3740F7F3DC60}" destId="{8715150B-1091-45A8-93A8-83E4D0D42D6F}" srcOrd="3" destOrd="0" presId="urn:microsoft.com/office/officeart/2018/2/layout/IconVerticalSolidList"/>
    <dgm:cxn modelId="{1A52E894-B662-4D35-A12C-0B69A7207C90}" type="presParOf" srcId="{0DB06748-108F-421C-B0E1-3740F7F3DC60}" destId="{3B77FEBB-2418-467B-A133-E54A1F44A5A0}" srcOrd="4" destOrd="0" presId="urn:microsoft.com/office/officeart/2018/2/layout/IconVerticalSolidList"/>
    <dgm:cxn modelId="{CA9F86E9-9797-4759-BE25-9EB50EC0BD9E}" type="presParOf" srcId="{3B77FEBB-2418-467B-A133-E54A1F44A5A0}" destId="{81AEBFCB-3EEA-4365-92C3-D16F071C53E3}" srcOrd="0" destOrd="0" presId="urn:microsoft.com/office/officeart/2018/2/layout/IconVerticalSolidList"/>
    <dgm:cxn modelId="{4ADA4CD7-7BE0-44AC-A0F2-CFB137D0182C}" type="presParOf" srcId="{3B77FEBB-2418-467B-A133-E54A1F44A5A0}" destId="{54E6EFBD-0034-4F74-B572-647AFB86566B}" srcOrd="1" destOrd="0" presId="urn:microsoft.com/office/officeart/2018/2/layout/IconVerticalSolidList"/>
    <dgm:cxn modelId="{F4DC7A3B-0BB4-4BCA-A115-1F4EC4E14028}" type="presParOf" srcId="{3B77FEBB-2418-467B-A133-E54A1F44A5A0}" destId="{52944FF6-9FF9-40A0-8DB9-11DB8D469F2D}" srcOrd="2" destOrd="0" presId="urn:microsoft.com/office/officeart/2018/2/layout/IconVerticalSolidList"/>
    <dgm:cxn modelId="{A983981F-66C9-4174-95CE-2A361EBCDFE5}" type="presParOf" srcId="{3B77FEBB-2418-467B-A133-E54A1F44A5A0}" destId="{705F7CB2-DD9B-441F-BB03-8B8C72697ECB}" srcOrd="3" destOrd="0" presId="urn:microsoft.com/office/officeart/2018/2/layout/IconVerticalSolidList"/>
    <dgm:cxn modelId="{45A16E0D-DB61-4083-AD3B-2EA807DF9C3D}" type="presParOf" srcId="{0DB06748-108F-421C-B0E1-3740F7F3DC60}" destId="{0594B110-4F7F-4D49-AB0E-E109DBC14212}" srcOrd="5" destOrd="0" presId="urn:microsoft.com/office/officeart/2018/2/layout/IconVerticalSolidList"/>
    <dgm:cxn modelId="{15F51C61-D11A-428B-8AF2-20E3785926BE}" type="presParOf" srcId="{0DB06748-108F-421C-B0E1-3740F7F3DC60}" destId="{C194D662-128E-41C1-B568-336CF958DF65}" srcOrd="6" destOrd="0" presId="urn:microsoft.com/office/officeart/2018/2/layout/IconVerticalSolidList"/>
    <dgm:cxn modelId="{D5F99AF0-5E97-4196-AE78-76F96BE7E565}" type="presParOf" srcId="{C194D662-128E-41C1-B568-336CF958DF65}" destId="{1D7717E0-9363-43B5-B3A9-AA419E02683C}" srcOrd="0" destOrd="0" presId="urn:microsoft.com/office/officeart/2018/2/layout/IconVerticalSolidList"/>
    <dgm:cxn modelId="{B6B45F26-6182-4346-9E83-C3105DBDD5D4}" type="presParOf" srcId="{C194D662-128E-41C1-B568-336CF958DF65}" destId="{EF515D51-41FD-49CD-B4B8-43CD78EAE2B8}" srcOrd="1" destOrd="0" presId="urn:microsoft.com/office/officeart/2018/2/layout/IconVerticalSolidList"/>
    <dgm:cxn modelId="{429D18F7-62CF-477A-94B3-8613C901892E}" type="presParOf" srcId="{C194D662-128E-41C1-B568-336CF958DF65}" destId="{5EABC034-24BE-479F-B039-12557CC48E16}" srcOrd="2" destOrd="0" presId="urn:microsoft.com/office/officeart/2018/2/layout/IconVerticalSolidList"/>
    <dgm:cxn modelId="{BEAB3200-7DB5-494F-AEF3-456B1FF72B7B}" type="presParOf" srcId="{C194D662-128E-41C1-B568-336CF958DF65}" destId="{49A81419-FB64-4BE4-9181-6A18944A4B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A8469C-683D-4586-8E8E-D63892CAC34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011F33-2712-4CA1-BC6E-CA0C8E1D36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stand-alone Spring applications</a:t>
          </a:r>
        </a:p>
      </dgm:t>
    </dgm:pt>
    <dgm:pt modelId="{7E50EF00-80E6-4783-A84D-E127253E0753}" type="parTrans" cxnId="{174088E4-9B72-41BA-B46D-4883824DAD25}">
      <dgm:prSet/>
      <dgm:spPr/>
      <dgm:t>
        <a:bodyPr/>
        <a:lstStyle/>
        <a:p>
          <a:endParaRPr lang="en-US"/>
        </a:p>
      </dgm:t>
    </dgm:pt>
    <dgm:pt modelId="{52E9A601-BB4B-491D-B86F-F89861FC2EF7}" type="sibTrans" cxnId="{174088E4-9B72-41BA-B46D-4883824DAD2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426DE77-BB7B-4C73-ADE9-A938EEBFDE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Embed Tomcat, Jetty or Undertow directly (no need to deploy WAR files)</a:t>
          </a:r>
        </a:p>
      </dgm:t>
    </dgm:pt>
    <dgm:pt modelId="{A685663F-0B18-4588-BD4C-1D6C4A194941}" type="parTrans" cxnId="{DDF28FE1-4930-4246-B257-0C0A05CE68ED}">
      <dgm:prSet/>
      <dgm:spPr/>
      <dgm:t>
        <a:bodyPr/>
        <a:lstStyle/>
        <a:p>
          <a:endParaRPr lang="en-US"/>
        </a:p>
      </dgm:t>
    </dgm:pt>
    <dgm:pt modelId="{1AA54EBE-A5E0-4483-B408-D0D955755673}" type="sibTrans" cxnId="{DDF28FE1-4930-4246-B257-0C0A05CE68E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038EF29-7CAF-45F2-8DE9-4709F43978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 opinionated 'starter' dependencies to simplify your build configuration</a:t>
          </a:r>
        </a:p>
      </dgm:t>
    </dgm:pt>
    <dgm:pt modelId="{15ABDD1B-18C9-4C74-8AC4-4692E58CD07F}" type="parTrans" cxnId="{B9F26713-0FE5-43E7-9B74-724B07F0D2C5}">
      <dgm:prSet/>
      <dgm:spPr/>
      <dgm:t>
        <a:bodyPr/>
        <a:lstStyle/>
        <a:p>
          <a:endParaRPr lang="en-US"/>
        </a:p>
      </dgm:t>
    </dgm:pt>
    <dgm:pt modelId="{C56F2E85-B0EF-4D34-8E79-19006504B7FA}" type="sibTrans" cxnId="{B9F26713-0FE5-43E7-9B74-724B07F0D2C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5AC1B5-ACB7-489B-B834-FCF1FFAB39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Automatically configure Spring and 3rd party libraries whenever possible</a:t>
          </a:r>
        </a:p>
      </dgm:t>
    </dgm:pt>
    <dgm:pt modelId="{191C1DDE-79FC-416E-82F0-44421F2DC72E}" type="parTrans" cxnId="{79E535FE-8E83-440F-8019-9A2E62043420}">
      <dgm:prSet/>
      <dgm:spPr/>
      <dgm:t>
        <a:bodyPr/>
        <a:lstStyle/>
        <a:p>
          <a:endParaRPr lang="en-US"/>
        </a:p>
      </dgm:t>
    </dgm:pt>
    <dgm:pt modelId="{11FC493B-1689-4BFE-A642-CB4D637C652E}" type="sibTrans" cxnId="{79E535FE-8E83-440F-8019-9A2E6204342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7EF8D9D-49F2-4398-917C-A4805070BC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 production-ready features such as metrics, health checks and externalized configuration</a:t>
          </a:r>
        </a:p>
      </dgm:t>
    </dgm:pt>
    <dgm:pt modelId="{A9E4B703-6A7A-421B-BF1A-417B1D7F31E5}" type="parTrans" cxnId="{E9B5AC9E-7F02-46C1-9019-668E33F2AEDC}">
      <dgm:prSet/>
      <dgm:spPr/>
      <dgm:t>
        <a:bodyPr/>
        <a:lstStyle/>
        <a:p>
          <a:endParaRPr lang="en-US"/>
        </a:p>
      </dgm:t>
    </dgm:pt>
    <dgm:pt modelId="{80D160A3-E1F9-4920-A8D0-43AB7F7D67DA}" type="sibTrans" cxnId="{E9B5AC9E-7F02-46C1-9019-668E33F2AED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7584CC-99E4-4041-8D26-38A6AD79DC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Absolutely no code generation and no requirement for XML configuration</a:t>
          </a:r>
        </a:p>
      </dgm:t>
    </dgm:pt>
    <dgm:pt modelId="{A3D4C7DB-C6A8-4246-AC58-1A817B4724A5}" type="parTrans" cxnId="{8026FEB1-7053-4497-B0B6-9DDC6063E510}">
      <dgm:prSet/>
      <dgm:spPr/>
      <dgm:t>
        <a:bodyPr/>
        <a:lstStyle/>
        <a:p>
          <a:endParaRPr lang="en-US"/>
        </a:p>
      </dgm:t>
    </dgm:pt>
    <dgm:pt modelId="{E9AA893B-4618-4861-827E-3C54EB80FA1A}" type="sibTrans" cxnId="{8026FEB1-7053-4497-B0B6-9DDC6063E510}">
      <dgm:prSet/>
      <dgm:spPr/>
      <dgm:t>
        <a:bodyPr/>
        <a:lstStyle/>
        <a:p>
          <a:endParaRPr lang="en-US"/>
        </a:p>
      </dgm:t>
    </dgm:pt>
    <dgm:pt modelId="{B635ECAA-E905-48D9-BB4F-0B59F659637D}" type="pres">
      <dgm:prSet presAssocID="{23A8469C-683D-4586-8E8E-D63892CAC343}" presName="root" presStyleCnt="0">
        <dgm:presLayoutVars>
          <dgm:dir/>
          <dgm:resizeHandles val="exact"/>
        </dgm:presLayoutVars>
      </dgm:prSet>
      <dgm:spPr/>
    </dgm:pt>
    <dgm:pt modelId="{96A56D66-14EF-4EF9-9F18-36B97879D564}" type="pres">
      <dgm:prSet presAssocID="{23A8469C-683D-4586-8E8E-D63892CAC343}" presName="container" presStyleCnt="0">
        <dgm:presLayoutVars>
          <dgm:dir/>
          <dgm:resizeHandles val="exact"/>
        </dgm:presLayoutVars>
      </dgm:prSet>
      <dgm:spPr/>
    </dgm:pt>
    <dgm:pt modelId="{1B99B49B-0E13-4C4C-BDD6-0D0E79A60774}" type="pres">
      <dgm:prSet presAssocID="{76011F33-2712-4CA1-BC6E-CA0C8E1D363E}" presName="compNode" presStyleCnt="0"/>
      <dgm:spPr/>
    </dgm:pt>
    <dgm:pt modelId="{31A47EB9-5A96-47C1-A3E2-FF050A9E2512}" type="pres">
      <dgm:prSet presAssocID="{76011F33-2712-4CA1-BC6E-CA0C8E1D363E}" presName="iconBgRect" presStyleLbl="bgShp" presStyleIdx="0" presStyleCnt="6"/>
      <dgm:spPr/>
    </dgm:pt>
    <dgm:pt modelId="{3FC64A04-93D7-4D64-91AB-35791032351E}" type="pres">
      <dgm:prSet presAssocID="{76011F33-2712-4CA1-BC6E-CA0C8E1D363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9D0DAFA8-8802-4E29-B17A-D95A00EA9304}" type="pres">
      <dgm:prSet presAssocID="{76011F33-2712-4CA1-BC6E-CA0C8E1D363E}" presName="spaceRect" presStyleCnt="0"/>
      <dgm:spPr/>
    </dgm:pt>
    <dgm:pt modelId="{2B0BADCE-93C4-41D2-A8DE-93379FECDB4F}" type="pres">
      <dgm:prSet presAssocID="{76011F33-2712-4CA1-BC6E-CA0C8E1D363E}" presName="textRect" presStyleLbl="revTx" presStyleIdx="0" presStyleCnt="6">
        <dgm:presLayoutVars>
          <dgm:chMax val="1"/>
          <dgm:chPref val="1"/>
        </dgm:presLayoutVars>
      </dgm:prSet>
      <dgm:spPr/>
    </dgm:pt>
    <dgm:pt modelId="{71EABB78-B7CE-414A-9B4D-31DB155FAF4D}" type="pres">
      <dgm:prSet presAssocID="{52E9A601-BB4B-491D-B86F-F89861FC2EF7}" presName="sibTrans" presStyleLbl="sibTrans2D1" presStyleIdx="0" presStyleCnt="0"/>
      <dgm:spPr/>
    </dgm:pt>
    <dgm:pt modelId="{76DF4CC9-C94F-4DA5-977A-1800A1CBB4E1}" type="pres">
      <dgm:prSet presAssocID="{F426DE77-BB7B-4C73-ADE9-A938EEBFDE22}" presName="compNode" presStyleCnt="0"/>
      <dgm:spPr/>
    </dgm:pt>
    <dgm:pt modelId="{9016AF62-7F58-4909-9E73-03467EAE9941}" type="pres">
      <dgm:prSet presAssocID="{F426DE77-BB7B-4C73-ADE9-A938EEBFDE22}" presName="iconBgRect" presStyleLbl="bgShp" presStyleIdx="1" presStyleCnt="6"/>
      <dgm:spPr/>
    </dgm:pt>
    <dgm:pt modelId="{A88D3AB1-34C5-41D8-8A90-4CED3796039C}" type="pres">
      <dgm:prSet presAssocID="{F426DE77-BB7B-4C73-ADE9-A938EEBFDE2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C28938E-1400-4DAF-B512-190781FCA031}" type="pres">
      <dgm:prSet presAssocID="{F426DE77-BB7B-4C73-ADE9-A938EEBFDE22}" presName="spaceRect" presStyleCnt="0"/>
      <dgm:spPr/>
    </dgm:pt>
    <dgm:pt modelId="{1E8AD462-5AE6-4F59-AC75-12619D6BF3D8}" type="pres">
      <dgm:prSet presAssocID="{F426DE77-BB7B-4C73-ADE9-A938EEBFDE22}" presName="textRect" presStyleLbl="revTx" presStyleIdx="1" presStyleCnt="6">
        <dgm:presLayoutVars>
          <dgm:chMax val="1"/>
          <dgm:chPref val="1"/>
        </dgm:presLayoutVars>
      </dgm:prSet>
      <dgm:spPr/>
    </dgm:pt>
    <dgm:pt modelId="{2F617979-CC18-4300-A338-24E1DD67D73C}" type="pres">
      <dgm:prSet presAssocID="{1AA54EBE-A5E0-4483-B408-D0D955755673}" presName="sibTrans" presStyleLbl="sibTrans2D1" presStyleIdx="0" presStyleCnt="0"/>
      <dgm:spPr/>
    </dgm:pt>
    <dgm:pt modelId="{3C0FC8C8-2F91-4A1A-9985-FB3EEB78FBA2}" type="pres">
      <dgm:prSet presAssocID="{A038EF29-7CAF-45F2-8DE9-4709F439781B}" presName="compNode" presStyleCnt="0"/>
      <dgm:spPr/>
    </dgm:pt>
    <dgm:pt modelId="{3C21829E-DA84-4EF9-9224-9D298A8AB1FE}" type="pres">
      <dgm:prSet presAssocID="{A038EF29-7CAF-45F2-8DE9-4709F439781B}" presName="iconBgRect" presStyleLbl="bgShp" presStyleIdx="2" presStyleCnt="6"/>
      <dgm:spPr/>
    </dgm:pt>
    <dgm:pt modelId="{E850298C-9425-40B5-8EB6-2AE5B64E3E36}" type="pres">
      <dgm:prSet presAssocID="{A038EF29-7CAF-45F2-8DE9-4709F439781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09C0C7DE-2EA4-4EB4-9F00-B8E61DA0D03D}" type="pres">
      <dgm:prSet presAssocID="{A038EF29-7CAF-45F2-8DE9-4709F439781B}" presName="spaceRect" presStyleCnt="0"/>
      <dgm:spPr/>
    </dgm:pt>
    <dgm:pt modelId="{ED1ACE8B-D00C-449C-BEB7-E3C55DF57EBC}" type="pres">
      <dgm:prSet presAssocID="{A038EF29-7CAF-45F2-8DE9-4709F439781B}" presName="textRect" presStyleLbl="revTx" presStyleIdx="2" presStyleCnt="6">
        <dgm:presLayoutVars>
          <dgm:chMax val="1"/>
          <dgm:chPref val="1"/>
        </dgm:presLayoutVars>
      </dgm:prSet>
      <dgm:spPr/>
    </dgm:pt>
    <dgm:pt modelId="{F1A523E2-75E0-4239-B678-D9E2F2F35F3C}" type="pres">
      <dgm:prSet presAssocID="{C56F2E85-B0EF-4D34-8E79-19006504B7FA}" presName="sibTrans" presStyleLbl="sibTrans2D1" presStyleIdx="0" presStyleCnt="0"/>
      <dgm:spPr/>
    </dgm:pt>
    <dgm:pt modelId="{E3727F51-100B-45D0-8331-C5A2AAB2C879}" type="pres">
      <dgm:prSet presAssocID="{B65AC1B5-ACB7-489B-B834-FCF1FFAB396A}" presName="compNode" presStyleCnt="0"/>
      <dgm:spPr/>
    </dgm:pt>
    <dgm:pt modelId="{D337CA95-F025-4A48-B7A0-9D30F74E31C4}" type="pres">
      <dgm:prSet presAssocID="{B65AC1B5-ACB7-489B-B834-FCF1FFAB396A}" presName="iconBgRect" presStyleLbl="bgShp" presStyleIdx="3" presStyleCnt="6"/>
      <dgm:spPr/>
    </dgm:pt>
    <dgm:pt modelId="{7FEA588F-DD7D-408C-9828-5982555D176E}" type="pres">
      <dgm:prSet presAssocID="{B65AC1B5-ACB7-489B-B834-FCF1FFAB396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356476F0-1EF3-4205-ACF5-55A9A765AFBB}" type="pres">
      <dgm:prSet presAssocID="{B65AC1B5-ACB7-489B-B834-FCF1FFAB396A}" presName="spaceRect" presStyleCnt="0"/>
      <dgm:spPr/>
    </dgm:pt>
    <dgm:pt modelId="{44F20B1F-2106-47ED-861B-040E02342B1E}" type="pres">
      <dgm:prSet presAssocID="{B65AC1B5-ACB7-489B-B834-FCF1FFAB396A}" presName="textRect" presStyleLbl="revTx" presStyleIdx="3" presStyleCnt="6">
        <dgm:presLayoutVars>
          <dgm:chMax val="1"/>
          <dgm:chPref val="1"/>
        </dgm:presLayoutVars>
      </dgm:prSet>
      <dgm:spPr/>
    </dgm:pt>
    <dgm:pt modelId="{F1DFDD51-8C7E-44D2-9480-76B1FAA33070}" type="pres">
      <dgm:prSet presAssocID="{11FC493B-1689-4BFE-A642-CB4D637C652E}" presName="sibTrans" presStyleLbl="sibTrans2D1" presStyleIdx="0" presStyleCnt="0"/>
      <dgm:spPr/>
    </dgm:pt>
    <dgm:pt modelId="{2020B95E-E1BE-433E-9AD0-8E7D3A06CBE9}" type="pres">
      <dgm:prSet presAssocID="{47EF8D9D-49F2-4398-917C-A4805070BCCE}" presName="compNode" presStyleCnt="0"/>
      <dgm:spPr/>
    </dgm:pt>
    <dgm:pt modelId="{C3A90BD9-0543-4339-BCF1-256A71C44F14}" type="pres">
      <dgm:prSet presAssocID="{47EF8D9D-49F2-4398-917C-A4805070BCCE}" presName="iconBgRect" presStyleLbl="bgShp" presStyleIdx="4" presStyleCnt="6"/>
      <dgm:spPr/>
    </dgm:pt>
    <dgm:pt modelId="{1708BFFB-7D69-4A07-A310-A70164CD49EF}" type="pres">
      <dgm:prSet presAssocID="{47EF8D9D-49F2-4398-917C-A4805070BCC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4425CA16-0894-46EC-A749-DDE1942DBE58}" type="pres">
      <dgm:prSet presAssocID="{47EF8D9D-49F2-4398-917C-A4805070BCCE}" presName="spaceRect" presStyleCnt="0"/>
      <dgm:spPr/>
    </dgm:pt>
    <dgm:pt modelId="{52124B12-2F33-4C65-824B-804A9A7FA24F}" type="pres">
      <dgm:prSet presAssocID="{47EF8D9D-49F2-4398-917C-A4805070BCCE}" presName="textRect" presStyleLbl="revTx" presStyleIdx="4" presStyleCnt="6">
        <dgm:presLayoutVars>
          <dgm:chMax val="1"/>
          <dgm:chPref val="1"/>
        </dgm:presLayoutVars>
      </dgm:prSet>
      <dgm:spPr/>
    </dgm:pt>
    <dgm:pt modelId="{6083CAC2-E949-4594-B523-66E03B99F0D3}" type="pres">
      <dgm:prSet presAssocID="{80D160A3-E1F9-4920-A8D0-43AB7F7D67DA}" presName="sibTrans" presStyleLbl="sibTrans2D1" presStyleIdx="0" presStyleCnt="0"/>
      <dgm:spPr/>
    </dgm:pt>
    <dgm:pt modelId="{057BCB86-C32B-400D-84CA-7FCCBD0068C3}" type="pres">
      <dgm:prSet presAssocID="{347584CC-99E4-4041-8D26-38A6AD79DC39}" presName="compNode" presStyleCnt="0"/>
      <dgm:spPr/>
    </dgm:pt>
    <dgm:pt modelId="{A77BDA1B-A258-4769-90CB-92C8C20B93A9}" type="pres">
      <dgm:prSet presAssocID="{347584CC-99E4-4041-8D26-38A6AD79DC39}" presName="iconBgRect" presStyleLbl="bgShp" presStyleIdx="5" presStyleCnt="6"/>
      <dgm:spPr/>
    </dgm:pt>
    <dgm:pt modelId="{FDB18308-71EF-4F9C-943E-847F3EB8323C}" type="pres">
      <dgm:prSet presAssocID="{347584CC-99E4-4041-8D26-38A6AD79DC3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AD763C5-41EC-4991-9DD0-14DD1AAC8781}" type="pres">
      <dgm:prSet presAssocID="{347584CC-99E4-4041-8D26-38A6AD79DC39}" presName="spaceRect" presStyleCnt="0"/>
      <dgm:spPr/>
    </dgm:pt>
    <dgm:pt modelId="{7359FFB4-2EEC-4EAC-8B28-B85815403689}" type="pres">
      <dgm:prSet presAssocID="{347584CC-99E4-4041-8D26-38A6AD79DC3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9F26713-0FE5-43E7-9B74-724B07F0D2C5}" srcId="{23A8469C-683D-4586-8E8E-D63892CAC343}" destId="{A038EF29-7CAF-45F2-8DE9-4709F439781B}" srcOrd="2" destOrd="0" parTransId="{15ABDD1B-18C9-4C74-8AC4-4692E58CD07F}" sibTransId="{C56F2E85-B0EF-4D34-8E79-19006504B7FA}"/>
    <dgm:cxn modelId="{15458C2E-ACA0-4461-91F8-613A6160649A}" type="presOf" srcId="{B65AC1B5-ACB7-489B-B834-FCF1FFAB396A}" destId="{44F20B1F-2106-47ED-861B-040E02342B1E}" srcOrd="0" destOrd="0" presId="urn:microsoft.com/office/officeart/2018/2/layout/IconCircleList"/>
    <dgm:cxn modelId="{64F7F16F-0525-4E4E-B6FB-1FAF103DC0E4}" type="presOf" srcId="{11FC493B-1689-4BFE-A642-CB4D637C652E}" destId="{F1DFDD51-8C7E-44D2-9480-76B1FAA33070}" srcOrd="0" destOrd="0" presId="urn:microsoft.com/office/officeart/2018/2/layout/IconCircleList"/>
    <dgm:cxn modelId="{F66C3C83-F10A-4B56-90F9-52BBFA894AED}" type="presOf" srcId="{A038EF29-7CAF-45F2-8DE9-4709F439781B}" destId="{ED1ACE8B-D00C-449C-BEB7-E3C55DF57EBC}" srcOrd="0" destOrd="0" presId="urn:microsoft.com/office/officeart/2018/2/layout/IconCircleList"/>
    <dgm:cxn modelId="{85174F87-872C-4B12-97F8-310A83D76522}" type="presOf" srcId="{23A8469C-683D-4586-8E8E-D63892CAC343}" destId="{B635ECAA-E905-48D9-BB4F-0B59F659637D}" srcOrd="0" destOrd="0" presId="urn:microsoft.com/office/officeart/2018/2/layout/IconCircleList"/>
    <dgm:cxn modelId="{21F22B88-2314-46A4-98AB-0DD6A02242D2}" type="presOf" srcId="{52E9A601-BB4B-491D-B86F-F89861FC2EF7}" destId="{71EABB78-B7CE-414A-9B4D-31DB155FAF4D}" srcOrd="0" destOrd="0" presId="urn:microsoft.com/office/officeart/2018/2/layout/IconCircleList"/>
    <dgm:cxn modelId="{0A0D189D-66AB-4E01-B5A4-54195F63E673}" type="presOf" srcId="{347584CC-99E4-4041-8D26-38A6AD79DC39}" destId="{7359FFB4-2EEC-4EAC-8B28-B85815403689}" srcOrd="0" destOrd="0" presId="urn:microsoft.com/office/officeart/2018/2/layout/IconCircleList"/>
    <dgm:cxn modelId="{E9B5AC9E-7F02-46C1-9019-668E33F2AEDC}" srcId="{23A8469C-683D-4586-8E8E-D63892CAC343}" destId="{47EF8D9D-49F2-4398-917C-A4805070BCCE}" srcOrd="4" destOrd="0" parTransId="{A9E4B703-6A7A-421B-BF1A-417B1D7F31E5}" sibTransId="{80D160A3-E1F9-4920-A8D0-43AB7F7D67DA}"/>
    <dgm:cxn modelId="{FA9DC4AD-F34B-43E6-A2E4-CB6FF66145EF}" type="presOf" srcId="{C56F2E85-B0EF-4D34-8E79-19006504B7FA}" destId="{F1A523E2-75E0-4239-B678-D9E2F2F35F3C}" srcOrd="0" destOrd="0" presId="urn:microsoft.com/office/officeart/2018/2/layout/IconCircleList"/>
    <dgm:cxn modelId="{4E1BD2B1-F35A-4875-84E0-2DDBEC2954D5}" type="presOf" srcId="{76011F33-2712-4CA1-BC6E-CA0C8E1D363E}" destId="{2B0BADCE-93C4-41D2-A8DE-93379FECDB4F}" srcOrd="0" destOrd="0" presId="urn:microsoft.com/office/officeart/2018/2/layout/IconCircleList"/>
    <dgm:cxn modelId="{8026FEB1-7053-4497-B0B6-9DDC6063E510}" srcId="{23A8469C-683D-4586-8E8E-D63892CAC343}" destId="{347584CC-99E4-4041-8D26-38A6AD79DC39}" srcOrd="5" destOrd="0" parTransId="{A3D4C7DB-C6A8-4246-AC58-1A817B4724A5}" sibTransId="{E9AA893B-4618-4861-827E-3C54EB80FA1A}"/>
    <dgm:cxn modelId="{A58EEBB4-3804-4CE9-886A-D52082660544}" type="presOf" srcId="{47EF8D9D-49F2-4398-917C-A4805070BCCE}" destId="{52124B12-2F33-4C65-824B-804A9A7FA24F}" srcOrd="0" destOrd="0" presId="urn:microsoft.com/office/officeart/2018/2/layout/IconCircleList"/>
    <dgm:cxn modelId="{45C165CB-1BEB-47B6-AB25-B66AD710E035}" type="presOf" srcId="{1AA54EBE-A5E0-4483-B408-D0D955755673}" destId="{2F617979-CC18-4300-A338-24E1DD67D73C}" srcOrd="0" destOrd="0" presId="urn:microsoft.com/office/officeart/2018/2/layout/IconCircleList"/>
    <dgm:cxn modelId="{F6FD49D4-8424-4876-84D6-4489037F2207}" type="presOf" srcId="{F426DE77-BB7B-4C73-ADE9-A938EEBFDE22}" destId="{1E8AD462-5AE6-4F59-AC75-12619D6BF3D8}" srcOrd="0" destOrd="0" presId="urn:microsoft.com/office/officeart/2018/2/layout/IconCircleList"/>
    <dgm:cxn modelId="{0F1706DE-7D05-4925-8429-365D686455B5}" type="presOf" srcId="{80D160A3-E1F9-4920-A8D0-43AB7F7D67DA}" destId="{6083CAC2-E949-4594-B523-66E03B99F0D3}" srcOrd="0" destOrd="0" presId="urn:microsoft.com/office/officeart/2018/2/layout/IconCircleList"/>
    <dgm:cxn modelId="{DDF28FE1-4930-4246-B257-0C0A05CE68ED}" srcId="{23A8469C-683D-4586-8E8E-D63892CAC343}" destId="{F426DE77-BB7B-4C73-ADE9-A938EEBFDE22}" srcOrd="1" destOrd="0" parTransId="{A685663F-0B18-4588-BD4C-1D6C4A194941}" sibTransId="{1AA54EBE-A5E0-4483-B408-D0D955755673}"/>
    <dgm:cxn modelId="{174088E4-9B72-41BA-B46D-4883824DAD25}" srcId="{23A8469C-683D-4586-8E8E-D63892CAC343}" destId="{76011F33-2712-4CA1-BC6E-CA0C8E1D363E}" srcOrd="0" destOrd="0" parTransId="{7E50EF00-80E6-4783-A84D-E127253E0753}" sibTransId="{52E9A601-BB4B-491D-B86F-F89861FC2EF7}"/>
    <dgm:cxn modelId="{79E535FE-8E83-440F-8019-9A2E62043420}" srcId="{23A8469C-683D-4586-8E8E-D63892CAC343}" destId="{B65AC1B5-ACB7-489B-B834-FCF1FFAB396A}" srcOrd="3" destOrd="0" parTransId="{191C1DDE-79FC-416E-82F0-44421F2DC72E}" sibTransId="{11FC493B-1689-4BFE-A642-CB4D637C652E}"/>
    <dgm:cxn modelId="{10BD30A5-A4EB-4160-9878-528F4D76C46B}" type="presParOf" srcId="{B635ECAA-E905-48D9-BB4F-0B59F659637D}" destId="{96A56D66-14EF-4EF9-9F18-36B97879D564}" srcOrd="0" destOrd="0" presId="urn:microsoft.com/office/officeart/2018/2/layout/IconCircleList"/>
    <dgm:cxn modelId="{E9FDA0D0-AE25-4CC3-896D-D8D0518D4C00}" type="presParOf" srcId="{96A56D66-14EF-4EF9-9F18-36B97879D564}" destId="{1B99B49B-0E13-4C4C-BDD6-0D0E79A60774}" srcOrd="0" destOrd="0" presId="urn:microsoft.com/office/officeart/2018/2/layout/IconCircleList"/>
    <dgm:cxn modelId="{CD15E3ED-60EB-4C28-B1DA-A02505973941}" type="presParOf" srcId="{1B99B49B-0E13-4C4C-BDD6-0D0E79A60774}" destId="{31A47EB9-5A96-47C1-A3E2-FF050A9E2512}" srcOrd="0" destOrd="0" presId="urn:microsoft.com/office/officeart/2018/2/layout/IconCircleList"/>
    <dgm:cxn modelId="{89D2F469-A232-491C-8982-A2F5FF7486D8}" type="presParOf" srcId="{1B99B49B-0E13-4C4C-BDD6-0D0E79A60774}" destId="{3FC64A04-93D7-4D64-91AB-35791032351E}" srcOrd="1" destOrd="0" presId="urn:microsoft.com/office/officeart/2018/2/layout/IconCircleList"/>
    <dgm:cxn modelId="{47A19DD4-DA83-4F91-B007-4607DA53883F}" type="presParOf" srcId="{1B99B49B-0E13-4C4C-BDD6-0D0E79A60774}" destId="{9D0DAFA8-8802-4E29-B17A-D95A00EA9304}" srcOrd="2" destOrd="0" presId="urn:microsoft.com/office/officeart/2018/2/layout/IconCircleList"/>
    <dgm:cxn modelId="{D0154D6F-3B06-4151-B244-C6CFA784F3DA}" type="presParOf" srcId="{1B99B49B-0E13-4C4C-BDD6-0D0E79A60774}" destId="{2B0BADCE-93C4-41D2-A8DE-93379FECDB4F}" srcOrd="3" destOrd="0" presId="urn:microsoft.com/office/officeart/2018/2/layout/IconCircleList"/>
    <dgm:cxn modelId="{D75CD7EE-9B96-4C83-B44E-91FBD68C1189}" type="presParOf" srcId="{96A56D66-14EF-4EF9-9F18-36B97879D564}" destId="{71EABB78-B7CE-414A-9B4D-31DB155FAF4D}" srcOrd="1" destOrd="0" presId="urn:microsoft.com/office/officeart/2018/2/layout/IconCircleList"/>
    <dgm:cxn modelId="{AA8245FD-5D44-49D3-92A3-DC894BD77E0B}" type="presParOf" srcId="{96A56D66-14EF-4EF9-9F18-36B97879D564}" destId="{76DF4CC9-C94F-4DA5-977A-1800A1CBB4E1}" srcOrd="2" destOrd="0" presId="urn:microsoft.com/office/officeart/2018/2/layout/IconCircleList"/>
    <dgm:cxn modelId="{659A9F5B-5661-4AB2-9597-75F6873C2EBB}" type="presParOf" srcId="{76DF4CC9-C94F-4DA5-977A-1800A1CBB4E1}" destId="{9016AF62-7F58-4909-9E73-03467EAE9941}" srcOrd="0" destOrd="0" presId="urn:microsoft.com/office/officeart/2018/2/layout/IconCircleList"/>
    <dgm:cxn modelId="{065ADC96-261D-41BC-A78D-498DD053025C}" type="presParOf" srcId="{76DF4CC9-C94F-4DA5-977A-1800A1CBB4E1}" destId="{A88D3AB1-34C5-41D8-8A90-4CED3796039C}" srcOrd="1" destOrd="0" presId="urn:microsoft.com/office/officeart/2018/2/layout/IconCircleList"/>
    <dgm:cxn modelId="{4A42CF2C-238D-46AF-995A-93CC31D5A55D}" type="presParOf" srcId="{76DF4CC9-C94F-4DA5-977A-1800A1CBB4E1}" destId="{9C28938E-1400-4DAF-B512-190781FCA031}" srcOrd="2" destOrd="0" presId="urn:microsoft.com/office/officeart/2018/2/layout/IconCircleList"/>
    <dgm:cxn modelId="{243B6457-22FB-40BA-BD0A-2E21590B5B0E}" type="presParOf" srcId="{76DF4CC9-C94F-4DA5-977A-1800A1CBB4E1}" destId="{1E8AD462-5AE6-4F59-AC75-12619D6BF3D8}" srcOrd="3" destOrd="0" presId="urn:microsoft.com/office/officeart/2018/2/layout/IconCircleList"/>
    <dgm:cxn modelId="{CEE13D17-FC18-4563-8790-CB4EB4BAE7B2}" type="presParOf" srcId="{96A56D66-14EF-4EF9-9F18-36B97879D564}" destId="{2F617979-CC18-4300-A338-24E1DD67D73C}" srcOrd="3" destOrd="0" presId="urn:microsoft.com/office/officeart/2018/2/layout/IconCircleList"/>
    <dgm:cxn modelId="{FE957963-835C-4DE8-923E-66C3CAA178B5}" type="presParOf" srcId="{96A56D66-14EF-4EF9-9F18-36B97879D564}" destId="{3C0FC8C8-2F91-4A1A-9985-FB3EEB78FBA2}" srcOrd="4" destOrd="0" presId="urn:microsoft.com/office/officeart/2018/2/layout/IconCircleList"/>
    <dgm:cxn modelId="{B4C2F6DF-3035-4C7B-8CBC-482C9B26D661}" type="presParOf" srcId="{3C0FC8C8-2F91-4A1A-9985-FB3EEB78FBA2}" destId="{3C21829E-DA84-4EF9-9224-9D298A8AB1FE}" srcOrd="0" destOrd="0" presId="urn:microsoft.com/office/officeart/2018/2/layout/IconCircleList"/>
    <dgm:cxn modelId="{D59BB90D-3CFB-43C6-A184-8E0423B614D7}" type="presParOf" srcId="{3C0FC8C8-2F91-4A1A-9985-FB3EEB78FBA2}" destId="{E850298C-9425-40B5-8EB6-2AE5B64E3E36}" srcOrd="1" destOrd="0" presId="urn:microsoft.com/office/officeart/2018/2/layout/IconCircleList"/>
    <dgm:cxn modelId="{041DB775-CC1B-4679-BB15-F2BE2D9CA107}" type="presParOf" srcId="{3C0FC8C8-2F91-4A1A-9985-FB3EEB78FBA2}" destId="{09C0C7DE-2EA4-4EB4-9F00-B8E61DA0D03D}" srcOrd="2" destOrd="0" presId="urn:microsoft.com/office/officeart/2018/2/layout/IconCircleList"/>
    <dgm:cxn modelId="{371A51FA-FC16-41E8-B58F-0891C57E6473}" type="presParOf" srcId="{3C0FC8C8-2F91-4A1A-9985-FB3EEB78FBA2}" destId="{ED1ACE8B-D00C-449C-BEB7-E3C55DF57EBC}" srcOrd="3" destOrd="0" presId="urn:microsoft.com/office/officeart/2018/2/layout/IconCircleList"/>
    <dgm:cxn modelId="{6C13B04D-0535-4FFD-BA46-D03227BF980D}" type="presParOf" srcId="{96A56D66-14EF-4EF9-9F18-36B97879D564}" destId="{F1A523E2-75E0-4239-B678-D9E2F2F35F3C}" srcOrd="5" destOrd="0" presId="urn:microsoft.com/office/officeart/2018/2/layout/IconCircleList"/>
    <dgm:cxn modelId="{24C2EB9B-8572-4B2C-BACA-D9FB576EC3CE}" type="presParOf" srcId="{96A56D66-14EF-4EF9-9F18-36B97879D564}" destId="{E3727F51-100B-45D0-8331-C5A2AAB2C879}" srcOrd="6" destOrd="0" presId="urn:microsoft.com/office/officeart/2018/2/layout/IconCircleList"/>
    <dgm:cxn modelId="{2628AC2F-349C-4192-92B9-9C0C7689F9D3}" type="presParOf" srcId="{E3727F51-100B-45D0-8331-C5A2AAB2C879}" destId="{D337CA95-F025-4A48-B7A0-9D30F74E31C4}" srcOrd="0" destOrd="0" presId="urn:microsoft.com/office/officeart/2018/2/layout/IconCircleList"/>
    <dgm:cxn modelId="{B503A672-CCC2-410B-BEDF-324CA3FDD197}" type="presParOf" srcId="{E3727F51-100B-45D0-8331-C5A2AAB2C879}" destId="{7FEA588F-DD7D-408C-9828-5982555D176E}" srcOrd="1" destOrd="0" presId="urn:microsoft.com/office/officeart/2018/2/layout/IconCircleList"/>
    <dgm:cxn modelId="{C726CFD9-BF7B-45F7-8580-B9CF541DBEAC}" type="presParOf" srcId="{E3727F51-100B-45D0-8331-C5A2AAB2C879}" destId="{356476F0-1EF3-4205-ACF5-55A9A765AFBB}" srcOrd="2" destOrd="0" presId="urn:microsoft.com/office/officeart/2018/2/layout/IconCircleList"/>
    <dgm:cxn modelId="{07A79EA5-583F-4E11-9BC3-E20C2FD67A48}" type="presParOf" srcId="{E3727F51-100B-45D0-8331-C5A2AAB2C879}" destId="{44F20B1F-2106-47ED-861B-040E02342B1E}" srcOrd="3" destOrd="0" presId="urn:microsoft.com/office/officeart/2018/2/layout/IconCircleList"/>
    <dgm:cxn modelId="{827454F5-B7FD-4E6E-8A92-894E750E97F5}" type="presParOf" srcId="{96A56D66-14EF-4EF9-9F18-36B97879D564}" destId="{F1DFDD51-8C7E-44D2-9480-76B1FAA33070}" srcOrd="7" destOrd="0" presId="urn:microsoft.com/office/officeart/2018/2/layout/IconCircleList"/>
    <dgm:cxn modelId="{45DBC7E4-CC3A-4EF7-89F7-DF6987D33262}" type="presParOf" srcId="{96A56D66-14EF-4EF9-9F18-36B97879D564}" destId="{2020B95E-E1BE-433E-9AD0-8E7D3A06CBE9}" srcOrd="8" destOrd="0" presId="urn:microsoft.com/office/officeart/2018/2/layout/IconCircleList"/>
    <dgm:cxn modelId="{D945FDAA-D90B-47C7-AB5B-AF51E13EC11D}" type="presParOf" srcId="{2020B95E-E1BE-433E-9AD0-8E7D3A06CBE9}" destId="{C3A90BD9-0543-4339-BCF1-256A71C44F14}" srcOrd="0" destOrd="0" presId="urn:microsoft.com/office/officeart/2018/2/layout/IconCircleList"/>
    <dgm:cxn modelId="{2707BB49-80E6-4610-BCD6-F645DF437A2F}" type="presParOf" srcId="{2020B95E-E1BE-433E-9AD0-8E7D3A06CBE9}" destId="{1708BFFB-7D69-4A07-A310-A70164CD49EF}" srcOrd="1" destOrd="0" presId="urn:microsoft.com/office/officeart/2018/2/layout/IconCircleList"/>
    <dgm:cxn modelId="{B34B0C12-39B9-47D1-90FA-130D59480D3B}" type="presParOf" srcId="{2020B95E-E1BE-433E-9AD0-8E7D3A06CBE9}" destId="{4425CA16-0894-46EC-A749-DDE1942DBE58}" srcOrd="2" destOrd="0" presId="urn:microsoft.com/office/officeart/2018/2/layout/IconCircleList"/>
    <dgm:cxn modelId="{D3D3DAFC-48E0-4CBB-ABEE-95102B2060CF}" type="presParOf" srcId="{2020B95E-E1BE-433E-9AD0-8E7D3A06CBE9}" destId="{52124B12-2F33-4C65-824B-804A9A7FA24F}" srcOrd="3" destOrd="0" presId="urn:microsoft.com/office/officeart/2018/2/layout/IconCircleList"/>
    <dgm:cxn modelId="{088AE5AB-C6E2-4BBE-942E-899063DA2A80}" type="presParOf" srcId="{96A56D66-14EF-4EF9-9F18-36B97879D564}" destId="{6083CAC2-E949-4594-B523-66E03B99F0D3}" srcOrd="9" destOrd="0" presId="urn:microsoft.com/office/officeart/2018/2/layout/IconCircleList"/>
    <dgm:cxn modelId="{2E491E2B-2D0E-497A-8759-32F2A3A7FD10}" type="presParOf" srcId="{96A56D66-14EF-4EF9-9F18-36B97879D564}" destId="{057BCB86-C32B-400D-84CA-7FCCBD0068C3}" srcOrd="10" destOrd="0" presId="urn:microsoft.com/office/officeart/2018/2/layout/IconCircleList"/>
    <dgm:cxn modelId="{CB41A244-4FA4-465E-BEDC-965D878167F2}" type="presParOf" srcId="{057BCB86-C32B-400D-84CA-7FCCBD0068C3}" destId="{A77BDA1B-A258-4769-90CB-92C8C20B93A9}" srcOrd="0" destOrd="0" presId="urn:microsoft.com/office/officeart/2018/2/layout/IconCircleList"/>
    <dgm:cxn modelId="{5F1944C7-2DEF-467C-8297-63B0112B2768}" type="presParOf" srcId="{057BCB86-C32B-400D-84CA-7FCCBD0068C3}" destId="{FDB18308-71EF-4F9C-943E-847F3EB8323C}" srcOrd="1" destOrd="0" presId="urn:microsoft.com/office/officeart/2018/2/layout/IconCircleList"/>
    <dgm:cxn modelId="{450BB7B0-47C6-41AC-A165-3DF60C638D61}" type="presParOf" srcId="{057BCB86-C32B-400D-84CA-7FCCBD0068C3}" destId="{FAD763C5-41EC-4991-9DD0-14DD1AAC8781}" srcOrd="2" destOrd="0" presId="urn:microsoft.com/office/officeart/2018/2/layout/IconCircleList"/>
    <dgm:cxn modelId="{75EED285-963C-4A1E-9CC3-63DACFA45545}" type="presParOf" srcId="{057BCB86-C32B-400D-84CA-7FCCBD0068C3}" destId="{7359FFB4-2EEC-4EAC-8B28-B8581540368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C85AE1-B06B-4A27-AB42-343C2FA01A41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112734F-EA97-4252-B2AE-B9906AE2B3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Resource: Resource,Data </a:t>
          </a:r>
        </a:p>
      </dgm:t>
    </dgm:pt>
    <dgm:pt modelId="{F1A33043-1D24-40C1-A53B-4902F873DC5E}" type="parTrans" cxnId="{E9FB0FE1-499C-4831-BC23-E480FBDF5025}">
      <dgm:prSet/>
      <dgm:spPr/>
      <dgm:t>
        <a:bodyPr/>
        <a:lstStyle/>
        <a:p>
          <a:endParaRPr lang="en-US"/>
        </a:p>
      </dgm:t>
    </dgm:pt>
    <dgm:pt modelId="{42E41B8F-9BFD-4E38-B251-97DD5AFABE1C}" type="sibTrans" cxnId="{E9FB0FE1-499C-4831-BC23-E480FBDF502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432256-A7AA-4150-A950-2B95B73D04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Representational: representation: JSON, XML, JPEG, etc.;</a:t>
          </a:r>
          <a:br>
            <a:rPr lang="en-US" dirty="0"/>
          </a:br>
          <a:endParaRPr lang="en-US" dirty="0"/>
        </a:p>
      </dgm:t>
    </dgm:pt>
    <dgm:pt modelId="{CB1771C7-8C35-40CD-8AEA-43BB7FB7A4C2}" type="parTrans" cxnId="{C8984786-2BFA-48BA-AE04-7187D0DE7741}">
      <dgm:prSet/>
      <dgm:spPr/>
      <dgm:t>
        <a:bodyPr/>
        <a:lstStyle/>
        <a:p>
          <a:endParaRPr lang="en-US"/>
        </a:p>
      </dgm:t>
    </dgm:pt>
    <dgm:pt modelId="{626293E5-1AB5-44BC-9612-06B55E8B34BE}" type="sibTrans" cxnId="{C8984786-2BFA-48BA-AE04-7187D0DE774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5FCB04C-8A65-4C6E-9F34-B9414E073A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State Transfer: State change. Implemented by HTTP verbs</a:t>
          </a:r>
        </a:p>
      </dgm:t>
    </dgm:pt>
    <dgm:pt modelId="{2CB193AC-7AE8-4E22-A418-35F64229D09E}" type="parTrans" cxnId="{F5D46515-142B-46F2-A94F-3FD164CAA8AE}">
      <dgm:prSet/>
      <dgm:spPr/>
      <dgm:t>
        <a:bodyPr/>
        <a:lstStyle/>
        <a:p>
          <a:endParaRPr lang="en-US"/>
        </a:p>
      </dgm:t>
    </dgm:pt>
    <dgm:pt modelId="{8A91AD93-EB62-4A8C-A8C6-8E22CB1CCF64}" type="sibTrans" cxnId="{F5D46515-142B-46F2-A94F-3FD164CAA8AE}">
      <dgm:prSet/>
      <dgm:spPr/>
      <dgm:t>
        <a:bodyPr/>
        <a:lstStyle/>
        <a:p>
          <a:endParaRPr lang="en-US"/>
        </a:p>
      </dgm:t>
    </dgm:pt>
    <dgm:pt modelId="{B397B581-C7A5-433A-8071-30893B68687F}" type="pres">
      <dgm:prSet presAssocID="{E1C85AE1-B06B-4A27-AB42-343C2FA01A41}" presName="linear" presStyleCnt="0">
        <dgm:presLayoutVars>
          <dgm:animLvl val="lvl"/>
          <dgm:resizeHandles val="exact"/>
        </dgm:presLayoutVars>
      </dgm:prSet>
      <dgm:spPr/>
    </dgm:pt>
    <dgm:pt modelId="{51C12B97-710F-416B-A6EA-8716F0A166CC}" type="pres">
      <dgm:prSet presAssocID="{4112734F-EA97-4252-B2AE-B9906AE2B3D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BEC9225-BF73-4A08-B8F5-84243F886860}" type="pres">
      <dgm:prSet presAssocID="{42E41B8F-9BFD-4E38-B251-97DD5AFABE1C}" presName="spacer" presStyleCnt="0"/>
      <dgm:spPr/>
    </dgm:pt>
    <dgm:pt modelId="{87BD6CF5-7CE1-4FA0-870E-2315A990CC5D}" type="pres">
      <dgm:prSet presAssocID="{B6432256-A7AA-4150-A950-2B95B73D049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7EFBFA9-2A8C-4E9D-A5F6-ED37445497F2}" type="pres">
      <dgm:prSet presAssocID="{626293E5-1AB5-44BC-9612-06B55E8B34BE}" presName="spacer" presStyleCnt="0"/>
      <dgm:spPr/>
    </dgm:pt>
    <dgm:pt modelId="{02A35D65-4146-41E0-B328-0AAC9F532470}" type="pres">
      <dgm:prSet presAssocID="{85FCB04C-8A65-4C6E-9F34-B9414E073AD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3E83F03-70E1-4288-8155-A36FA0212084}" type="presOf" srcId="{85FCB04C-8A65-4C6E-9F34-B9414E073AD5}" destId="{02A35D65-4146-41E0-B328-0AAC9F532470}" srcOrd="0" destOrd="0" presId="urn:microsoft.com/office/officeart/2005/8/layout/vList2"/>
    <dgm:cxn modelId="{F5D46515-142B-46F2-A94F-3FD164CAA8AE}" srcId="{E1C85AE1-B06B-4A27-AB42-343C2FA01A41}" destId="{85FCB04C-8A65-4C6E-9F34-B9414E073AD5}" srcOrd="2" destOrd="0" parTransId="{2CB193AC-7AE8-4E22-A418-35F64229D09E}" sibTransId="{8A91AD93-EB62-4A8C-A8C6-8E22CB1CCF64}"/>
    <dgm:cxn modelId="{7869AF3A-5F6C-4523-92B9-7B7DEB7BBA6F}" type="presOf" srcId="{B6432256-A7AA-4150-A950-2B95B73D049A}" destId="{87BD6CF5-7CE1-4FA0-870E-2315A990CC5D}" srcOrd="0" destOrd="0" presId="urn:microsoft.com/office/officeart/2005/8/layout/vList2"/>
    <dgm:cxn modelId="{16504A42-A1CD-4657-8B33-41FA8FDE66BB}" type="presOf" srcId="{4112734F-EA97-4252-B2AE-B9906AE2B3D9}" destId="{51C12B97-710F-416B-A6EA-8716F0A166CC}" srcOrd="0" destOrd="0" presId="urn:microsoft.com/office/officeart/2005/8/layout/vList2"/>
    <dgm:cxn modelId="{D8D62485-0D0E-4804-B155-608C41EB12DA}" type="presOf" srcId="{E1C85AE1-B06B-4A27-AB42-343C2FA01A41}" destId="{B397B581-C7A5-433A-8071-30893B68687F}" srcOrd="0" destOrd="0" presId="urn:microsoft.com/office/officeart/2005/8/layout/vList2"/>
    <dgm:cxn modelId="{C8984786-2BFA-48BA-AE04-7187D0DE7741}" srcId="{E1C85AE1-B06B-4A27-AB42-343C2FA01A41}" destId="{B6432256-A7AA-4150-A950-2B95B73D049A}" srcOrd="1" destOrd="0" parTransId="{CB1771C7-8C35-40CD-8AEA-43BB7FB7A4C2}" sibTransId="{626293E5-1AB5-44BC-9612-06B55E8B34BE}"/>
    <dgm:cxn modelId="{E9FB0FE1-499C-4831-BC23-E480FBDF5025}" srcId="{E1C85AE1-B06B-4A27-AB42-343C2FA01A41}" destId="{4112734F-EA97-4252-B2AE-B9906AE2B3D9}" srcOrd="0" destOrd="0" parTransId="{F1A33043-1D24-40C1-A53B-4902F873DC5E}" sibTransId="{42E41B8F-9BFD-4E38-B251-97DD5AFABE1C}"/>
    <dgm:cxn modelId="{0B52502F-4DA1-4EBC-8491-47370140932A}" type="presParOf" srcId="{B397B581-C7A5-433A-8071-30893B68687F}" destId="{51C12B97-710F-416B-A6EA-8716F0A166CC}" srcOrd="0" destOrd="0" presId="urn:microsoft.com/office/officeart/2005/8/layout/vList2"/>
    <dgm:cxn modelId="{86E72756-31E2-4100-9AF7-6F2A4AEEDE92}" type="presParOf" srcId="{B397B581-C7A5-433A-8071-30893B68687F}" destId="{BBEC9225-BF73-4A08-B8F5-84243F886860}" srcOrd="1" destOrd="0" presId="urn:microsoft.com/office/officeart/2005/8/layout/vList2"/>
    <dgm:cxn modelId="{40558747-B41A-4EE5-96D3-8E021AF30A9B}" type="presParOf" srcId="{B397B581-C7A5-433A-8071-30893B68687F}" destId="{87BD6CF5-7CE1-4FA0-870E-2315A990CC5D}" srcOrd="2" destOrd="0" presId="urn:microsoft.com/office/officeart/2005/8/layout/vList2"/>
    <dgm:cxn modelId="{239D4FCB-DA63-4AB1-A124-755C6B29ACA9}" type="presParOf" srcId="{B397B581-C7A5-433A-8071-30893B68687F}" destId="{C7EFBFA9-2A8C-4E9D-A5F6-ED37445497F2}" srcOrd="3" destOrd="0" presId="urn:microsoft.com/office/officeart/2005/8/layout/vList2"/>
    <dgm:cxn modelId="{CCDCD22F-D761-4DEE-9388-DF88CDD066A3}" type="presParOf" srcId="{B397B581-C7A5-433A-8071-30893B68687F}" destId="{02A35D65-4146-41E0-B328-0AAC9F53247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BF4BE6-5223-40CC-B4A0-F6A5D0FAB717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2A50DB4-FC16-477D-82C5-4E0F8CB5A664}">
      <dgm:prSet/>
      <dgm:spPr/>
      <dgm:t>
        <a:bodyPr/>
        <a:lstStyle/>
        <a:p>
          <a:r>
            <a:rPr lang="en-US" dirty="0"/>
            <a:t>As the smallest component of a software system, unit tests have the following properties.</a:t>
          </a:r>
          <a:br>
            <a:rPr lang="en-US" dirty="0"/>
          </a:br>
          <a:br>
            <a:rPr lang="en-US" dirty="0"/>
          </a:br>
          <a:r>
            <a:rPr lang="en-US" dirty="0"/>
            <a:t>    </a:t>
          </a:r>
        </a:p>
      </dgm:t>
    </dgm:pt>
    <dgm:pt modelId="{16A1D504-69D9-4C6B-A26D-EEDB8332AAC0}" type="parTrans" cxnId="{E7DA1A33-EB05-493E-BA25-039D85752E47}">
      <dgm:prSet/>
      <dgm:spPr/>
      <dgm:t>
        <a:bodyPr/>
        <a:lstStyle/>
        <a:p>
          <a:endParaRPr lang="en-US"/>
        </a:p>
      </dgm:t>
    </dgm:pt>
    <dgm:pt modelId="{4BBE979B-4DEA-4336-B630-632BA103A6C7}" type="sibTrans" cxnId="{E7DA1A33-EB05-493E-BA25-039D85752E47}">
      <dgm:prSet/>
      <dgm:spPr/>
      <dgm:t>
        <a:bodyPr/>
        <a:lstStyle/>
        <a:p>
          <a:endParaRPr lang="en-US"/>
        </a:p>
      </dgm:t>
    </dgm:pt>
    <dgm:pt modelId="{BF1A93D8-237A-40C9-B169-73513609B8E6}">
      <dgm:prSet/>
      <dgm:spPr/>
      <dgm:t>
        <a:bodyPr/>
        <a:lstStyle/>
        <a:p>
          <a:r>
            <a:rPr lang="en-US"/>
            <a:t>It is done by a programmer.</a:t>
          </a:r>
          <a:br>
            <a:rPr lang="en-US"/>
          </a:br>
          <a:r>
            <a:rPr lang="en-US"/>
            <a:t>    </a:t>
          </a:r>
        </a:p>
      </dgm:t>
    </dgm:pt>
    <dgm:pt modelId="{41709B75-B128-4E0E-A425-AD59B0A3E3A7}" type="parTrans" cxnId="{4CC1B032-78E8-4F1B-9FFF-36FAC2074578}">
      <dgm:prSet/>
      <dgm:spPr/>
      <dgm:t>
        <a:bodyPr/>
        <a:lstStyle/>
        <a:p>
          <a:endParaRPr lang="en-US"/>
        </a:p>
      </dgm:t>
    </dgm:pt>
    <dgm:pt modelId="{CCA57E7A-FEEE-4B28-9DC1-76F880CEF1FA}" type="sibTrans" cxnId="{4CC1B032-78E8-4F1B-9FFF-36FAC2074578}">
      <dgm:prSet/>
      <dgm:spPr/>
      <dgm:t>
        <a:bodyPr/>
        <a:lstStyle/>
        <a:p>
          <a:endParaRPr lang="en-US"/>
        </a:p>
      </dgm:t>
    </dgm:pt>
    <dgm:pt modelId="{96561400-FD07-4152-B48A-F5C47F4CD4AB}">
      <dgm:prSet/>
      <dgm:spPr/>
      <dgm:t>
        <a:bodyPr/>
        <a:lstStyle/>
        <a:p>
          <a:r>
            <a:rPr lang="en-US"/>
            <a:t>It has a detailed design description including input definitions, output definitions, and machining instructions.</a:t>
          </a:r>
          <a:br>
            <a:rPr lang="en-US"/>
          </a:br>
          <a:r>
            <a:rPr lang="en-US"/>
            <a:t>    </a:t>
          </a:r>
        </a:p>
      </dgm:t>
    </dgm:pt>
    <dgm:pt modelId="{43944E7A-C956-43B0-A81B-366DF2BA4B3E}" type="parTrans" cxnId="{C8F30966-6313-45A7-A36B-45EB346FA829}">
      <dgm:prSet/>
      <dgm:spPr/>
      <dgm:t>
        <a:bodyPr/>
        <a:lstStyle/>
        <a:p>
          <a:endParaRPr lang="en-US"/>
        </a:p>
      </dgm:t>
    </dgm:pt>
    <dgm:pt modelId="{10A70311-1328-4DC1-B992-6C52F1002D77}" type="sibTrans" cxnId="{C8F30966-6313-45A7-A36B-45EB346FA829}">
      <dgm:prSet/>
      <dgm:spPr/>
      <dgm:t>
        <a:bodyPr/>
        <a:lstStyle/>
        <a:p>
          <a:endParaRPr lang="en-US"/>
        </a:p>
      </dgm:t>
    </dgm:pt>
    <dgm:pt modelId="{299905D1-F5E3-488D-A6D9-EBB3827456DB}">
      <dgm:prSet/>
      <dgm:spPr/>
      <dgm:t>
        <a:bodyPr/>
        <a:lstStyle/>
        <a:p>
          <a:r>
            <a:rPr lang="en-US"/>
            <a:t>It is an identifiable component of the visible program and is easily combined into a program.</a:t>
          </a:r>
          <a:br>
            <a:rPr lang="en-US"/>
          </a:br>
          <a:r>
            <a:rPr lang="en-US"/>
            <a:t>     Can be compiled and tested separately.</a:t>
          </a:r>
          <a:br>
            <a:rPr lang="en-US"/>
          </a:br>
          <a:r>
            <a:rPr lang="en-US"/>
            <a:t>     </a:t>
          </a:r>
        </a:p>
      </dgm:t>
    </dgm:pt>
    <dgm:pt modelId="{A92EED4C-2CD8-4116-A615-A0E4FE2FAAB2}" type="parTrans" cxnId="{14452341-BB1B-4F72-82F2-A8CF4DB22208}">
      <dgm:prSet/>
      <dgm:spPr/>
      <dgm:t>
        <a:bodyPr/>
        <a:lstStyle/>
        <a:p>
          <a:endParaRPr lang="en-US"/>
        </a:p>
      </dgm:t>
    </dgm:pt>
    <dgm:pt modelId="{02155DE6-4B8B-4055-8BBC-BCF4CACCA822}" type="sibTrans" cxnId="{14452341-BB1B-4F72-82F2-A8CF4DB22208}">
      <dgm:prSet/>
      <dgm:spPr/>
      <dgm:t>
        <a:bodyPr/>
        <a:lstStyle/>
        <a:p>
          <a:endParaRPr lang="en-US"/>
        </a:p>
      </dgm:t>
    </dgm:pt>
    <dgm:pt modelId="{B043004F-9897-4138-9FCD-5F7B428DCFC1}">
      <dgm:prSet/>
      <dgm:spPr/>
      <dgm:t>
        <a:bodyPr/>
        <a:lstStyle/>
        <a:p>
          <a:r>
            <a:rPr lang="en-US"/>
            <a:t>Its size is relatively small and its logic is relatively simple.</a:t>
          </a:r>
        </a:p>
      </dgm:t>
    </dgm:pt>
    <dgm:pt modelId="{05E25F5B-95D7-4CB6-8557-40F0CCFF3EE6}" type="parTrans" cxnId="{1A056D4D-5D62-4DF6-8FE0-E868D48DE5C0}">
      <dgm:prSet/>
      <dgm:spPr/>
      <dgm:t>
        <a:bodyPr/>
        <a:lstStyle/>
        <a:p>
          <a:endParaRPr lang="en-US"/>
        </a:p>
      </dgm:t>
    </dgm:pt>
    <dgm:pt modelId="{022EB9E2-B9C4-41F2-BA15-7EC7F1F929D4}" type="sibTrans" cxnId="{1A056D4D-5D62-4DF6-8FE0-E868D48DE5C0}">
      <dgm:prSet/>
      <dgm:spPr/>
      <dgm:t>
        <a:bodyPr/>
        <a:lstStyle/>
        <a:p>
          <a:endParaRPr lang="en-US"/>
        </a:p>
      </dgm:t>
    </dgm:pt>
    <dgm:pt modelId="{8EBAB1C9-A7EC-4C35-BD37-E23DA73E389F}" type="pres">
      <dgm:prSet presAssocID="{15BF4BE6-5223-40CC-B4A0-F6A5D0FAB717}" presName="Name0" presStyleCnt="0">
        <dgm:presLayoutVars>
          <dgm:dir/>
          <dgm:animLvl val="lvl"/>
          <dgm:resizeHandles val="exact"/>
        </dgm:presLayoutVars>
      </dgm:prSet>
      <dgm:spPr/>
    </dgm:pt>
    <dgm:pt modelId="{2C5AC69A-84CF-4549-A963-FA5C47F65970}" type="pres">
      <dgm:prSet presAssocID="{B043004F-9897-4138-9FCD-5F7B428DCFC1}" presName="boxAndChildren" presStyleCnt="0"/>
      <dgm:spPr/>
    </dgm:pt>
    <dgm:pt modelId="{F1FD551D-477B-4C9E-82A2-3D2029A7CC2A}" type="pres">
      <dgm:prSet presAssocID="{B043004F-9897-4138-9FCD-5F7B428DCFC1}" presName="parentTextBox" presStyleLbl="node1" presStyleIdx="0" presStyleCnt="5"/>
      <dgm:spPr/>
    </dgm:pt>
    <dgm:pt modelId="{6D66EDFE-3A13-4F3E-B94E-88FD2EEC8C0B}" type="pres">
      <dgm:prSet presAssocID="{02155DE6-4B8B-4055-8BBC-BCF4CACCA822}" presName="sp" presStyleCnt="0"/>
      <dgm:spPr/>
    </dgm:pt>
    <dgm:pt modelId="{463BF6A3-8BE3-431A-9000-B718F153775A}" type="pres">
      <dgm:prSet presAssocID="{299905D1-F5E3-488D-A6D9-EBB3827456DB}" presName="arrowAndChildren" presStyleCnt="0"/>
      <dgm:spPr/>
    </dgm:pt>
    <dgm:pt modelId="{7F861EC5-9E70-4A44-86C0-03E320A1B9D5}" type="pres">
      <dgm:prSet presAssocID="{299905D1-F5E3-488D-A6D9-EBB3827456DB}" presName="parentTextArrow" presStyleLbl="node1" presStyleIdx="1" presStyleCnt="5"/>
      <dgm:spPr/>
    </dgm:pt>
    <dgm:pt modelId="{CA5F7B45-87A1-437C-91E7-ECF70BF72236}" type="pres">
      <dgm:prSet presAssocID="{10A70311-1328-4DC1-B992-6C52F1002D77}" presName="sp" presStyleCnt="0"/>
      <dgm:spPr/>
    </dgm:pt>
    <dgm:pt modelId="{C7829F56-189D-466B-84BC-4D33891C7345}" type="pres">
      <dgm:prSet presAssocID="{96561400-FD07-4152-B48A-F5C47F4CD4AB}" presName="arrowAndChildren" presStyleCnt="0"/>
      <dgm:spPr/>
    </dgm:pt>
    <dgm:pt modelId="{4BBDECA0-ADA9-4BBC-A596-FD649A284F23}" type="pres">
      <dgm:prSet presAssocID="{96561400-FD07-4152-B48A-F5C47F4CD4AB}" presName="parentTextArrow" presStyleLbl="node1" presStyleIdx="2" presStyleCnt="5"/>
      <dgm:spPr/>
    </dgm:pt>
    <dgm:pt modelId="{37554C27-DFB1-4F5E-9666-A6239FEFB676}" type="pres">
      <dgm:prSet presAssocID="{CCA57E7A-FEEE-4B28-9DC1-76F880CEF1FA}" presName="sp" presStyleCnt="0"/>
      <dgm:spPr/>
    </dgm:pt>
    <dgm:pt modelId="{21315484-E009-4B35-B466-E431846BDB20}" type="pres">
      <dgm:prSet presAssocID="{BF1A93D8-237A-40C9-B169-73513609B8E6}" presName="arrowAndChildren" presStyleCnt="0"/>
      <dgm:spPr/>
    </dgm:pt>
    <dgm:pt modelId="{BC136EDB-B640-4D28-9E93-B575029309F1}" type="pres">
      <dgm:prSet presAssocID="{BF1A93D8-237A-40C9-B169-73513609B8E6}" presName="parentTextArrow" presStyleLbl="node1" presStyleIdx="3" presStyleCnt="5"/>
      <dgm:spPr/>
    </dgm:pt>
    <dgm:pt modelId="{EBB0AA88-6775-486A-ACAA-708479F623AF}" type="pres">
      <dgm:prSet presAssocID="{4BBE979B-4DEA-4336-B630-632BA103A6C7}" presName="sp" presStyleCnt="0"/>
      <dgm:spPr/>
    </dgm:pt>
    <dgm:pt modelId="{278859B7-9AAE-47D0-B671-D4CEBEECD935}" type="pres">
      <dgm:prSet presAssocID="{02A50DB4-FC16-477D-82C5-4E0F8CB5A664}" presName="arrowAndChildren" presStyleCnt="0"/>
      <dgm:spPr/>
    </dgm:pt>
    <dgm:pt modelId="{7216A703-7539-4D4C-8F42-657E0197223C}" type="pres">
      <dgm:prSet presAssocID="{02A50DB4-FC16-477D-82C5-4E0F8CB5A664}" presName="parentTextArrow" presStyleLbl="node1" presStyleIdx="4" presStyleCnt="5"/>
      <dgm:spPr/>
    </dgm:pt>
  </dgm:ptLst>
  <dgm:cxnLst>
    <dgm:cxn modelId="{B2E5A500-7689-4DE7-B426-32A707B58C8B}" type="presOf" srcId="{299905D1-F5E3-488D-A6D9-EBB3827456DB}" destId="{7F861EC5-9E70-4A44-86C0-03E320A1B9D5}" srcOrd="0" destOrd="0" presId="urn:microsoft.com/office/officeart/2005/8/layout/process4"/>
    <dgm:cxn modelId="{29F27B12-72CD-42A3-9165-71F844BE6BC6}" type="presOf" srcId="{15BF4BE6-5223-40CC-B4A0-F6A5D0FAB717}" destId="{8EBAB1C9-A7EC-4C35-BD37-E23DA73E389F}" srcOrd="0" destOrd="0" presId="urn:microsoft.com/office/officeart/2005/8/layout/process4"/>
    <dgm:cxn modelId="{4CC1B032-78E8-4F1B-9FFF-36FAC2074578}" srcId="{15BF4BE6-5223-40CC-B4A0-F6A5D0FAB717}" destId="{BF1A93D8-237A-40C9-B169-73513609B8E6}" srcOrd="1" destOrd="0" parTransId="{41709B75-B128-4E0E-A425-AD59B0A3E3A7}" sibTransId="{CCA57E7A-FEEE-4B28-9DC1-76F880CEF1FA}"/>
    <dgm:cxn modelId="{E7DA1A33-EB05-493E-BA25-039D85752E47}" srcId="{15BF4BE6-5223-40CC-B4A0-F6A5D0FAB717}" destId="{02A50DB4-FC16-477D-82C5-4E0F8CB5A664}" srcOrd="0" destOrd="0" parTransId="{16A1D504-69D9-4C6B-A26D-EEDB8332AAC0}" sibTransId="{4BBE979B-4DEA-4336-B630-632BA103A6C7}"/>
    <dgm:cxn modelId="{9A278D36-C2D0-4609-8871-93E7F046441C}" type="presOf" srcId="{02A50DB4-FC16-477D-82C5-4E0F8CB5A664}" destId="{7216A703-7539-4D4C-8F42-657E0197223C}" srcOrd="0" destOrd="0" presId="urn:microsoft.com/office/officeart/2005/8/layout/process4"/>
    <dgm:cxn modelId="{14452341-BB1B-4F72-82F2-A8CF4DB22208}" srcId="{15BF4BE6-5223-40CC-B4A0-F6A5D0FAB717}" destId="{299905D1-F5E3-488D-A6D9-EBB3827456DB}" srcOrd="3" destOrd="0" parTransId="{A92EED4C-2CD8-4116-A615-A0E4FE2FAAB2}" sibTransId="{02155DE6-4B8B-4055-8BBC-BCF4CACCA822}"/>
    <dgm:cxn modelId="{C8F30966-6313-45A7-A36B-45EB346FA829}" srcId="{15BF4BE6-5223-40CC-B4A0-F6A5D0FAB717}" destId="{96561400-FD07-4152-B48A-F5C47F4CD4AB}" srcOrd="2" destOrd="0" parTransId="{43944E7A-C956-43B0-A81B-366DF2BA4B3E}" sibTransId="{10A70311-1328-4DC1-B992-6C52F1002D77}"/>
    <dgm:cxn modelId="{6A9B1068-6DAB-455F-A323-39BD5DAF0F48}" type="presOf" srcId="{BF1A93D8-237A-40C9-B169-73513609B8E6}" destId="{BC136EDB-B640-4D28-9E93-B575029309F1}" srcOrd="0" destOrd="0" presId="urn:microsoft.com/office/officeart/2005/8/layout/process4"/>
    <dgm:cxn modelId="{1A056D4D-5D62-4DF6-8FE0-E868D48DE5C0}" srcId="{15BF4BE6-5223-40CC-B4A0-F6A5D0FAB717}" destId="{B043004F-9897-4138-9FCD-5F7B428DCFC1}" srcOrd="4" destOrd="0" parTransId="{05E25F5B-95D7-4CB6-8557-40F0CCFF3EE6}" sibTransId="{022EB9E2-B9C4-41F2-BA15-7EC7F1F929D4}"/>
    <dgm:cxn modelId="{6A3798BA-1331-4ABB-9A3E-4B02D7D2F9D6}" type="presOf" srcId="{96561400-FD07-4152-B48A-F5C47F4CD4AB}" destId="{4BBDECA0-ADA9-4BBC-A596-FD649A284F23}" srcOrd="0" destOrd="0" presId="urn:microsoft.com/office/officeart/2005/8/layout/process4"/>
    <dgm:cxn modelId="{282A79BD-D300-49E9-85BD-F7C444EBBF0D}" type="presOf" srcId="{B043004F-9897-4138-9FCD-5F7B428DCFC1}" destId="{F1FD551D-477B-4C9E-82A2-3D2029A7CC2A}" srcOrd="0" destOrd="0" presId="urn:microsoft.com/office/officeart/2005/8/layout/process4"/>
    <dgm:cxn modelId="{868910F4-327F-4470-9FF1-337AF0FF3E98}" type="presParOf" srcId="{8EBAB1C9-A7EC-4C35-BD37-E23DA73E389F}" destId="{2C5AC69A-84CF-4549-A963-FA5C47F65970}" srcOrd="0" destOrd="0" presId="urn:microsoft.com/office/officeart/2005/8/layout/process4"/>
    <dgm:cxn modelId="{D50B4A6E-6A3A-4765-8B36-A955F55E5265}" type="presParOf" srcId="{2C5AC69A-84CF-4549-A963-FA5C47F65970}" destId="{F1FD551D-477B-4C9E-82A2-3D2029A7CC2A}" srcOrd="0" destOrd="0" presId="urn:microsoft.com/office/officeart/2005/8/layout/process4"/>
    <dgm:cxn modelId="{7737BE5E-9DD0-424B-9CE7-075D49A5805D}" type="presParOf" srcId="{8EBAB1C9-A7EC-4C35-BD37-E23DA73E389F}" destId="{6D66EDFE-3A13-4F3E-B94E-88FD2EEC8C0B}" srcOrd="1" destOrd="0" presId="urn:microsoft.com/office/officeart/2005/8/layout/process4"/>
    <dgm:cxn modelId="{71F21B20-B6F0-4144-A19E-857AF05754E1}" type="presParOf" srcId="{8EBAB1C9-A7EC-4C35-BD37-E23DA73E389F}" destId="{463BF6A3-8BE3-431A-9000-B718F153775A}" srcOrd="2" destOrd="0" presId="urn:microsoft.com/office/officeart/2005/8/layout/process4"/>
    <dgm:cxn modelId="{F6CD6D2F-F95E-4BA4-942E-BE175DA28E30}" type="presParOf" srcId="{463BF6A3-8BE3-431A-9000-B718F153775A}" destId="{7F861EC5-9E70-4A44-86C0-03E320A1B9D5}" srcOrd="0" destOrd="0" presId="urn:microsoft.com/office/officeart/2005/8/layout/process4"/>
    <dgm:cxn modelId="{9DD9424C-2B1C-46EA-A6C6-D1D1116A86D7}" type="presParOf" srcId="{8EBAB1C9-A7EC-4C35-BD37-E23DA73E389F}" destId="{CA5F7B45-87A1-437C-91E7-ECF70BF72236}" srcOrd="3" destOrd="0" presId="urn:microsoft.com/office/officeart/2005/8/layout/process4"/>
    <dgm:cxn modelId="{02D8C77D-0BEA-4733-8408-3940E3AD6FDA}" type="presParOf" srcId="{8EBAB1C9-A7EC-4C35-BD37-E23DA73E389F}" destId="{C7829F56-189D-466B-84BC-4D33891C7345}" srcOrd="4" destOrd="0" presId="urn:microsoft.com/office/officeart/2005/8/layout/process4"/>
    <dgm:cxn modelId="{9F5D14F9-C7C7-4333-A9EC-DEBAF9712647}" type="presParOf" srcId="{C7829F56-189D-466B-84BC-4D33891C7345}" destId="{4BBDECA0-ADA9-4BBC-A596-FD649A284F23}" srcOrd="0" destOrd="0" presId="urn:microsoft.com/office/officeart/2005/8/layout/process4"/>
    <dgm:cxn modelId="{37C898E4-538D-4A38-9E3E-7BF2A3EF2329}" type="presParOf" srcId="{8EBAB1C9-A7EC-4C35-BD37-E23DA73E389F}" destId="{37554C27-DFB1-4F5E-9666-A6239FEFB676}" srcOrd="5" destOrd="0" presId="urn:microsoft.com/office/officeart/2005/8/layout/process4"/>
    <dgm:cxn modelId="{7C76E46E-A95A-4B8E-83AC-C0EE95152611}" type="presParOf" srcId="{8EBAB1C9-A7EC-4C35-BD37-E23DA73E389F}" destId="{21315484-E009-4B35-B466-E431846BDB20}" srcOrd="6" destOrd="0" presId="urn:microsoft.com/office/officeart/2005/8/layout/process4"/>
    <dgm:cxn modelId="{B14CF7ED-60C6-40B4-8F2B-44C0ACA7DFC4}" type="presParOf" srcId="{21315484-E009-4B35-B466-E431846BDB20}" destId="{BC136EDB-B640-4D28-9E93-B575029309F1}" srcOrd="0" destOrd="0" presId="urn:microsoft.com/office/officeart/2005/8/layout/process4"/>
    <dgm:cxn modelId="{A64A51F9-D111-48EA-94AD-01B79245C6A8}" type="presParOf" srcId="{8EBAB1C9-A7EC-4C35-BD37-E23DA73E389F}" destId="{EBB0AA88-6775-486A-ACAA-708479F623AF}" srcOrd="7" destOrd="0" presId="urn:microsoft.com/office/officeart/2005/8/layout/process4"/>
    <dgm:cxn modelId="{6BF9F15F-F4FC-423D-A845-F1BF0491F826}" type="presParOf" srcId="{8EBAB1C9-A7EC-4C35-BD37-E23DA73E389F}" destId="{278859B7-9AAE-47D0-B671-D4CEBEECD935}" srcOrd="8" destOrd="0" presId="urn:microsoft.com/office/officeart/2005/8/layout/process4"/>
    <dgm:cxn modelId="{BF1D85C6-76FF-4CC8-A51D-B37518AB8C07}" type="presParOf" srcId="{278859B7-9AAE-47D0-B671-D4CEBEECD935}" destId="{7216A703-7539-4D4C-8F42-657E0197223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B2F42-5AC4-4BF9-9B01-7A6FFE37BA47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44B225-A2C4-43B9-A619-9700909BA25C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12ADBB-DB05-4144-81DE-6F845765D2AD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What’s SpringBoot?</a:t>
          </a:r>
          <a:endParaRPr lang="en-US" sz="2200" kern="1200"/>
        </a:p>
      </dsp:txBody>
      <dsp:txXfrm>
        <a:off x="1429899" y="2442"/>
        <a:ext cx="5083704" cy="1238008"/>
      </dsp:txXfrm>
    </dsp:sp>
    <dsp:sp modelId="{4AE0F933-1824-431D-B680-8BEE5829A6C3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FA49DD9-A4C0-4A62-BDAB-9B60762CC424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016E29-2C63-48E5-A192-306A92053951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Auto-configuration</a:t>
          </a:r>
        </a:p>
      </dsp:txBody>
      <dsp:txXfrm>
        <a:off x="1429899" y="1549953"/>
        <a:ext cx="5083704" cy="1238008"/>
      </dsp:txXfrm>
    </dsp:sp>
    <dsp:sp modelId="{81AEBFCB-3EEA-4365-92C3-D16F071C53E3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4E6EFBD-0034-4F74-B572-647AFB86566B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5F7CB2-DD9B-441F-BB03-8B8C72697ECB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</a:t>
          </a:r>
          <a:r>
            <a:rPr lang="en-US" altLang="zh-CN" sz="2200" kern="1200" dirty="0"/>
            <a:t>estful </a:t>
          </a:r>
          <a:r>
            <a:rPr lang="en-US" altLang="zh-CN" sz="2200" kern="1200" dirty="0" err="1"/>
            <a:t>Api</a:t>
          </a:r>
          <a:endParaRPr lang="en-US" sz="2200" kern="1200" dirty="0"/>
        </a:p>
      </dsp:txBody>
      <dsp:txXfrm>
        <a:off x="1429899" y="3097464"/>
        <a:ext cx="5083704" cy="1238008"/>
      </dsp:txXfrm>
    </dsp:sp>
    <dsp:sp modelId="{1D7717E0-9363-43B5-B3A9-AA419E02683C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515D51-41FD-49CD-B4B8-43CD78EAE2B8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A81419-FB64-4BE4-9181-6A18944A4BEA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unit-test 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47EB9-5A96-47C1-A3E2-FF050A9E2512}">
      <dsp:nvSpPr>
        <dsp:cNvPr id="0" name=""/>
        <dsp:cNvSpPr/>
      </dsp:nvSpPr>
      <dsp:spPr>
        <a:xfrm>
          <a:off x="347699" y="357709"/>
          <a:ext cx="812341" cy="8123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C64A04-93D7-4D64-91AB-35791032351E}">
      <dsp:nvSpPr>
        <dsp:cNvPr id="0" name=""/>
        <dsp:cNvSpPr/>
      </dsp:nvSpPr>
      <dsp:spPr>
        <a:xfrm>
          <a:off x="518291" y="528301"/>
          <a:ext cx="471157" cy="4711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0BADCE-93C4-41D2-A8DE-93379FECDB4F}">
      <dsp:nvSpPr>
        <dsp:cNvPr id="0" name=""/>
        <dsp:cNvSpPr/>
      </dsp:nvSpPr>
      <dsp:spPr>
        <a:xfrm>
          <a:off x="1334114" y="357709"/>
          <a:ext cx="1914804" cy="812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Create stand-alone Spring applications</a:t>
          </a:r>
        </a:p>
      </dsp:txBody>
      <dsp:txXfrm>
        <a:off x="1334114" y="357709"/>
        <a:ext cx="1914804" cy="812341"/>
      </dsp:txXfrm>
    </dsp:sp>
    <dsp:sp modelId="{9016AF62-7F58-4909-9E73-03467EAE9941}">
      <dsp:nvSpPr>
        <dsp:cNvPr id="0" name=""/>
        <dsp:cNvSpPr/>
      </dsp:nvSpPr>
      <dsp:spPr>
        <a:xfrm>
          <a:off x="3582558" y="357709"/>
          <a:ext cx="812341" cy="8123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D3AB1-34C5-41D8-8A90-4CED3796039C}">
      <dsp:nvSpPr>
        <dsp:cNvPr id="0" name=""/>
        <dsp:cNvSpPr/>
      </dsp:nvSpPr>
      <dsp:spPr>
        <a:xfrm>
          <a:off x="3753150" y="528301"/>
          <a:ext cx="471157" cy="4711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8AD462-5AE6-4F59-AC75-12619D6BF3D8}">
      <dsp:nvSpPr>
        <dsp:cNvPr id="0" name=""/>
        <dsp:cNvSpPr/>
      </dsp:nvSpPr>
      <dsp:spPr>
        <a:xfrm>
          <a:off x="4568973" y="357709"/>
          <a:ext cx="1914804" cy="812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Embed Tomcat, Jetty or Undertow directly (no need to deploy WAR files)</a:t>
          </a:r>
        </a:p>
      </dsp:txBody>
      <dsp:txXfrm>
        <a:off x="4568973" y="357709"/>
        <a:ext cx="1914804" cy="812341"/>
      </dsp:txXfrm>
    </dsp:sp>
    <dsp:sp modelId="{3C21829E-DA84-4EF9-9224-9D298A8AB1FE}">
      <dsp:nvSpPr>
        <dsp:cNvPr id="0" name=""/>
        <dsp:cNvSpPr/>
      </dsp:nvSpPr>
      <dsp:spPr>
        <a:xfrm>
          <a:off x="6817418" y="357709"/>
          <a:ext cx="812341" cy="8123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50298C-9425-40B5-8EB6-2AE5B64E3E36}">
      <dsp:nvSpPr>
        <dsp:cNvPr id="0" name=""/>
        <dsp:cNvSpPr/>
      </dsp:nvSpPr>
      <dsp:spPr>
        <a:xfrm>
          <a:off x="6988009" y="528301"/>
          <a:ext cx="471157" cy="4711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ACE8B-D00C-449C-BEB7-E3C55DF57EBC}">
      <dsp:nvSpPr>
        <dsp:cNvPr id="0" name=""/>
        <dsp:cNvSpPr/>
      </dsp:nvSpPr>
      <dsp:spPr>
        <a:xfrm>
          <a:off x="7803832" y="357709"/>
          <a:ext cx="1914804" cy="812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Provide opinionated 'starter' dependencies to simplify your build configuration</a:t>
          </a:r>
        </a:p>
      </dsp:txBody>
      <dsp:txXfrm>
        <a:off x="7803832" y="357709"/>
        <a:ext cx="1914804" cy="812341"/>
      </dsp:txXfrm>
    </dsp:sp>
    <dsp:sp modelId="{D337CA95-F025-4A48-B7A0-9D30F74E31C4}">
      <dsp:nvSpPr>
        <dsp:cNvPr id="0" name=""/>
        <dsp:cNvSpPr/>
      </dsp:nvSpPr>
      <dsp:spPr>
        <a:xfrm>
          <a:off x="347699" y="1649349"/>
          <a:ext cx="812341" cy="8123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A588F-DD7D-408C-9828-5982555D176E}">
      <dsp:nvSpPr>
        <dsp:cNvPr id="0" name=""/>
        <dsp:cNvSpPr/>
      </dsp:nvSpPr>
      <dsp:spPr>
        <a:xfrm>
          <a:off x="518291" y="1819940"/>
          <a:ext cx="471157" cy="4711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20B1F-2106-47ED-861B-040E02342B1E}">
      <dsp:nvSpPr>
        <dsp:cNvPr id="0" name=""/>
        <dsp:cNvSpPr/>
      </dsp:nvSpPr>
      <dsp:spPr>
        <a:xfrm>
          <a:off x="1334114" y="1649349"/>
          <a:ext cx="1914804" cy="812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Automatically configure Spring and 3rd party libraries whenever possible</a:t>
          </a:r>
        </a:p>
      </dsp:txBody>
      <dsp:txXfrm>
        <a:off x="1334114" y="1649349"/>
        <a:ext cx="1914804" cy="812341"/>
      </dsp:txXfrm>
    </dsp:sp>
    <dsp:sp modelId="{C3A90BD9-0543-4339-BCF1-256A71C44F14}">
      <dsp:nvSpPr>
        <dsp:cNvPr id="0" name=""/>
        <dsp:cNvSpPr/>
      </dsp:nvSpPr>
      <dsp:spPr>
        <a:xfrm>
          <a:off x="3582558" y="1649349"/>
          <a:ext cx="812341" cy="81234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8BFFB-7D69-4A07-A310-A70164CD49EF}">
      <dsp:nvSpPr>
        <dsp:cNvPr id="0" name=""/>
        <dsp:cNvSpPr/>
      </dsp:nvSpPr>
      <dsp:spPr>
        <a:xfrm>
          <a:off x="3753150" y="1819940"/>
          <a:ext cx="471157" cy="4711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24B12-2F33-4C65-824B-804A9A7FA24F}">
      <dsp:nvSpPr>
        <dsp:cNvPr id="0" name=""/>
        <dsp:cNvSpPr/>
      </dsp:nvSpPr>
      <dsp:spPr>
        <a:xfrm>
          <a:off x="4568973" y="1649349"/>
          <a:ext cx="1914804" cy="812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Provide production-ready features such as metrics, health checks and externalized configuration</a:t>
          </a:r>
        </a:p>
      </dsp:txBody>
      <dsp:txXfrm>
        <a:off x="4568973" y="1649349"/>
        <a:ext cx="1914804" cy="812341"/>
      </dsp:txXfrm>
    </dsp:sp>
    <dsp:sp modelId="{A77BDA1B-A258-4769-90CB-92C8C20B93A9}">
      <dsp:nvSpPr>
        <dsp:cNvPr id="0" name=""/>
        <dsp:cNvSpPr/>
      </dsp:nvSpPr>
      <dsp:spPr>
        <a:xfrm>
          <a:off x="6817418" y="1649349"/>
          <a:ext cx="812341" cy="8123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B18308-71EF-4F9C-943E-847F3EB8323C}">
      <dsp:nvSpPr>
        <dsp:cNvPr id="0" name=""/>
        <dsp:cNvSpPr/>
      </dsp:nvSpPr>
      <dsp:spPr>
        <a:xfrm>
          <a:off x="6988009" y="1819940"/>
          <a:ext cx="471157" cy="47115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9FFB4-2EEC-4EAC-8B28-B85815403689}">
      <dsp:nvSpPr>
        <dsp:cNvPr id="0" name=""/>
        <dsp:cNvSpPr/>
      </dsp:nvSpPr>
      <dsp:spPr>
        <a:xfrm>
          <a:off x="7803832" y="1649349"/>
          <a:ext cx="1914804" cy="812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Absolutely no code generation and no requirement for XML configuration</a:t>
          </a:r>
        </a:p>
      </dsp:txBody>
      <dsp:txXfrm>
        <a:off x="7803832" y="1649349"/>
        <a:ext cx="1914804" cy="8123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C12B97-710F-416B-A6EA-8716F0A166CC}">
      <dsp:nvSpPr>
        <dsp:cNvPr id="0" name=""/>
        <dsp:cNvSpPr/>
      </dsp:nvSpPr>
      <dsp:spPr>
        <a:xfrm>
          <a:off x="0" y="67490"/>
          <a:ext cx="10515600" cy="125965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Resource: Resource,Data </a:t>
          </a:r>
        </a:p>
      </dsp:txBody>
      <dsp:txXfrm>
        <a:off x="61491" y="128981"/>
        <a:ext cx="10392618" cy="1136669"/>
      </dsp:txXfrm>
    </dsp:sp>
    <dsp:sp modelId="{87BD6CF5-7CE1-4FA0-870E-2315A990CC5D}">
      <dsp:nvSpPr>
        <dsp:cNvPr id="0" name=""/>
        <dsp:cNvSpPr/>
      </dsp:nvSpPr>
      <dsp:spPr>
        <a:xfrm>
          <a:off x="0" y="1410661"/>
          <a:ext cx="10515600" cy="125965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Representational: representation: JSON, XML, JPEG, etc.;</a:t>
          </a:r>
          <a:br>
            <a:rPr lang="en-US" sz="2900" kern="1200" dirty="0"/>
          </a:br>
          <a:endParaRPr lang="en-US" sz="2900" kern="1200" dirty="0"/>
        </a:p>
      </dsp:txBody>
      <dsp:txXfrm>
        <a:off x="61491" y="1472152"/>
        <a:ext cx="10392618" cy="1136669"/>
      </dsp:txXfrm>
    </dsp:sp>
    <dsp:sp modelId="{02A35D65-4146-41E0-B328-0AAC9F532470}">
      <dsp:nvSpPr>
        <dsp:cNvPr id="0" name=""/>
        <dsp:cNvSpPr/>
      </dsp:nvSpPr>
      <dsp:spPr>
        <a:xfrm>
          <a:off x="0" y="2753832"/>
          <a:ext cx="10515600" cy="125965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State Transfer: State change. Implemented by HTTP verbs</a:t>
          </a:r>
        </a:p>
      </dsp:txBody>
      <dsp:txXfrm>
        <a:off x="61491" y="2815323"/>
        <a:ext cx="10392618" cy="11366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D551D-477B-4C9E-82A2-3D2029A7CC2A}">
      <dsp:nvSpPr>
        <dsp:cNvPr id="0" name=""/>
        <dsp:cNvSpPr/>
      </dsp:nvSpPr>
      <dsp:spPr>
        <a:xfrm>
          <a:off x="0" y="4784520"/>
          <a:ext cx="6686688" cy="7849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Its size is relatively small and its logic is relatively simple.</a:t>
          </a:r>
        </a:p>
      </dsp:txBody>
      <dsp:txXfrm>
        <a:off x="0" y="4784520"/>
        <a:ext cx="6686688" cy="784940"/>
      </dsp:txXfrm>
    </dsp:sp>
    <dsp:sp modelId="{7F861EC5-9E70-4A44-86C0-03E320A1B9D5}">
      <dsp:nvSpPr>
        <dsp:cNvPr id="0" name=""/>
        <dsp:cNvSpPr/>
      </dsp:nvSpPr>
      <dsp:spPr>
        <a:xfrm rot="10800000">
          <a:off x="0" y="3589056"/>
          <a:ext cx="6686688" cy="1207238"/>
        </a:xfrm>
        <a:prstGeom prst="upArrowCallou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It is an identifiable component of the visible program and is easily combined into a program.</a:t>
          </a:r>
          <a:br>
            <a:rPr lang="en-US" sz="1300" kern="1200"/>
          </a:br>
          <a:r>
            <a:rPr lang="en-US" sz="1300" kern="1200"/>
            <a:t>     Can be compiled and tested separately.</a:t>
          </a:r>
          <a:br>
            <a:rPr lang="en-US" sz="1300" kern="1200"/>
          </a:br>
          <a:r>
            <a:rPr lang="en-US" sz="1300" kern="1200"/>
            <a:t>     </a:t>
          </a:r>
        </a:p>
      </dsp:txBody>
      <dsp:txXfrm rot="10800000">
        <a:off x="0" y="3589056"/>
        <a:ext cx="6686688" cy="784427"/>
      </dsp:txXfrm>
    </dsp:sp>
    <dsp:sp modelId="{4BBDECA0-ADA9-4BBC-A596-FD649A284F23}">
      <dsp:nvSpPr>
        <dsp:cNvPr id="0" name=""/>
        <dsp:cNvSpPr/>
      </dsp:nvSpPr>
      <dsp:spPr>
        <a:xfrm rot="10800000">
          <a:off x="0" y="2393592"/>
          <a:ext cx="6686688" cy="1207238"/>
        </a:xfrm>
        <a:prstGeom prst="upArrowCallou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It has a detailed design description including input definitions, output definitions, and machining instructions.</a:t>
          </a:r>
          <a:br>
            <a:rPr lang="en-US" sz="1300" kern="1200"/>
          </a:br>
          <a:r>
            <a:rPr lang="en-US" sz="1300" kern="1200"/>
            <a:t>    </a:t>
          </a:r>
        </a:p>
      </dsp:txBody>
      <dsp:txXfrm rot="10800000">
        <a:off x="0" y="2393592"/>
        <a:ext cx="6686688" cy="784427"/>
      </dsp:txXfrm>
    </dsp:sp>
    <dsp:sp modelId="{BC136EDB-B640-4D28-9E93-B575029309F1}">
      <dsp:nvSpPr>
        <dsp:cNvPr id="0" name=""/>
        <dsp:cNvSpPr/>
      </dsp:nvSpPr>
      <dsp:spPr>
        <a:xfrm rot="10800000">
          <a:off x="0" y="1198127"/>
          <a:ext cx="6686688" cy="1207238"/>
        </a:xfrm>
        <a:prstGeom prst="upArrowCallou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It is done by a programmer.</a:t>
          </a:r>
          <a:br>
            <a:rPr lang="en-US" sz="1300" kern="1200"/>
          </a:br>
          <a:r>
            <a:rPr lang="en-US" sz="1300" kern="1200"/>
            <a:t>    </a:t>
          </a:r>
        </a:p>
      </dsp:txBody>
      <dsp:txXfrm rot="10800000">
        <a:off x="0" y="1198127"/>
        <a:ext cx="6686688" cy="784427"/>
      </dsp:txXfrm>
    </dsp:sp>
    <dsp:sp modelId="{7216A703-7539-4D4C-8F42-657E0197223C}">
      <dsp:nvSpPr>
        <dsp:cNvPr id="0" name=""/>
        <dsp:cNvSpPr/>
      </dsp:nvSpPr>
      <dsp:spPr>
        <a:xfrm rot="10800000">
          <a:off x="0" y="2663"/>
          <a:ext cx="6686688" cy="1207238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As the smallest component of a software system, unit tests have the following properties.</a:t>
          </a:r>
          <a:br>
            <a:rPr lang="en-US" sz="1300" kern="1200" dirty="0"/>
          </a:br>
          <a:br>
            <a:rPr lang="en-US" sz="1300" kern="1200" dirty="0"/>
          </a:br>
          <a:r>
            <a:rPr lang="en-US" sz="1300" kern="1200" dirty="0"/>
            <a:t>    </a:t>
          </a:r>
        </a:p>
      </dsp:txBody>
      <dsp:txXfrm rot="10800000">
        <a:off x="0" y="2663"/>
        <a:ext cx="6686688" cy="784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084CA-F4B9-4C38-BEBC-AB8A016E9CD7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75705-16C0-4717-AC12-8027E8545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53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Resource：</a:t>
            </a:r>
            <a:r>
              <a:rPr lang="zh-CN" altLang="en-US" dirty="0"/>
              <a:t>资源，即数据（前面说过网络的核心）。比如 </a:t>
            </a:r>
            <a:r>
              <a:rPr lang="en-US" dirty="0" err="1"/>
              <a:t>books，friends</a:t>
            </a:r>
            <a:r>
              <a:rPr lang="zh-CN" altLang="en-US" dirty="0"/>
              <a:t>等；</a:t>
            </a:r>
            <a:br>
              <a:rPr lang="zh-CN" altLang="en-US" dirty="0"/>
            </a:br>
            <a:r>
              <a:rPr lang="en-US" dirty="0"/>
              <a:t>Representational：</a:t>
            </a:r>
            <a:r>
              <a:rPr lang="zh-CN" altLang="en-US" dirty="0"/>
              <a:t>某种表现形式，比如用</a:t>
            </a:r>
            <a:r>
              <a:rPr lang="en-US" dirty="0"/>
              <a:t>JSON，XML，JPEG</a:t>
            </a:r>
            <a:r>
              <a:rPr lang="zh-CN" altLang="en-US" dirty="0"/>
              <a:t>等；</a:t>
            </a:r>
            <a:br>
              <a:rPr lang="zh-CN" altLang="en-US" dirty="0"/>
            </a:br>
            <a:r>
              <a:rPr lang="en-US" dirty="0"/>
              <a:t>State Transfer：</a:t>
            </a:r>
            <a:r>
              <a:rPr lang="zh-CN" altLang="en-US" dirty="0"/>
              <a:t>状态变化。通过</a:t>
            </a:r>
            <a:r>
              <a:rPr lang="en-US" dirty="0"/>
              <a:t>HTTP</a:t>
            </a:r>
            <a:r>
              <a:rPr lang="zh-CN" altLang="en-US" dirty="0"/>
              <a:t>动词实现。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dirty="0"/>
              <a:t>REST </a:t>
            </a:r>
            <a:r>
              <a:rPr lang="zh-CN" altLang="en-US" dirty="0"/>
              <a:t>是一种针对网络应用的设计和开发方式。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75705-16C0-4717-AC12-8027E85454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0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75705-16C0-4717-AC12-8027E85454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82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单元测试的意义</a:t>
            </a:r>
          </a:p>
          <a:p>
            <a:endParaRPr lang="zh-CN" altLang="en-US" dirty="0"/>
          </a:p>
          <a:p>
            <a:r>
              <a:rPr lang="zh-CN" altLang="en-US" dirty="0"/>
              <a:t>作为软件系统的最小组成单位，单元测试具有以下属性：</a:t>
            </a:r>
          </a:p>
          <a:p>
            <a:endParaRPr lang="zh-CN" altLang="en-US" dirty="0"/>
          </a:p>
          <a:p>
            <a:r>
              <a:rPr lang="zh-CN" altLang="en-US" dirty="0"/>
              <a:t>    它是由一个程序员完成的。</a:t>
            </a:r>
          </a:p>
          <a:p>
            <a:r>
              <a:rPr lang="zh-CN" altLang="en-US" dirty="0"/>
              <a:t>    它有一个详细的设计说明，包括输入定义、输出定义和加工说明。</a:t>
            </a:r>
          </a:p>
          <a:p>
            <a:r>
              <a:rPr lang="zh-CN" altLang="en-US" dirty="0"/>
              <a:t>    它是一个可识别的看得见的程序组成部分，并容易被组合成程序。</a:t>
            </a:r>
          </a:p>
          <a:p>
            <a:r>
              <a:rPr lang="zh-CN" altLang="en-US" dirty="0"/>
              <a:t>    能被单独地汇编和测试。</a:t>
            </a:r>
          </a:p>
          <a:p>
            <a:r>
              <a:rPr lang="zh-CN" altLang="en-US" dirty="0"/>
              <a:t>    它的规模比较小，逻辑比较简单。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75705-16C0-4717-AC12-8027E85454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25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9A62-56DF-48B2-8883-C654042F0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5B150-4DAD-494F-B86C-AADD7E111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AC507-E47B-4D5A-A087-A422D187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F9DA-7F07-4F1D-8070-E1251B55906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1B474-9EFF-4DC3-8EA2-90FF60A8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684A6-14E2-475E-A0E4-AEAAE05C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20B1-38A5-4A8C-A0DD-00138336C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3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BEE6-2B47-4652-865F-1FA657CC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48C0D-0575-4DED-B79F-0B2D180BE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73B8C-6F6E-4CC8-9EAC-E975615B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F9DA-7F07-4F1D-8070-E1251B55906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78134-A360-4355-B433-9FB293321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62369-5D13-4FD4-B749-3590956A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20B1-38A5-4A8C-A0DD-00138336C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1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4DF86F-778B-499E-9D58-60426AF02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AFB01-CB85-4EE4-9A21-54A201750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C4AF3-AAD2-4636-AC13-BC0F04466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F9DA-7F07-4F1D-8070-E1251B55906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E9507-7168-45B6-89F4-E51F404E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8A816-5F14-4E3D-91B4-0241D17A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20B1-38A5-4A8C-A0DD-00138336C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2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282A-3F78-4FF6-A853-DF41C112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7923D-5C53-4C85-A15E-7A90EF4C5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C0E55-838E-42D0-9B7F-2DF2EDEB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F9DA-7F07-4F1D-8070-E1251B55906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F18D4-EBB0-40E2-A034-9CC81B40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CE88B-DA0E-4CE8-A374-E4F806B0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20B1-38A5-4A8C-A0DD-00138336C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8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2F0B-63BF-4200-87B0-8F1E5599B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E4C8D-D66E-4641-B8E1-DBB4A95B5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4E2AB-E7DB-4EDD-AF66-94C60EDE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F9DA-7F07-4F1D-8070-E1251B55906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62818-7933-49A6-A850-DC2B439B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D0EFF-435D-413A-97EF-EB33F8D1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20B1-38A5-4A8C-A0DD-00138336C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9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9D4F6-BA18-40E7-BC56-8338FF4B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B244-0B84-4DBA-B5E6-CC791646F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F24FA-613A-4E89-B234-F4877D5FD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A7126-2937-45B5-85A8-2BBF7CC6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F9DA-7F07-4F1D-8070-E1251B55906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5229E-F798-41C6-ACA5-3AAB0695F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ACD96-EE7B-4862-8E8E-8A243B0EE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20B1-38A5-4A8C-A0DD-00138336C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3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C7AB-3B47-45E2-9026-53C953AA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1DEDF-E2CE-466D-9486-5CDD7B565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079C3-4234-473A-9EC4-FFFC8A23D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8E83B-62C2-4C34-B7F8-1904E605E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E4394-62FC-43F7-A5F8-C5BE0564E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D6E22-34A5-4FE9-9175-9C624FA8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F9DA-7F07-4F1D-8070-E1251B55906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F19D52-E5A7-490D-A0E5-58150D3D6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FBD80-BB46-433D-AF2F-AAB813C3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20B1-38A5-4A8C-A0DD-00138336C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5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4DA1-FFA9-431D-B75E-8D18E792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7E713-6D86-4E07-9C46-DA59BDF9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F9DA-7F07-4F1D-8070-E1251B55906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C1284-5157-4B69-8801-0EA02BB8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DC38D-31FA-4B7D-A38C-D90C5119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20B1-38A5-4A8C-A0DD-00138336C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3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EBFFA-FC7A-443B-AB0D-7B0C0ACA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F9DA-7F07-4F1D-8070-E1251B55906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32A76-B04E-4DD8-9091-37302A03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B5F32-6D6B-42EA-A7C9-0EA143ED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20B1-38A5-4A8C-A0DD-00138336C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7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488D-632B-4305-97F0-130C97D87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7D74B-C37D-43F2-954C-E56848AF5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78DFE-21CB-4C2C-8D0E-CA900CA3C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FFAAD-2E19-45B6-924E-AC6E128F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F9DA-7F07-4F1D-8070-E1251B55906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543E6-2A7F-4FD4-ACEE-DCDFD98B1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D0313-B5EF-40F7-B642-DD51C139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20B1-38A5-4A8C-A0DD-00138336C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6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53ECC-7A29-45D1-A6E1-D3FA675C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E88706-64A4-4FE3-B87F-53ADF2FDF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6138F-5967-4544-9B52-7CCF18E98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1C5FC-286B-4D7B-B8A8-A6238B5C9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F9DA-7F07-4F1D-8070-E1251B55906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3A2C9-1374-4D19-86F6-892D48471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A3D45-A8CE-494B-920E-4321661A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20B1-38A5-4A8C-A0DD-00138336C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0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DA0C1-0C2A-4F25-BB96-694664456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9AFDF-C1FA-4F75-A5F1-1E134F70F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93FD2-16EA-4F60-AF4E-B933CBED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DF9DA-7F07-4F1D-8070-E1251B55906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0DE63-0F9F-4039-AE19-D83C9912E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10347-D826-46FF-96B6-2EFB31EB6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20B1-38A5-4A8C-A0DD-00138336C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2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46C148-EB1D-4F1D-9EEA-525F36304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FFFFFF"/>
                </a:solidFill>
              </a:rPr>
              <a:t>SpringBoot</a:t>
            </a:r>
            <a:r>
              <a:rPr lang="en-US" altLang="zh-CN" dirty="0">
                <a:solidFill>
                  <a:srgbClr val="FFFFFF"/>
                </a:solidFill>
              </a:rPr>
              <a:t> Application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F10B0-9D3A-40C9-AB41-CD5B5A490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470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1042A-D28B-45CF-A1B3-4CA1B46B8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Unit test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3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401280A-0BCF-426C-9F02-2F76BE61FA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037810"/>
              </p:ext>
            </p:extLst>
          </p:nvPr>
        </p:nvGraphicFramePr>
        <p:xfrm>
          <a:off x="5280025" y="642938"/>
          <a:ext cx="668668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602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9BB78-1C44-4FD7-8CB4-9A5C65213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738" y="813683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3800" dirty="0">
                <a:solidFill>
                  <a:srgbClr val="000000"/>
                </a:solidFill>
              </a:rPr>
              <a:t>SHOW</a:t>
            </a:r>
          </a:p>
        </p:txBody>
      </p:sp>
    </p:spTree>
    <p:extLst>
      <p:ext uri="{BB962C8B-B14F-4D97-AF65-F5344CB8AC3E}">
        <p14:creationId xmlns:p14="http://schemas.microsoft.com/office/powerpoint/2010/main" val="272146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EA93-886A-4FE8-9928-177C4794F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AFCB0-4373-4F1D-AE68-03504D0D4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7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86208-26EF-46DB-BE65-B46B7B6B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tr-TR" b="1">
                <a:solidFill>
                  <a:srgbClr val="FFFFFF"/>
                </a:solidFill>
              </a:rPr>
              <a:t>Contents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281A72-615B-4B0B-ADEB-D4AC52705C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84582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75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9637A-2FB8-43D9-A3AD-423B44C3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 fontScale="90000"/>
          </a:bodyPr>
          <a:lstStyle/>
          <a:p>
            <a:r>
              <a:rPr lang="en-US" altLang="zh-CN" sz="3100" dirty="0">
                <a:solidFill>
                  <a:srgbClr val="FFFFFF"/>
                </a:solidFill>
              </a:rPr>
              <a:t>What is </a:t>
            </a:r>
            <a:r>
              <a:rPr lang="en-US" altLang="zh-CN" sz="3100" dirty="0" err="1">
                <a:solidFill>
                  <a:srgbClr val="FFFFFF"/>
                </a:solidFill>
              </a:rPr>
              <a:t>SpringBoot</a:t>
            </a:r>
            <a:r>
              <a:rPr lang="en-US" altLang="zh-CN" sz="3100" dirty="0">
                <a:solidFill>
                  <a:srgbClr val="FFFFFF"/>
                </a:solidFill>
              </a:rPr>
              <a:t>?</a:t>
            </a:r>
            <a:br>
              <a:rPr lang="en-US" altLang="zh-CN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Spring Boot makes it easy to create stand-alone, production-grade Spring based Applications that you can "just run"</a:t>
            </a:r>
            <a:br>
              <a:rPr lang="en-US" sz="1600" dirty="0">
                <a:solidFill>
                  <a:srgbClr val="FFFFFF"/>
                </a:solidFill>
              </a:rPr>
            </a:br>
            <a:endParaRPr lang="en-US" sz="16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1E3EB6-579A-4CD6-B92A-410E831089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102887"/>
              </p:ext>
            </p:extLst>
          </p:nvPr>
        </p:nvGraphicFramePr>
        <p:xfrm>
          <a:off x="1287463" y="2962275"/>
          <a:ext cx="10066337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9125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A616B-4E47-4EC0-B320-65F32F03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Quick Start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22BE54-81F7-48A4-B1D8-9FB39A961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16" y="2426818"/>
            <a:ext cx="4441818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9F4381E-448E-4287-B2DC-AEB324D5F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1720" y="2426818"/>
            <a:ext cx="480262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4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D53AFB-BE32-49C6-857B-6759FAAA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i="1">
                <a:solidFill>
                  <a:srgbClr val="FFFFFF"/>
                </a:solidFill>
              </a:rPr>
              <a:t>Automatically config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53212-583E-4F77-B3FF-9C4341DF8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@</a:t>
            </a:r>
            <a:r>
              <a:rPr lang="en-US" sz="2400" b="1" dirty="0" err="1">
                <a:solidFill>
                  <a:srgbClr val="000000"/>
                </a:solidFill>
              </a:rPr>
              <a:t>EnableAutoConfiguration</a:t>
            </a:r>
            <a:endParaRPr lang="en-US" sz="2400" b="1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85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6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1042A-D28B-45CF-A1B3-4CA1B46B8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sz="3700">
                <a:latin typeface="Times New Roman" panose="02020603050405020304" pitchFamily="18" charset="0"/>
                <a:cs typeface="Times New Roman" panose="02020603050405020304" pitchFamily="18" charset="0"/>
              </a:rPr>
              <a:t>REST (Representational State Transfer)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3A08BF-7B6B-4EEC-B5FC-6E0B42E59E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26409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7937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057B-14AF-46FA-8E82-4D2545BD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E3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URI (Universal Resource Identifier)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2E30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CRUD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79E480-1D8F-49D9-B388-C0ADF135BFF6}"/>
              </a:ext>
            </a:extLst>
          </p:cNvPr>
          <p:cNvSpPr/>
          <p:nvPr/>
        </p:nvSpPr>
        <p:spPr>
          <a:xfrm>
            <a:off x="1119787" y="2920396"/>
            <a:ext cx="971165" cy="413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DD0490-0EBC-4403-838C-1AF2487392C0}"/>
              </a:ext>
            </a:extLst>
          </p:cNvPr>
          <p:cNvSpPr/>
          <p:nvPr/>
        </p:nvSpPr>
        <p:spPr>
          <a:xfrm>
            <a:off x="1119787" y="2331107"/>
            <a:ext cx="988228" cy="413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8ED397-612F-479F-B1FB-8C0073FDA94E}"/>
              </a:ext>
            </a:extLst>
          </p:cNvPr>
          <p:cNvSpPr/>
          <p:nvPr/>
        </p:nvSpPr>
        <p:spPr>
          <a:xfrm>
            <a:off x="1127941" y="4098974"/>
            <a:ext cx="975966" cy="413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866121-1BCB-4EC7-B682-C9CFAB913FC0}"/>
              </a:ext>
            </a:extLst>
          </p:cNvPr>
          <p:cNvSpPr/>
          <p:nvPr/>
        </p:nvSpPr>
        <p:spPr>
          <a:xfrm>
            <a:off x="1102723" y="3509685"/>
            <a:ext cx="988229" cy="413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244335-DD08-49F9-A966-29E01542534B}"/>
              </a:ext>
            </a:extLst>
          </p:cNvPr>
          <p:cNvSpPr/>
          <p:nvPr/>
        </p:nvSpPr>
        <p:spPr>
          <a:xfrm>
            <a:off x="4201672" y="2920396"/>
            <a:ext cx="1196314" cy="41363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C3EB77-86E2-4DD3-A7F6-9D7EADE03E0C}"/>
              </a:ext>
            </a:extLst>
          </p:cNvPr>
          <p:cNvSpPr/>
          <p:nvPr/>
        </p:nvSpPr>
        <p:spPr>
          <a:xfrm>
            <a:off x="4201671" y="2331107"/>
            <a:ext cx="1196314" cy="41363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29EDE25-8240-42A2-873D-8F504E0F25C8}"/>
              </a:ext>
            </a:extLst>
          </p:cNvPr>
          <p:cNvSpPr/>
          <p:nvPr/>
        </p:nvSpPr>
        <p:spPr>
          <a:xfrm>
            <a:off x="4209825" y="4098974"/>
            <a:ext cx="1213378" cy="41363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BB095C9-5A0D-4700-A9AE-9F5C90BC0388}"/>
              </a:ext>
            </a:extLst>
          </p:cNvPr>
          <p:cNvSpPr/>
          <p:nvPr/>
        </p:nvSpPr>
        <p:spPr>
          <a:xfrm>
            <a:off x="4184608" y="3509685"/>
            <a:ext cx="1213378" cy="41363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95CA2E-03B8-44F7-B597-FF3AAA8401D4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2108015" y="2537927"/>
            <a:ext cx="2093656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3145EEA-EF10-4D4C-AF2D-9F6A946BEBB2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103907" y="4305794"/>
            <a:ext cx="2105918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31056F-FBC3-4BA7-8B8B-638A5A485C84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2090952" y="3716505"/>
            <a:ext cx="2093656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6D143B-8625-4D2C-B7B8-378C95A85C65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090952" y="3127216"/>
            <a:ext cx="2110720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C117DE8-D5B7-4C75-BC95-1060827FFBE4}"/>
              </a:ext>
            </a:extLst>
          </p:cNvPr>
          <p:cNvSpPr/>
          <p:nvPr/>
        </p:nvSpPr>
        <p:spPr>
          <a:xfrm>
            <a:off x="6805290" y="3509685"/>
            <a:ext cx="1213378" cy="41363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8804B5-1628-4CB2-87D2-A84A32F28F60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>
            <a:off x="5397986" y="3716505"/>
            <a:ext cx="1407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381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363</Words>
  <Application>Microsoft Office PowerPoint</Application>
  <PresentationFormat>Widescreen</PresentationFormat>
  <Paragraphs>54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SpringBoot Application</vt:lpstr>
      <vt:lpstr>PowerPoint Presentation</vt:lpstr>
      <vt:lpstr>PowerPoint Presentation</vt:lpstr>
      <vt:lpstr>Contents</vt:lpstr>
      <vt:lpstr>What is SpringBoot? Spring Boot makes it easy to create stand-alone, production-grade Spring based Applications that you can "just run" </vt:lpstr>
      <vt:lpstr>Quick Start</vt:lpstr>
      <vt:lpstr>Automatically config</vt:lpstr>
      <vt:lpstr>REST (Representational State Transfer)</vt:lpstr>
      <vt:lpstr>URI (Universal Resource Identifier) CRUD</vt:lpstr>
      <vt:lpstr>Unit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 Application</dc:title>
  <dc:creator>DUNN ZHENG (ADEV-DEV-CS/ZHA)</dc:creator>
  <cp:lastModifiedBy>DUNN ZHENG (ADEV-DEV-CS/ZHA)</cp:lastModifiedBy>
  <cp:revision>2</cp:revision>
  <dcterms:created xsi:type="dcterms:W3CDTF">2019-03-14T11:41:45Z</dcterms:created>
  <dcterms:modified xsi:type="dcterms:W3CDTF">2019-03-14T11:54:47Z</dcterms:modified>
</cp:coreProperties>
</file>