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72" r:id="rId3"/>
    <p:sldId id="274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73D98-5947-4154-BA88-3DA74A27CA3A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5B3FAAE0-0882-4D36-8AAC-66E4AC9FC0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stand-alone Spring applications</a:t>
          </a:r>
          <a:endParaRPr lang="en-US" dirty="0"/>
        </a:p>
      </dgm:t>
    </dgm:pt>
    <dgm:pt modelId="{C4D326AA-8F72-4C8D-B43C-79EE0C20EF86}" type="parTrans" cxnId="{901483E5-2970-407F-884D-CA4A691D99D0}">
      <dgm:prSet/>
      <dgm:spPr/>
      <dgm:t>
        <a:bodyPr/>
        <a:lstStyle/>
        <a:p>
          <a:endParaRPr lang="en-US"/>
        </a:p>
      </dgm:t>
    </dgm:pt>
    <dgm:pt modelId="{94C3DDBC-5BB5-4FC3-BA99-115C226CEBC9}" type="sibTrans" cxnId="{901483E5-2970-407F-884D-CA4A691D99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F10CF5-128E-407C-8FBA-226CCBEB7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Embed Tomcat, Jetty or Undertow directly (no need to deploy WAR files)</a:t>
          </a:r>
        </a:p>
      </dgm:t>
    </dgm:pt>
    <dgm:pt modelId="{FAB170A3-9A99-4013-84A8-D7D9CF195695}" type="parTrans" cxnId="{88D1C6B0-8239-4BED-9AE7-22D7CD38ACC2}">
      <dgm:prSet/>
      <dgm:spPr/>
      <dgm:t>
        <a:bodyPr/>
        <a:lstStyle/>
        <a:p>
          <a:endParaRPr lang="en-US"/>
        </a:p>
      </dgm:t>
    </dgm:pt>
    <dgm:pt modelId="{B0145CB8-D8CF-430F-A5A6-805A3AF9E644}" type="sibTrans" cxnId="{88D1C6B0-8239-4BED-9AE7-22D7CD38AC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B01356-D5FB-469C-AD0A-48204BFF3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opinionated 'starter' dependencies to simplify your build configuration</a:t>
          </a:r>
        </a:p>
      </dgm:t>
    </dgm:pt>
    <dgm:pt modelId="{9D392BE4-4414-4C01-A616-D2ACE2BC5707}" type="parTrans" cxnId="{C5489CAB-FB6E-4573-BC31-29ED98B646D5}">
      <dgm:prSet/>
      <dgm:spPr/>
      <dgm:t>
        <a:bodyPr/>
        <a:lstStyle/>
        <a:p>
          <a:endParaRPr lang="en-US"/>
        </a:p>
      </dgm:t>
    </dgm:pt>
    <dgm:pt modelId="{B9E64D54-2F8A-40A8-9CD7-CEFA43547966}" type="sibTrans" cxnId="{C5489CAB-FB6E-4573-BC31-29ED98B646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1443F0-333C-4CE4-9C1F-CDE00A282D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Automatically configure Spring and 3rd party libraries whenever possible</a:t>
          </a:r>
        </a:p>
      </dgm:t>
    </dgm:pt>
    <dgm:pt modelId="{418677A2-1910-4D7D-9FAD-66C3D6F3312F}" type="parTrans" cxnId="{7D83D266-7855-4206-A1FC-1458ABBD6873}">
      <dgm:prSet/>
      <dgm:spPr/>
      <dgm:t>
        <a:bodyPr/>
        <a:lstStyle/>
        <a:p>
          <a:endParaRPr lang="en-US"/>
        </a:p>
      </dgm:t>
    </dgm:pt>
    <dgm:pt modelId="{894A4B0B-BA2C-4798-8134-68F0FF59E3D7}" type="sibTrans" cxnId="{7D83D266-7855-4206-A1FC-1458ABBD68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B69464-F4C3-409F-9D38-F053C6B9F6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production-ready features such as metrics, health checks and externalized configuration</a:t>
          </a:r>
        </a:p>
      </dgm:t>
    </dgm:pt>
    <dgm:pt modelId="{8C084CFE-97B1-4E86-8C53-E7F1C35290DA}" type="parTrans" cxnId="{F88542C2-9A37-49FF-96A6-FA22E8F8699B}">
      <dgm:prSet/>
      <dgm:spPr/>
      <dgm:t>
        <a:bodyPr/>
        <a:lstStyle/>
        <a:p>
          <a:endParaRPr lang="en-US"/>
        </a:p>
      </dgm:t>
    </dgm:pt>
    <dgm:pt modelId="{8D45405D-E493-49F7-81D6-1AE517113B03}" type="sibTrans" cxnId="{F88542C2-9A37-49FF-96A6-FA22E8F869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40F68A-09E7-456A-A697-8CFE8C2E94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Absolutely no code generation and no requirement for XML configuration</a:t>
          </a:r>
        </a:p>
      </dgm:t>
    </dgm:pt>
    <dgm:pt modelId="{9ACD72D3-C8A0-418B-BFD0-676E759B1F52}" type="parTrans" cxnId="{6EEA9BEB-8CA1-433A-B126-C004158778A6}">
      <dgm:prSet/>
      <dgm:spPr/>
      <dgm:t>
        <a:bodyPr/>
        <a:lstStyle/>
        <a:p>
          <a:endParaRPr lang="en-US"/>
        </a:p>
      </dgm:t>
    </dgm:pt>
    <dgm:pt modelId="{D96256FA-B27B-4B07-B696-D252B5AFA55D}" type="sibTrans" cxnId="{6EEA9BEB-8CA1-433A-B126-C004158778A6}">
      <dgm:prSet/>
      <dgm:spPr/>
      <dgm:t>
        <a:bodyPr/>
        <a:lstStyle/>
        <a:p>
          <a:endParaRPr lang="en-US"/>
        </a:p>
      </dgm:t>
    </dgm:pt>
    <dgm:pt modelId="{B1345689-8891-4693-9193-DE9562B6F571}" type="pres">
      <dgm:prSet presAssocID="{40E73D98-5947-4154-BA88-3DA74A27CA3A}" presName="root" presStyleCnt="0">
        <dgm:presLayoutVars>
          <dgm:dir/>
          <dgm:resizeHandles val="exact"/>
        </dgm:presLayoutVars>
      </dgm:prSet>
      <dgm:spPr/>
    </dgm:pt>
    <dgm:pt modelId="{B592E224-E17D-4318-960A-C607B896F39C}" type="pres">
      <dgm:prSet presAssocID="{40E73D98-5947-4154-BA88-3DA74A27CA3A}" presName="container" presStyleCnt="0">
        <dgm:presLayoutVars>
          <dgm:dir/>
          <dgm:resizeHandles val="exact"/>
        </dgm:presLayoutVars>
      </dgm:prSet>
      <dgm:spPr/>
    </dgm:pt>
    <dgm:pt modelId="{EC678973-AB3A-42DB-8196-B4D581FBCBA4}" type="pres">
      <dgm:prSet presAssocID="{5B3FAAE0-0882-4D36-8AAC-66E4AC9FC09D}" presName="compNode" presStyleCnt="0"/>
      <dgm:spPr/>
    </dgm:pt>
    <dgm:pt modelId="{2EC63D06-677A-4290-B825-27D1C5EFFAFF}" type="pres">
      <dgm:prSet presAssocID="{5B3FAAE0-0882-4D36-8AAC-66E4AC9FC09D}" presName="iconBgRect" presStyleLbl="bgShp" presStyleIdx="0" presStyleCnt="6"/>
      <dgm:spPr/>
    </dgm:pt>
    <dgm:pt modelId="{59C8D761-3835-4F31-9387-43BAE86FEA0E}" type="pres">
      <dgm:prSet presAssocID="{5B3FAAE0-0882-4D36-8AAC-66E4AC9FC09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5C8ACAA-BC1F-4359-A59A-6E1E7D0CFDD2}" type="pres">
      <dgm:prSet presAssocID="{5B3FAAE0-0882-4D36-8AAC-66E4AC9FC09D}" presName="spaceRect" presStyleCnt="0"/>
      <dgm:spPr/>
    </dgm:pt>
    <dgm:pt modelId="{2D968D5E-CFC6-4061-AA48-EBE74DD719A3}" type="pres">
      <dgm:prSet presAssocID="{5B3FAAE0-0882-4D36-8AAC-66E4AC9FC09D}" presName="textRect" presStyleLbl="revTx" presStyleIdx="0" presStyleCnt="6">
        <dgm:presLayoutVars>
          <dgm:chMax val="1"/>
          <dgm:chPref val="1"/>
        </dgm:presLayoutVars>
      </dgm:prSet>
      <dgm:spPr/>
    </dgm:pt>
    <dgm:pt modelId="{B88E0D2D-0951-4A36-BD15-53E853F61084}" type="pres">
      <dgm:prSet presAssocID="{94C3DDBC-5BB5-4FC3-BA99-115C226CEBC9}" presName="sibTrans" presStyleLbl="sibTrans2D1" presStyleIdx="0" presStyleCnt="0"/>
      <dgm:spPr/>
    </dgm:pt>
    <dgm:pt modelId="{207C2EC6-E372-4899-9228-F94AD2F9160D}" type="pres">
      <dgm:prSet presAssocID="{3FF10CF5-128E-407C-8FBA-226CCBEB7580}" presName="compNode" presStyleCnt="0"/>
      <dgm:spPr/>
    </dgm:pt>
    <dgm:pt modelId="{4EC3DDBE-8313-4705-A218-99083E53373C}" type="pres">
      <dgm:prSet presAssocID="{3FF10CF5-128E-407C-8FBA-226CCBEB7580}" presName="iconBgRect" presStyleLbl="bgShp" presStyleIdx="1" presStyleCnt="6"/>
      <dgm:spPr/>
    </dgm:pt>
    <dgm:pt modelId="{8DEBD7C0-2FF2-4F6E-BBCD-504126CB7432}" type="pres">
      <dgm:prSet presAssocID="{3FF10CF5-128E-407C-8FBA-226CCBEB758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14B61FA-98A9-4521-9A48-1EE63B61D9E4}" type="pres">
      <dgm:prSet presAssocID="{3FF10CF5-128E-407C-8FBA-226CCBEB7580}" presName="spaceRect" presStyleCnt="0"/>
      <dgm:spPr/>
    </dgm:pt>
    <dgm:pt modelId="{0208820F-2AD3-4AE7-8F88-284F86812386}" type="pres">
      <dgm:prSet presAssocID="{3FF10CF5-128E-407C-8FBA-226CCBEB7580}" presName="textRect" presStyleLbl="revTx" presStyleIdx="1" presStyleCnt="6">
        <dgm:presLayoutVars>
          <dgm:chMax val="1"/>
          <dgm:chPref val="1"/>
        </dgm:presLayoutVars>
      </dgm:prSet>
      <dgm:spPr/>
    </dgm:pt>
    <dgm:pt modelId="{7BDD51A5-DDB5-4F9D-B02B-704349D9C2C1}" type="pres">
      <dgm:prSet presAssocID="{B0145CB8-D8CF-430F-A5A6-805A3AF9E644}" presName="sibTrans" presStyleLbl="sibTrans2D1" presStyleIdx="0" presStyleCnt="0"/>
      <dgm:spPr/>
    </dgm:pt>
    <dgm:pt modelId="{3A54FFA5-6975-4911-9655-AF253E8525C6}" type="pres">
      <dgm:prSet presAssocID="{52B01356-D5FB-469C-AD0A-48204BFF3B8C}" presName="compNode" presStyleCnt="0"/>
      <dgm:spPr/>
    </dgm:pt>
    <dgm:pt modelId="{9225C52C-DE17-423B-AB83-E07E619C1EC5}" type="pres">
      <dgm:prSet presAssocID="{52B01356-D5FB-469C-AD0A-48204BFF3B8C}" presName="iconBgRect" presStyleLbl="bgShp" presStyleIdx="2" presStyleCnt="6"/>
      <dgm:spPr/>
    </dgm:pt>
    <dgm:pt modelId="{83CD395B-364C-4629-A0F7-A0E6AE451F26}" type="pres">
      <dgm:prSet presAssocID="{52B01356-D5FB-469C-AD0A-48204BFF3B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06C98DF-9995-4980-ABA1-2CBB91F43C40}" type="pres">
      <dgm:prSet presAssocID="{52B01356-D5FB-469C-AD0A-48204BFF3B8C}" presName="spaceRect" presStyleCnt="0"/>
      <dgm:spPr/>
    </dgm:pt>
    <dgm:pt modelId="{4C38BC86-8B1E-41CA-B16E-134D79D884B0}" type="pres">
      <dgm:prSet presAssocID="{52B01356-D5FB-469C-AD0A-48204BFF3B8C}" presName="textRect" presStyleLbl="revTx" presStyleIdx="2" presStyleCnt="6">
        <dgm:presLayoutVars>
          <dgm:chMax val="1"/>
          <dgm:chPref val="1"/>
        </dgm:presLayoutVars>
      </dgm:prSet>
      <dgm:spPr/>
    </dgm:pt>
    <dgm:pt modelId="{88426334-632F-4E94-9E78-8BB15BFDB013}" type="pres">
      <dgm:prSet presAssocID="{B9E64D54-2F8A-40A8-9CD7-CEFA43547966}" presName="sibTrans" presStyleLbl="sibTrans2D1" presStyleIdx="0" presStyleCnt="0"/>
      <dgm:spPr/>
    </dgm:pt>
    <dgm:pt modelId="{28A4883E-6E5B-407D-86CE-1D66955DE91D}" type="pres">
      <dgm:prSet presAssocID="{CA1443F0-333C-4CE4-9C1F-CDE00A282DF8}" presName="compNode" presStyleCnt="0"/>
      <dgm:spPr/>
    </dgm:pt>
    <dgm:pt modelId="{360DF4FE-10E8-4976-8BAD-9F16CF766ECC}" type="pres">
      <dgm:prSet presAssocID="{CA1443F0-333C-4CE4-9C1F-CDE00A282DF8}" presName="iconBgRect" presStyleLbl="bgShp" presStyleIdx="3" presStyleCnt="6"/>
      <dgm:spPr/>
    </dgm:pt>
    <dgm:pt modelId="{AEE7CFBB-58C5-440B-9A00-C58EDFC3C012}" type="pres">
      <dgm:prSet presAssocID="{CA1443F0-333C-4CE4-9C1F-CDE00A282DF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80D4A55-4412-4F32-BCCD-DDAE9988EC5B}" type="pres">
      <dgm:prSet presAssocID="{CA1443F0-333C-4CE4-9C1F-CDE00A282DF8}" presName="spaceRect" presStyleCnt="0"/>
      <dgm:spPr/>
    </dgm:pt>
    <dgm:pt modelId="{73A0053A-95FD-4A22-BFAF-5620443342CF}" type="pres">
      <dgm:prSet presAssocID="{CA1443F0-333C-4CE4-9C1F-CDE00A282DF8}" presName="textRect" presStyleLbl="revTx" presStyleIdx="3" presStyleCnt="6">
        <dgm:presLayoutVars>
          <dgm:chMax val="1"/>
          <dgm:chPref val="1"/>
        </dgm:presLayoutVars>
      </dgm:prSet>
      <dgm:spPr/>
    </dgm:pt>
    <dgm:pt modelId="{FCDE3580-4C2D-42DF-B196-C1E996ED6C47}" type="pres">
      <dgm:prSet presAssocID="{894A4B0B-BA2C-4798-8134-68F0FF59E3D7}" presName="sibTrans" presStyleLbl="sibTrans2D1" presStyleIdx="0" presStyleCnt="0"/>
      <dgm:spPr/>
    </dgm:pt>
    <dgm:pt modelId="{D1B8FCF6-E432-4958-BC76-64DCC74599B1}" type="pres">
      <dgm:prSet presAssocID="{97B69464-F4C3-409F-9D38-F053C6B9F6F7}" presName="compNode" presStyleCnt="0"/>
      <dgm:spPr/>
    </dgm:pt>
    <dgm:pt modelId="{CA23CE99-A1F4-4E88-8294-9B2453FB133F}" type="pres">
      <dgm:prSet presAssocID="{97B69464-F4C3-409F-9D38-F053C6B9F6F7}" presName="iconBgRect" presStyleLbl="bgShp" presStyleIdx="4" presStyleCnt="6"/>
      <dgm:spPr/>
    </dgm:pt>
    <dgm:pt modelId="{F5887386-7142-4550-80E1-A65B119FECDB}" type="pres">
      <dgm:prSet presAssocID="{97B69464-F4C3-409F-9D38-F053C6B9F6F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D6D918B-52CA-4DBC-AC85-A2E795C8DF80}" type="pres">
      <dgm:prSet presAssocID="{97B69464-F4C3-409F-9D38-F053C6B9F6F7}" presName="spaceRect" presStyleCnt="0"/>
      <dgm:spPr/>
    </dgm:pt>
    <dgm:pt modelId="{BBB0C47F-C834-45CF-8F77-D707E363BA78}" type="pres">
      <dgm:prSet presAssocID="{97B69464-F4C3-409F-9D38-F053C6B9F6F7}" presName="textRect" presStyleLbl="revTx" presStyleIdx="4" presStyleCnt="6">
        <dgm:presLayoutVars>
          <dgm:chMax val="1"/>
          <dgm:chPref val="1"/>
        </dgm:presLayoutVars>
      </dgm:prSet>
      <dgm:spPr/>
    </dgm:pt>
    <dgm:pt modelId="{083ED4E5-8C42-4B28-A9B2-7C946A5A9171}" type="pres">
      <dgm:prSet presAssocID="{8D45405D-E493-49F7-81D6-1AE517113B03}" presName="sibTrans" presStyleLbl="sibTrans2D1" presStyleIdx="0" presStyleCnt="0"/>
      <dgm:spPr/>
    </dgm:pt>
    <dgm:pt modelId="{11767D62-0CD5-450E-801B-6076469B0F54}" type="pres">
      <dgm:prSet presAssocID="{4540F68A-09E7-456A-A697-8CFE8C2E9411}" presName="compNode" presStyleCnt="0"/>
      <dgm:spPr/>
    </dgm:pt>
    <dgm:pt modelId="{5D6BE2EF-720C-4D8B-A9F3-0F7CEAEFA2B1}" type="pres">
      <dgm:prSet presAssocID="{4540F68A-09E7-456A-A697-8CFE8C2E9411}" presName="iconBgRect" presStyleLbl="bgShp" presStyleIdx="5" presStyleCnt="6"/>
      <dgm:spPr/>
    </dgm:pt>
    <dgm:pt modelId="{4D6C1415-A144-4D4F-9762-9084C75564D0}" type="pres">
      <dgm:prSet presAssocID="{4540F68A-09E7-456A-A697-8CFE8C2E941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569FD89-7D85-49B5-AC6E-C575FE3A9A7C}" type="pres">
      <dgm:prSet presAssocID="{4540F68A-09E7-456A-A697-8CFE8C2E9411}" presName="spaceRect" presStyleCnt="0"/>
      <dgm:spPr/>
    </dgm:pt>
    <dgm:pt modelId="{16F8DAEE-488B-4F11-A630-75C057A854DC}" type="pres">
      <dgm:prSet presAssocID="{4540F68A-09E7-456A-A697-8CFE8C2E941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849E209-ECF3-48A4-84B9-903CC1E75CCE}" type="presOf" srcId="{4540F68A-09E7-456A-A697-8CFE8C2E9411}" destId="{16F8DAEE-488B-4F11-A630-75C057A854DC}" srcOrd="0" destOrd="0" presId="urn:microsoft.com/office/officeart/2018/2/layout/IconCircleList"/>
    <dgm:cxn modelId="{61467A13-B869-4753-926C-22C11C71C693}" type="presOf" srcId="{3FF10CF5-128E-407C-8FBA-226CCBEB7580}" destId="{0208820F-2AD3-4AE7-8F88-284F86812386}" srcOrd="0" destOrd="0" presId="urn:microsoft.com/office/officeart/2018/2/layout/IconCircleList"/>
    <dgm:cxn modelId="{4E359F14-3CF8-46EE-8CCF-CCC8B36E1669}" type="presOf" srcId="{8D45405D-E493-49F7-81D6-1AE517113B03}" destId="{083ED4E5-8C42-4B28-A9B2-7C946A5A9171}" srcOrd="0" destOrd="0" presId="urn:microsoft.com/office/officeart/2018/2/layout/IconCircleList"/>
    <dgm:cxn modelId="{9A0E3120-29BC-4F2F-A073-BB8786C1751B}" type="presOf" srcId="{B9E64D54-2F8A-40A8-9CD7-CEFA43547966}" destId="{88426334-632F-4E94-9E78-8BB15BFDB013}" srcOrd="0" destOrd="0" presId="urn:microsoft.com/office/officeart/2018/2/layout/IconCircleList"/>
    <dgm:cxn modelId="{3FA37035-C34C-4B9B-B7C9-B55A1E6C57BC}" type="presOf" srcId="{40E73D98-5947-4154-BA88-3DA74A27CA3A}" destId="{B1345689-8891-4693-9193-DE9562B6F571}" srcOrd="0" destOrd="0" presId="urn:microsoft.com/office/officeart/2018/2/layout/IconCircleList"/>
    <dgm:cxn modelId="{7D83D266-7855-4206-A1FC-1458ABBD6873}" srcId="{40E73D98-5947-4154-BA88-3DA74A27CA3A}" destId="{CA1443F0-333C-4CE4-9C1F-CDE00A282DF8}" srcOrd="3" destOrd="0" parTransId="{418677A2-1910-4D7D-9FAD-66C3D6F3312F}" sibTransId="{894A4B0B-BA2C-4798-8134-68F0FF59E3D7}"/>
    <dgm:cxn modelId="{FB54AA67-92EB-42B2-B13F-C94756A64ACF}" type="presOf" srcId="{894A4B0B-BA2C-4798-8134-68F0FF59E3D7}" destId="{FCDE3580-4C2D-42DF-B196-C1E996ED6C47}" srcOrd="0" destOrd="0" presId="urn:microsoft.com/office/officeart/2018/2/layout/IconCircleList"/>
    <dgm:cxn modelId="{1103F66C-4F78-44C0-958B-F675DFE8C175}" type="presOf" srcId="{94C3DDBC-5BB5-4FC3-BA99-115C226CEBC9}" destId="{B88E0D2D-0951-4A36-BD15-53E853F61084}" srcOrd="0" destOrd="0" presId="urn:microsoft.com/office/officeart/2018/2/layout/IconCircleList"/>
    <dgm:cxn modelId="{1B4AD074-6296-4849-BF5B-C614163F94DB}" type="presOf" srcId="{52B01356-D5FB-469C-AD0A-48204BFF3B8C}" destId="{4C38BC86-8B1E-41CA-B16E-134D79D884B0}" srcOrd="0" destOrd="0" presId="urn:microsoft.com/office/officeart/2018/2/layout/IconCircleList"/>
    <dgm:cxn modelId="{0D3C797D-FDE9-4128-9B7F-49FAC941620A}" type="presOf" srcId="{B0145CB8-D8CF-430F-A5A6-805A3AF9E644}" destId="{7BDD51A5-DDB5-4F9D-B02B-704349D9C2C1}" srcOrd="0" destOrd="0" presId="urn:microsoft.com/office/officeart/2018/2/layout/IconCircleList"/>
    <dgm:cxn modelId="{DB36E68C-2EDE-4C88-9AE2-0F77D4682078}" type="presOf" srcId="{5B3FAAE0-0882-4D36-8AAC-66E4AC9FC09D}" destId="{2D968D5E-CFC6-4061-AA48-EBE74DD719A3}" srcOrd="0" destOrd="0" presId="urn:microsoft.com/office/officeart/2018/2/layout/IconCircleList"/>
    <dgm:cxn modelId="{C5489CAB-FB6E-4573-BC31-29ED98B646D5}" srcId="{40E73D98-5947-4154-BA88-3DA74A27CA3A}" destId="{52B01356-D5FB-469C-AD0A-48204BFF3B8C}" srcOrd="2" destOrd="0" parTransId="{9D392BE4-4414-4C01-A616-D2ACE2BC5707}" sibTransId="{B9E64D54-2F8A-40A8-9CD7-CEFA43547966}"/>
    <dgm:cxn modelId="{88D1C6B0-8239-4BED-9AE7-22D7CD38ACC2}" srcId="{40E73D98-5947-4154-BA88-3DA74A27CA3A}" destId="{3FF10CF5-128E-407C-8FBA-226CCBEB7580}" srcOrd="1" destOrd="0" parTransId="{FAB170A3-9A99-4013-84A8-D7D9CF195695}" sibTransId="{B0145CB8-D8CF-430F-A5A6-805A3AF9E644}"/>
    <dgm:cxn modelId="{A0B902BE-2C5B-44B7-8214-4C072354C056}" type="presOf" srcId="{CA1443F0-333C-4CE4-9C1F-CDE00A282DF8}" destId="{73A0053A-95FD-4A22-BFAF-5620443342CF}" srcOrd="0" destOrd="0" presId="urn:microsoft.com/office/officeart/2018/2/layout/IconCircleList"/>
    <dgm:cxn modelId="{F88542C2-9A37-49FF-96A6-FA22E8F8699B}" srcId="{40E73D98-5947-4154-BA88-3DA74A27CA3A}" destId="{97B69464-F4C3-409F-9D38-F053C6B9F6F7}" srcOrd="4" destOrd="0" parTransId="{8C084CFE-97B1-4E86-8C53-E7F1C35290DA}" sibTransId="{8D45405D-E493-49F7-81D6-1AE517113B03}"/>
    <dgm:cxn modelId="{901483E5-2970-407F-884D-CA4A691D99D0}" srcId="{40E73D98-5947-4154-BA88-3DA74A27CA3A}" destId="{5B3FAAE0-0882-4D36-8AAC-66E4AC9FC09D}" srcOrd="0" destOrd="0" parTransId="{C4D326AA-8F72-4C8D-B43C-79EE0C20EF86}" sibTransId="{94C3DDBC-5BB5-4FC3-BA99-115C226CEBC9}"/>
    <dgm:cxn modelId="{6EEA9BEB-8CA1-433A-B126-C004158778A6}" srcId="{40E73D98-5947-4154-BA88-3DA74A27CA3A}" destId="{4540F68A-09E7-456A-A697-8CFE8C2E9411}" srcOrd="5" destOrd="0" parTransId="{9ACD72D3-C8A0-418B-BFD0-676E759B1F52}" sibTransId="{D96256FA-B27B-4B07-B696-D252B5AFA55D}"/>
    <dgm:cxn modelId="{AF4140F7-9C99-4201-9187-D28FC86D4195}" type="presOf" srcId="{97B69464-F4C3-409F-9D38-F053C6B9F6F7}" destId="{BBB0C47F-C834-45CF-8F77-D707E363BA78}" srcOrd="0" destOrd="0" presId="urn:microsoft.com/office/officeart/2018/2/layout/IconCircleList"/>
    <dgm:cxn modelId="{EA7CC990-4A76-4CDA-B5F7-883694951018}" type="presParOf" srcId="{B1345689-8891-4693-9193-DE9562B6F571}" destId="{B592E224-E17D-4318-960A-C607B896F39C}" srcOrd="0" destOrd="0" presId="urn:microsoft.com/office/officeart/2018/2/layout/IconCircleList"/>
    <dgm:cxn modelId="{689819C8-E24D-47FE-9C8C-D4E6890D7EC8}" type="presParOf" srcId="{B592E224-E17D-4318-960A-C607B896F39C}" destId="{EC678973-AB3A-42DB-8196-B4D581FBCBA4}" srcOrd="0" destOrd="0" presId="urn:microsoft.com/office/officeart/2018/2/layout/IconCircleList"/>
    <dgm:cxn modelId="{521B2552-1085-45B9-B394-7319ED4BE77E}" type="presParOf" srcId="{EC678973-AB3A-42DB-8196-B4D581FBCBA4}" destId="{2EC63D06-677A-4290-B825-27D1C5EFFAFF}" srcOrd="0" destOrd="0" presId="urn:microsoft.com/office/officeart/2018/2/layout/IconCircleList"/>
    <dgm:cxn modelId="{3435035F-151A-45F6-BAC6-B5CE14FA5E05}" type="presParOf" srcId="{EC678973-AB3A-42DB-8196-B4D581FBCBA4}" destId="{59C8D761-3835-4F31-9387-43BAE86FEA0E}" srcOrd="1" destOrd="0" presId="urn:microsoft.com/office/officeart/2018/2/layout/IconCircleList"/>
    <dgm:cxn modelId="{65426FAE-9057-4C25-88BE-9BDA347F6041}" type="presParOf" srcId="{EC678973-AB3A-42DB-8196-B4D581FBCBA4}" destId="{35C8ACAA-BC1F-4359-A59A-6E1E7D0CFDD2}" srcOrd="2" destOrd="0" presId="urn:microsoft.com/office/officeart/2018/2/layout/IconCircleList"/>
    <dgm:cxn modelId="{7773854C-5AE5-4BDA-9FB9-1A1F650027E5}" type="presParOf" srcId="{EC678973-AB3A-42DB-8196-B4D581FBCBA4}" destId="{2D968D5E-CFC6-4061-AA48-EBE74DD719A3}" srcOrd="3" destOrd="0" presId="urn:microsoft.com/office/officeart/2018/2/layout/IconCircleList"/>
    <dgm:cxn modelId="{A1F3731A-A753-470B-802F-0C291E87C6AA}" type="presParOf" srcId="{B592E224-E17D-4318-960A-C607B896F39C}" destId="{B88E0D2D-0951-4A36-BD15-53E853F61084}" srcOrd="1" destOrd="0" presId="urn:microsoft.com/office/officeart/2018/2/layout/IconCircleList"/>
    <dgm:cxn modelId="{BA676D9A-968F-40DF-85E8-753CE22A9BD8}" type="presParOf" srcId="{B592E224-E17D-4318-960A-C607B896F39C}" destId="{207C2EC6-E372-4899-9228-F94AD2F9160D}" srcOrd="2" destOrd="0" presId="urn:microsoft.com/office/officeart/2018/2/layout/IconCircleList"/>
    <dgm:cxn modelId="{009CAE81-2DA7-42D1-B1CF-00A932043199}" type="presParOf" srcId="{207C2EC6-E372-4899-9228-F94AD2F9160D}" destId="{4EC3DDBE-8313-4705-A218-99083E53373C}" srcOrd="0" destOrd="0" presId="urn:microsoft.com/office/officeart/2018/2/layout/IconCircleList"/>
    <dgm:cxn modelId="{01CA611D-BCBC-4C18-A46A-A090931EE4E0}" type="presParOf" srcId="{207C2EC6-E372-4899-9228-F94AD2F9160D}" destId="{8DEBD7C0-2FF2-4F6E-BBCD-504126CB7432}" srcOrd="1" destOrd="0" presId="urn:microsoft.com/office/officeart/2018/2/layout/IconCircleList"/>
    <dgm:cxn modelId="{E4FB6938-BE04-4883-940C-B805CC01FFE6}" type="presParOf" srcId="{207C2EC6-E372-4899-9228-F94AD2F9160D}" destId="{F14B61FA-98A9-4521-9A48-1EE63B61D9E4}" srcOrd="2" destOrd="0" presId="urn:microsoft.com/office/officeart/2018/2/layout/IconCircleList"/>
    <dgm:cxn modelId="{9AC953CE-445B-4276-880C-E67B2DE0DC31}" type="presParOf" srcId="{207C2EC6-E372-4899-9228-F94AD2F9160D}" destId="{0208820F-2AD3-4AE7-8F88-284F86812386}" srcOrd="3" destOrd="0" presId="urn:microsoft.com/office/officeart/2018/2/layout/IconCircleList"/>
    <dgm:cxn modelId="{6E5C47D9-F4ED-4C5C-AF73-909BB5A9E5B3}" type="presParOf" srcId="{B592E224-E17D-4318-960A-C607B896F39C}" destId="{7BDD51A5-DDB5-4F9D-B02B-704349D9C2C1}" srcOrd="3" destOrd="0" presId="urn:microsoft.com/office/officeart/2018/2/layout/IconCircleList"/>
    <dgm:cxn modelId="{88E2BCFA-30C1-4A69-8D68-D9EDBEE7D8DF}" type="presParOf" srcId="{B592E224-E17D-4318-960A-C607B896F39C}" destId="{3A54FFA5-6975-4911-9655-AF253E8525C6}" srcOrd="4" destOrd="0" presId="urn:microsoft.com/office/officeart/2018/2/layout/IconCircleList"/>
    <dgm:cxn modelId="{645E69B6-C4AF-46B6-A087-17B2E5E5A013}" type="presParOf" srcId="{3A54FFA5-6975-4911-9655-AF253E8525C6}" destId="{9225C52C-DE17-423B-AB83-E07E619C1EC5}" srcOrd="0" destOrd="0" presId="urn:microsoft.com/office/officeart/2018/2/layout/IconCircleList"/>
    <dgm:cxn modelId="{D2A3E5BF-6D0B-4439-8546-C9041751530A}" type="presParOf" srcId="{3A54FFA5-6975-4911-9655-AF253E8525C6}" destId="{83CD395B-364C-4629-A0F7-A0E6AE451F26}" srcOrd="1" destOrd="0" presId="urn:microsoft.com/office/officeart/2018/2/layout/IconCircleList"/>
    <dgm:cxn modelId="{52EF2FD9-A9EF-4D61-9BCF-49CCF58BB888}" type="presParOf" srcId="{3A54FFA5-6975-4911-9655-AF253E8525C6}" destId="{306C98DF-9995-4980-ABA1-2CBB91F43C40}" srcOrd="2" destOrd="0" presId="urn:microsoft.com/office/officeart/2018/2/layout/IconCircleList"/>
    <dgm:cxn modelId="{A85E89A6-1B7F-4A45-B12F-C8DA4FF01CFC}" type="presParOf" srcId="{3A54FFA5-6975-4911-9655-AF253E8525C6}" destId="{4C38BC86-8B1E-41CA-B16E-134D79D884B0}" srcOrd="3" destOrd="0" presId="urn:microsoft.com/office/officeart/2018/2/layout/IconCircleList"/>
    <dgm:cxn modelId="{6D70E0E2-2E17-4BB7-8ED1-9177CDD917A5}" type="presParOf" srcId="{B592E224-E17D-4318-960A-C607B896F39C}" destId="{88426334-632F-4E94-9E78-8BB15BFDB013}" srcOrd="5" destOrd="0" presId="urn:microsoft.com/office/officeart/2018/2/layout/IconCircleList"/>
    <dgm:cxn modelId="{E21E758E-01CC-4B1D-BF84-2F5D19497FAE}" type="presParOf" srcId="{B592E224-E17D-4318-960A-C607B896F39C}" destId="{28A4883E-6E5B-407D-86CE-1D66955DE91D}" srcOrd="6" destOrd="0" presId="urn:microsoft.com/office/officeart/2018/2/layout/IconCircleList"/>
    <dgm:cxn modelId="{DE79DA95-4787-4E39-973E-E77229C6A280}" type="presParOf" srcId="{28A4883E-6E5B-407D-86CE-1D66955DE91D}" destId="{360DF4FE-10E8-4976-8BAD-9F16CF766ECC}" srcOrd="0" destOrd="0" presId="urn:microsoft.com/office/officeart/2018/2/layout/IconCircleList"/>
    <dgm:cxn modelId="{AD7197A1-97D2-4279-921F-01EF66EA9E52}" type="presParOf" srcId="{28A4883E-6E5B-407D-86CE-1D66955DE91D}" destId="{AEE7CFBB-58C5-440B-9A00-C58EDFC3C012}" srcOrd="1" destOrd="0" presId="urn:microsoft.com/office/officeart/2018/2/layout/IconCircleList"/>
    <dgm:cxn modelId="{A7800857-3B3C-4C73-867B-73166AF776DB}" type="presParOf" srcId="{28A4883E-6E5B-407D-86CE-1D66955DE91D}" destId="{E80D4A55-4412-4F32-BCCD-DDAE9988EC5B}" srcOrd="2" destOrd="0" presId="urn:microsoft.com/office/officeart/2018/2/layout/IconCircleList"/>
    <dgm:cxn modelId="{3E4E15C4-AB7B-4B84-B6E3-17E3F0E0BAEA}" type="presParOf" srcId="{28A4883E-6E5B-407D-86CE-1D66955DE91D}" destId="{73A0053A-95FD-4A22-BFAF-5620443342CF}" srcOrd="3" destOrd="0" presId="urn:microsoft.com/office/officeart/2018/2/layout/IconCircleList"/>
    <dgm:cxn modelId="{FC9BFB0D-56F1-44F5-A6C5-354F4DC531BA}" type="presParOf" srcId="{B592E224-E17D-4318-960A-C607B896F39C}" destId="{FCDE3580-4C2D-42DF-B196-C1E996ED6C47}" srcOrd="7" destOrd="0" presId="urn:microsoft.com/office/officeart/2018/2/layout/IconCircleList"/>
    <dgm:cxn modelId="{34D0F869-3DB1-461A-8DC4-52E3F0C50F95}" type="presParOf" srcId="{B592E224-E17D-4318-960A-C607B896F39C}" destId="{D1B8FCF6-E432-4958-BC76-64DCC74599B1}" srcOrd="8" destOrd="0" presId="urn:microsoft.com/office/officeart/2018/2/layout/IconCircleList"/>
    <dgm:cxn modelId="{302A9BBD-83F3-4EB9-B3AE-BE5CDA154DD6}" type="presParOf" srcId="{D1B8FCF6-E432-4958-BC76-64DCC74599B1}" destId="{CA23CE99-A1F4-4E88-8294-9B2453FB133F}" srcOrd="0" destOrd="0" presId="urn:microsoft.com/office/officeart/2018/2/layout/IconCircleList"/>
    <dgm:cxn modelId="{A23A7415-A77A-45AD-8074-0E1600B2D986}" type="presParOf" srcId="{D1B8FCF6-E432-4958-BC76-64DCC74599B1}" destId="{F5887386-7142-4550-80E1-A65B119FECDB}" srcOrd="1" destOrd="0" presId="urn:microsoft.com/office/officeart/2018/2/layout/IconCircleList"/>
    <dgm:cxn modelId="{7137ED22-4E51-4B33-A40F-D0A547638BEB}" type="presParOf" srcId="{D1B8FCF6-E432-4958-BC76-64DCC74599B1}" destId="{AD6D918B-52CA-4DBC-AC85-A2E795C8DF80}" srcOrd="2" destOrd="0" presId="urn:microsoft.com/office/officeart/2018/2/layout/IconCircleList"/>
    <dgm:cxn modelId="{A77C9D56-80C5-49D1-B61A-C8D6FD31B495}" type="presParOf" srcId="{D1B8FCF6-E432-4958-BC76-64DCC74599B1}" destId="{BBB0C47F-C834-45CF-8F77-D707E363BA78}" srcOrd="3" destOrd="0" presId="urn:microsoft.com/office/officeart/2018/2/layout/IconCircleList"/>
    <dgm:cxn modelId="{A489E913-FF1A-42CC-8C36-EADABDABF05D}" type="presParOf" srcId="{B592E224-E17D-4318-960A-C607B896F39C}" destId="{083ED4E5-8C42-4B28-A9B2-7C946A5A9171}" srcOrd="9" destOrd="0" presId="urn:microsoft.com/office/officeart/2018/2/layout/IconCircleList"/>
    <dgm:cxn modelId="{97F99693-9377-49FB-9A5F-FDD5EC9A9C34}" type="presParOf" srcId="{B592E224-E17D-4318-960A-C607B896F39C}" destId="{11767D62-0CD5-450E-801B-6076469B0F54}" srcOrd="10" destOrd="0" presId="urn:microsoft.com/office/officeart/2018/2/layout/IconCircleList"/>
    <dgm:cxn modelId="{71BE4BF8-F2CE-44AF-8F38-1274026CFAF0}" type="presParOf" srcId="{11767D62-0CD5-450E-801B-6076469B0F54}" destId="{5D6BE2EF-720C-4D8B-A9F3-0F7CEAEFA2B1}" srcOrd="0" destOrd="0" presId="urn:microsoft.com/office/officeart/2018/2/layout/IconCircleList"/>
    <dgm:cxn modelId="{CC14125F-1F9B-4C6D-BE9D-7D9DBBD5A7AD}" type="presParOf" srcId="{11767D62-0CD5-450E-801B-6076469B0F54}" destId="{4D6C1415-A144-4D4F-9762-9084C75564D0}" srcOrd="1" destOrd="0" presId="urn:microsoft.com/office/officeart/2018/2/layout/IconCircleList"/>
    <dgm:cxn modelId="{B4B6EC74-8609-4D93-9FDF-3205963E8D1C}" type="presParOf" srcId="{11767D62-0CD5-450E-801B-6076469B0F54}" destId="{6569FD89-7D85-49B5-AC6E-C575FE3A9A7C}" srcOrd="2" destOrd="0" presId="urn:microsoft.com/office/officeart/2018/2/layout/IconCircleList"/>
    <dgm:cxn modelId="{77EEF684-1DAC-4966-9280-04AD92F9EB03}" type="presParOf" srcId="{11767D62-0CD5-450E-801B-6076469B0F54}" destId="{16F8DAEE-488B-4F11-A630-75C057A854D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63D06-677A-4290-B825-27D1C5EFFAFF}">
      <dsp:nvSpPr>
        <dsp:cNvPr id="0" name=""/>
        <dsp:cNvSpPr/>
      </dsp:nvSpPr>
      <dsp:spPr>
        <a:xfrm>
          <a:off x="344932" y="689272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C8D761-3835-4F31-9387-43BAE86FEA0E}">
      <dsp:nvSpPr>
        <dsp:cNvPr id="0" name=""/>
        <dsp:cNvSpPr/>
      </dsp:nvSpPr>
      <dsp:spPr>
        <a:xfrm>
          <a:off x="515480" y="859820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968D5E-CFC6-4061-AA48-EBE74DD719A3}">
      <dsp:nvSpPr>
        <dsp:cNvPr id="0" name=""/>
        <dsp:cNvSpPr/>
      </dsp:nvSpPr>
      <dsp:spPr>
        <a:xfrm>
          <a:off x="1331094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stand-alone Spring applications</a:t>
          </a:r>
          <a:endParaRPr lang="en-US" sz="1200" kern="1200" dirty="0"/>
        </a:p>
      </dsp:txBody>
      <dsp:txXfrm>
        <a:off x="1331094" y="689272"/>
        <a:ext cx="1914313" cy="812133"/>
      </dsp:txXfrm>
    </dsp:sp>
    <dsp:sp modelId="{4EC3DDBE-8313-4705-A218-99083E53373C}">
      <dsp:nvSpPr>
        <dsp:cNvPr id="0" name=""/>
        <dsp:cNvSpPr/>
      </dsp:nvSpPr>
      <dsp:spPr>
        <a:xfrm>
          <a:off x="3578962" y="689272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EBD7C0-2FF2-4F6E-BBCD-504126CB7432}">
      <dsp:nvSpPr>
        <dsp:cNvPr id="0" name=""/>
        <dsp:cNvSpPr/>
      </dsp:nvSpPr>
      <dsp:spPr>
        <a:xfrm>
          <a:off x="3749510" y="859820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8820F-2AD3-4AE7-8F88-284F86812386}">
      <dsp:nvSpPr>
        <dsp:cNvPr id="0" name=""/>
        <dsp:cNvSpPr/>
      </dsp:nvSpPr>
      <dsp:spPr>
        <a:xfrm>
          <a:off x="456512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Embed Tomcat, Jetty or Undertow directly (no need to deploy WAR files)</a:t>
          </a:r>
        </a:p>
      </dsp:txBody>
      <dsp:txXfrm>
        <a:off x="4565123" y="689272"/>
        <a:ext cx="1914313" cy="812133"/>
      </dsp:txXfrm>
    </dsp:sp>
    <dsp:sp modelId="{9225C52C-DE17-423B-AB83-E07E619C1EC5}">
      <dsp:nvSpPr>
        <dsp:cNvPr id="0" name=""/>
        <dsp:cNvSpPr/>
      </dsp:nvSpPr>
      <dsp:spPr>
        <a:xfrm>
          <a:off x="6812992" y="689272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CD395B-364C-4629-A0F7-A0E6AE451F26}">
      <dsp:nvSpPr>
        <dsp:cNvPr id="0" name=""/>
        <dsp:cNvSpPr/>
      </dsp:nvSpPr>
      <dsp:spPr>
        <a:xfrm>
          <a:off x="6983540" y="859820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38BC86-8B1E-41CA-B16E-134D79D884B0}">
      <dsp:nvSpPr>
        <dsp:cNvPr id="0" name=""/>
        <dsp:cNvSpPr/>
      </dsp:nvSpPr>
      <dsp:spPr>
        <a:xfrm>
          <a:off x="779915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Provide opinionated 'starter' dependencies to simplify your build configuration</a:t>
          </a:r>
        </a:p>
      </dsp:txBody>
      <dsp:txXfrm>
        <a:off x="7799153" y="689272"/>
        <a:ext cx="1914313" cy="812133"/>
      </dsp:txXfrm>
    </dsp:sp>
    <dsp:sp modelId="{360DF4FE-10E8-4976-8BAD-9F16CF766ECC}">
      <dsp:nvSpPr>
        <dsp:cNvPr id="0" name=""/>
        <dsp:cNvSpPr/>
      </dsp:nvSpPr>
      <dsp:spPr>
        <a:xfrm>
          <a:off x="344932" y="2116439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E7CFBB-58C5-440B-9A00-C58EDFC3C012}">
      <dsp:nvSpPr>
        <dsp:cNvPr id="0" name=""/>
        <dsp:cNvSpPr/>
      </dsp:nvSpPr>
      <dsp:spPr>
        <a:xfrm>
          <a:off x="515480" y="2286987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0053A-95FD-4A22-BFAF-5620443342CF}">
      <dsp:nvSpPr>
        <dsp:cNvPr id="0" name=""/>
        <dsp:cNvSpPr/>
      </dsp:nvSpPr>
      <dsp:spPr>
        <a:xfrm>
          <a:off x="1331094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Automatically configure Spring and 3rd party libraries whenever possible</a:t>
          </a:r>
        </a:p>
      </dsp:txBody>
      <dsp:txXfrm>
        <a:off x="1331094" y="2116439"/>
        <a:ext cx="1914313" cy="812133"/>
      </dsp:txXfrm>
    </dsp:sp>
    <dsp:sp modelId="{CA23CE99-A1F4-4E88-8294-9B2453FB133F}">
      <dsp:nvSpPr>
        <dsp:cNvPr id="0" name=""/>
        <dsp:cNvSpPr/>
      </dsp:nvSpPr>
      <dsp:spPr>
        <a:xfrm>
          <a:off x="3578962" y="2116439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887386-7142-4550-80E1-A65B119FECDB}">
      <dsp:nvSpPr>
        <dsp:cNvPr id="0" name=""/>
        <dsp:cNvSpPr/>
      </dsp:nvSpPr>
      <dsp:spPr>
        <a:xfrm>
          <a:off x="3749510" y="2286987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B0C47F-C834-45CF-8F77-D707E363BA78}">
      <dsp:nvSpPr>
        <dsp:cNvPr id="0" name=""/>
        <dsp:cNvSpPr/>
      </dsp:nvSpPr>
      <dsp:spPr>
        <a:xfrm>
          <a:off x="456512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Provide production-ready features such as metrics, health checks and externalized configuration</a:t>
          </a:r>
        </a:p>
      </dsp:txBody>
      <dsp:txXfrm>
        <a:off x="4565123" y="2116439"/>
        <a:ext cx="1914313" cy="812133"/>
      </dsp:txXfrm>
    </dsp:sp>
    <dsp:sp modelId="{5D6BE2EF-720C-4D8B-A9F3-0F7CEAEFA2B1}">
      <dsp:nvSpPr>
        <dsp:cNvPr id="0" name=""/>
        <dsp:cNvSpPr/>
      </dsp:nvSpPr>
      <dsp:spPr>
        <a:xfrm>
          <a:off x="6812992" y="2116439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6C1415-A144-4D4F-9762-9084C75564D0}">
      <dsp:nvSpPr>
        <dsp:cNvPr id="0" name=""/>
        <dsp:cNvSpPr/>
      </dsp:nvSpPr>
      <dsp:spPr>
        <a:xfrm>
          <a:off x="6983540" y="2286987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8DAEE-488B-4F11-A630-75C057A854DC}">
      <dsp:nvSpPr>
        <dsp:cNvPr id="0" name=""/>
        <dsp:cNvSpPr/>
      </dsp:nvSpPr>
      <dsp:spPr>
        <a:xfrm>
          <a:off x="779915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Absolutely no code generation and no requirement for XML configuration</a:t>
          </a:r>
        </a:p>
      </dsp:txBody>
      <dsp:txXfrm>
        <a:off x="7799153" y="2116439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0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7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副标题 2">
            <a:extLst>
              <a:ext uri="{FF2B5EF4-FFF2-40B4-BE49-F238E27FC236}">
                <a16:creationId xmlns:a16="http://schemas.microsoft.com/office/drawing/2014/main" id="{530F3E7E-967E-46C4-8C8A-22142DA80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26050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9" name="标题 1">
            <a:extLst>
              <a:ext uri="{FF2B5EF4-FFF2-40B4-BE49-F238E27FC236}">
                <a16:creationId xmlns:a16="http://schemas.microsoft.com/office/drawing/2014/main" id="{3BCC34E7-EC39-4FFE-BDD6-D18A2A6AA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56191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70" name="文本占位符 13">
            <a:extLst>
              <a:ext uri="{FF2B5EF4-FFF2-40B4-BE49-F238E27FC236}">
                <a16:creationId xmlns:a16="http://schemas.microsoft.com/office/drawing/2014/main" id="{8D2E32D5-9A38-4372-9DF7-126A67A1E6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402381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71" name="文本占位符 13">
            <a:extLst>
              <a:ext uri="{FF2B5EF4-FFF2-40B4-BE49-F238E27FC236}">
                <a16:creationId xmlns:a16="http://schemas.microsoft.com/office/drawing/2014/main" id="{805986AC-242E-45C0-87DF-D7ABD123C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32008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48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矩形 211">
            <a:extLst>
              <a:ext uri="{FF2B5EF4-FFF2-40B4-BE49-F238E27FC236}">
                <a16:creationId xmlns:a16="http://schemas.microsoft.com/office/drawing/2014/main" id="{6278D29B-490F-48D5-AA4A-E2CD2397DC01}"/>
              </a:ext>
            </a:extLst>
          </p:cNvPr>
          <p:cNvSpPr/>
          <p:nvPr userDrawn="1"/>
        </p:nvSpPr>
        <p:spPr>
          <a:xfrm>
            <a:off x="1759" y="4903100"/>
            <a:ext cx="12192000" cy="1272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标题 1">
            <a:extLst>
              <a:ext uri="{FF2B5EF4-FFF2-40B4-BE49-F238E27FC236}">
                <a16:creationId xmlns:a16="http://schemas.microsoft.com/office/drawing/2014/main" id="{944C5A30-3CE7-48CE-82E3-3FD37F68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213" y="3081024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4" name="文本占位符 2">
            <a:extLst>
              <a:ext uri="{FF2B5EF4-FFF2-40B4-BE49-F238E27FC236}">
                <a16:creationId xmlns:a16="http://schemas.microsoft.com/office/drawing/2014/main" id="{F3311B67-98B8-47D3-A567-862DED93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7329" y="3976374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85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3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DB91AA-9401-485F-AA0D-F9E29A2972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95E2F3-BB27-4760-8179-4B815B7B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1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61" r:id="rId12"/>
    <p:sldLayoutId id="21474838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6F03-304B-41E7-B87B-BCD04B054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/>
              <a:t>SpringBoot Application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55222-2E20-4FC6-96C9-940D91090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C123F3-C0ED-45ED-8F0C-0AECE1DC2F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97387" y="1486597"/>
            <a:ext cx="9985917" cy="4083608"/>
            <a:chOff x="1606178" y="1521767"/>
            <a:chExt cx="9985917" cy="4083608"/>
          </a:xfrm>
        </p:grpSpPr>
        <p:sp>
          <p:nvSpPr>
            <p:cNvPr id="3" name="îṧlïdé">
              <a:extLst>
                <a:ext uri="{FF2B5EF4-FFF2-40B4-BE49-F238E27FC236}">
                  <a16:creationId xmlns:a16="http://schemas.microsoft.com/office/drawing/2014/main" id="{E6804986-C006-4016-932C-C9A891F6E12E}"/>
                </a:ext>
              </a:extLst>
            </p:cNvPr>
            <p:cNvSpPr txBox="1"/>
            <p:nvPr/>
          </p:nvSpPr>
          <p:spPr bwMode="auto">
            <a:xfrm>
              <a:off x="5390355" y="2738692"/>
              <a:ext cx="6086431" cy="43015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defTabSz="914377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2000" b="1"/>
              </a:lvl1pPr>
              <a:lvl2pPr marL="457189" defTabSz="914377"/>
              <a:lvl3pPr marL="914377" defTabSz="914377"/>
              <a:lvl4pPr marL="1371566" defTabSz="914377"/>
              <a:lvl5pPr marL="1828754" defTabSz="914377"/>
              <a:lvl6pPr marL="2285943" defTabSz="914377"/>
              <a:lvl7pPr marL="2743131" defTabSz="914377"/>
              <a:lvl8pPr marL="3200320" defTabSz="914377"/>
              <a:lvl9pPr marL="3657509" defTabSz="914377"/>
            </a:lstStyle>
            <a:p>
              <a:r>
                <a:rPr lang="en-US" dirty="0"/>
                <a:t>Auto-configuration</a:t>
              </a:r>
              <a:endParaRPr lang="en-US" altLang="zh-CN" dirty="0"/>
            </a:p>
          </p:txBody>
        </p:sp>
        <p:sp>
          <p:nvSpPr>
            <p:cNvPr id="4" name="îṣliďe">
              <a:extLst>
                <a:ext uri="{FF2B5EF4-FFF2-40B4-BE49-F238E27FC236}">
                  <a16:creationId xmlns:a16="http://schemas.microsoft.com/office/drawing/2014/main" id="{9B97F71C-4FFF-42F9-8CAD-8AAE4D8A4EA9}"/>
                </a:ext>
              </a:extLst>
            </p:cNvPr>
            <p:cNvSpPr/>
            <p:nvPr/>
          </p:nvSpPr>
          <p:spPr bwMode="auto">
            <a:xfrm>
              <a:off x="4794374" y="1731352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/>
                <a:t>1</a:t>
              </a:r>
              <a:endParaRPr lang="zh-CN" altLang="en-US" b="1"/>
            </a:p>
          </p:txBody>
        </p:sp>
        <p:sp>
          <p:nvSpPr>
            <p:cNvPr id="5" name="íṩ1iḋé">
              <a:extLst>
                <a:ext uri="{FF2B5EF4-FFF2-40B4-BE49-F238E27FC236}">
                  <a16:creationId xmlns:a16="http://schemas.microsoft.com/office/drawing/2014/main" id="{8B066756-A9CC-45CC-B5EF-F785C371C393}"/>
                </a:ext>
              </a:extLst>
            </p:cNvPr>
            <p:cNvSpPr/>
            <p:nvPr/>
          </p:nvSpPr>
          <p:spPr bwMode="auto">
            <a:xfrm>
              <a:off x="4794374" y="2629504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6" name="i$ḻíḑê">
              <a:extLst>
                <a:ext uri="{FF2B5EF4-FFF2-40B4-BE49-F238E27FC236}">
                  <a16:creationId xmlns:a16="http://schemas.microsoft.com/office/drawing/2014/main" id="{A65AE9D8-7697-4DD9-AD38-357E7DCA64D5}"/>
                </a:ext>
              </a:extLst>
            </p:cNvPr>
            <p:cNvSpPr/>
            <p:nvPr/>
          </p:nvSpPr>
          <p:spPr bwMode="auto">
            <a:xfrm>
              <a:off x="4794374" y="3563571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7" name="ïṣľídè">
              <a:extLst>
                <a:ext uri="{FF2B5EF4-FFF2-40B4-BE49-F238E27FC236}">
                  <a16:creationId xmlns:a16="http://schemas.microsoft.com/office/drawing/2014/main" id="{274207A5-3972-4AB3-8266-42C1F329CCF5}"/>
                </a:ext>
              </a:extLst>
            </p:cNvPr>
            <p:cNvSpPr/>
            <p:nvPr/>
          </p:nvSpPr>
          <p:spPr bwMode="auto">
            <a:xfrm>
              <a:off x="4794374" y="4461723"/>
              <a:ext cx="520576" cy="52106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defRPr/>
              </a:pPr>
              <a:r>
                <a:rPr lang="en-US" altLang="zh-CN" b="1"/>
                <a:t>4</a:t>
              </a:r>
              <a:endParaRPr lang="zh-CN" altLang="en-US" b="1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7E1F2B1-AF02-41F8-923F-F89EB305C34E}"/>
                </a:ext>
              </a:extLst>
            </p:cNvPr>
            <p:cNvCxnSpPr/>
            <p:nvPr/>
          </p:nvCxnSpPr>
          <p:spPr>
            <a:xfrm>
              <a:off x="4533438" y="1521767"/>
              <a:ext cx="0" cy="4083608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iśļíďé">
              <a:extLst>
                <a:ext uri="{FF2B5EF4-FFF2-40B4-BE49-F238E27FC236}">
                  <a16:creationId xmlns:a16="http://schemas.microsoft.com/office/drawing/2014/main" id="{AF5BCCAE-097D-46FB-8C56-B3701C480743}"/>
                </a:ext>
              </a:extLst>
            </p:cNvPr>
            <p:cNvSpPr txBox="1"/>
            <p:nvPr/>
          </p:nvSpPr>
          <p:spPr>
            <a:xfrm>
              <a:off x="1606178" y="1649884"/>
              <a:ext cx="174438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>
              <a:normAutofit/>
            </a:bodyPr>
            <a:lstStyle/>
            <a:p>
              <a:pPr algn="r"/>
              <a:r>
                <a:rPr lang="tr-TR" sz="2800" b="1" dirty="0">
                  <a:solidFill>
                    <a:sysClr val="windowText" lastClr="000000"/>
                  </a:solidFill>
                </a:rPr>
                <a:t>Contents</a:t>
              </a:r>
            </a:p>
          </p:txBody>
        </p:sp>
        <p:sp>
          <p:nvSpPr>
            <p:cNvPr id="17" name="íṩļi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5390355" y="1817246"/>
              <a:ext cx="6031217" cy="43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What’s </a:t>
              </a:r>
              <a:r>
                <a:rPr lang="en-US" altLang="zh-CN" sz="2000" b="1" dirty="0" err="1"/>
                <a:t>SpringBoot</a:t>
              </a:r>
              <a:r>
                <a:rPr lang="en-US" altLang="zh-CN" sz="2000" b="1" dirty="0"/>
                <a:t>?</a:t>
              </a:r>
            </a:p>
          </p:txBody>
        </p:sp>
        <p:sp>
          <p:nvSpPr>
            <p:cNvPr id="18" name="isliḓ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5505664" y="3630306"/>
              <a:ext cx="608643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Restful </a:t>
              </a:r>
              <a:r>
                <a:rPr lang="en-US" altLang="zh-CN" sz="2000" b="1" dirty="0" err="1"/>
                <a:t>Api</a:t>
              </a:r>
              <a:endParaRPr lang="en-US" altLang="zh-CN" sz="2000" b="1" dirty="0"/>
            </a:p>
          </p:txBody>
        </p:sp>
        <p:sp>
          <p:nvSpPr>
            <p:cNvPr id="19" name="i$ļïḍ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5505664" y="4570327"/>
              <a:ext cx="6086431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defTabSz="914377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2000" b="1"/>
              </a:lvl1pPr>
              <a:lvl2pPr marL="457189" defTabSz="914377"/>
              <a:lvl3pPr marL="914377" defTabSz="914377"/>
              <a:lvl4pPr marL="1371566" defTabSz="914377"/>
              <a:lvl5pPr marL="1828754" defTabSz="914377"/>
              <a:lvl6pPr marL="2285943" defTabSz="914377"/>
              <a:lvl7pPr marL="2743131" defTabSz="914377"/>
              <a:lvl8pPr marL="3200320" defTabSz="914377"/>
              <a:lvl9pPr marL="3657509" defTabSz="914377"/>
            </a:lstStyle>
            <a:p>
              <a:r>
                <a:rPr lang="en-US" dirty="0"/>
                <a:t>Unit-test 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49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F0C9-7EF6-4F01-AF2C-CA5A0913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695943"/>
            <a:ext cx="10061448" cy="1528661"/>
          </a:xfrm>
        </p:spPr>
        <p:txBody>
          <a:bodyPr>
            <a:normAutofit fontScale="90000"/>
          </a:bodyPr>
          <a:lstStyle/>
          <a:p>
            <a:r>
              <a:rPr lang="en-US" altLang="zh-CN" sz="2600" b="1" dirty="0"/>
              <a:t>Overview</a:t>
            </a:r>
            <a:br>
              <a:rPr lang="en-US" altLang="zh-CN" sz="2600" b="1" dirty="0"/>
            </a:br>
            <a:r>
              <a:rPr lang="en-US" sz="2600" dirty="0">
                <a:latin typeface="Footlight MT Light" panose="0204060206030A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Spring Boot makes it easy to create stand-alone, production-grade Spring based Applications that you can "just run"</a:t>
            </a:r>
            <a:br>
              <a:rPr lang="en-US" sz="2600" dirty="0">
                <a:latin typeface="Footlight MT Light" panose="0204060206030A020304" pitchFamily="18" charset="0"/>
                <a:ea typeface="Ebrima" panose="02000000000000000000" pitchFamily="2" charset="0"/>
                <a:cs typeface="Ebrima" panose="02000000000000000000" pitchFamily="2" charset="0"/>
              </a:rPr>
            </a:br>
            <a:endParaRPr lang="en-US" sz="2600" dirty="0">
              <a:latin typeface="Footlight MT Light" panose="0204060206030A0203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CB2846-94DE-476A-B95D-662F21329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851077"/>
              </p:ext>
            </p:extLst>
          </p:nvPr>
        </p:nvGraphicFramePr>
        <p:xfrm>
          <a:off x="864701" y="2049488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776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745F-104D-4D8B-8C04-83E3D508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36" y="1837188"/>
            <a:ext cx="5416644" cy="240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Spring Boot</a:t>
            </a:r>
            <a:br>
              <a:rPr lang="en-US" sz="7200" dirty="0"/>
            </a:br>
            <a:r>
              <a:rPr lang="en-US" sz="7200" dirty="0"/>
              <a:t>Quick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E4E1A-5354-45A7-A6EE-7985A77C5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07" r="-3" b="-3"/>
          <a:stretch/>
        </p:blipFill>
        <p:spPr>
          <a:xfrm>
            <a:off x="617999" y="153459"/>
            <a:ext cx="4411867" cy="3275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54E657-B086-4100-B74C-BF37279AE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5" r="5" b="5224"/>
          <a:stretch/>
        </p:blipFill>
        <p:spPr>
          <a:xfrm>
            <a:off x="617999" y="3429000"/>
            <a:ext cx="4411868" cy="32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9A5-BA0F-4D10-BA38-16DF91B7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898" y="2699658"/>
            <a:ext cx="6158204" cy="998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chemeClr val="tx1"/>
                </a:solidFill>
              </a:rPr>
              <a:t>What is Restful </a:t>
            </a:r>
            <a:r>
              <a:rPr lang="en-US" sz="5400" dirty="0" err="1">
                <a:solidFill>
                  <a:schemeClr val="tx1"/>
                </a:solidFill>
              </a:rPr>
              <a:t>API?</a:t>
            </a:r>
            <a:r>
              <a:rPr lang="en-US" sz="5400" dirty="0" err="1">
                <a:solidFill>
                  <a:srgbClr val="FFFFFF"/>
                </a:solidFill>
              </a:rPr>
              <a:t>t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4B898-C3F6-4768-B810-55D8E8B3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5" y="1072216"/>
            <a:ext cx="4669038" cy="1237295"/>
          </a:xfrm>
          <a:prstGeom prst="rect">
            <a:avLst/>
          </a:prstGeom>
        </p:spPr>
      </p:pic>
      <p:sp>
        <p:nvSpPr>
          <p:cNvPr id="3" name="AutoShape 2" descr="https://timgsa.baidu.com/timg?image&amp;quality=80&amp;size=b9999_10000&amp;sec=1552493720072&amp;di=4d203bca9773687f1d05276ae3778a7d&amp;imgtype=0&amp;src=http%3A%2F%2Fimg.mp.itc.cn%2Fupload%2F20160822%2F45f180292dbf494ca55843ab9575f57f.jpeg">
            <a:extLst>
              <a:ext uri="{FF2B5EF4-FFF2-40B4-BE49-F238E27FC236}">
                <a16:creationId xmlns:a16="http://schemas.microsoft.com/office/drawing/2014/main" id="{215D963A-4BAB-4520-8FFD-97A312D679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timgsa.baidu.com/timg?image&amp;quality=80&amp;size=b9999_10000&amp;sec=1552493720072&amp;di=4d203bca9773687f1d05276ae3778a7d&amp;imgtype=0&amp;src=http%3A%2F%2Fimg.mp.itc.cn%2Fupload%2F20160822%2F45f180292dbf494ca55843ab9575f57f.jpeg">
            <a:extLst>
              <a:ext uri="{FF2B5EF4-FFF2-40B4-BE49-F238E27FC236}">
                <a16:creationId xmlns:a16="http://schemas.microsoft.com/office/drawing/2014/main" id="{94C7410B-1C24-4EA2-9B4F-0764B5664C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9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F53-F29C-407C-9994-F7665B87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0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</TotalTime>
  <Words>83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Footlight MT Light</vt:lpstr>
      <vt:lpstr>Rockwell</vt:lpstr>
      <vt:lpstr>Rockwell Condensed</vt:lpstr>
      <vt:lpstr>Wingdings</vt:lpstr>
      <vt:lpstr>Wood Type</vt:lpstr>
      <vt:lpstr>SpringBoot Application</vt:lpstr>
      <vt:lpstr>PowerPoint Presentation</vt:lpstr>
      <vt:lpstr>Overview Spring Boot makes it easy to create stand-alone, production-grade Spring based Applications that you can "just run" </vt:lpstr>
      <vt:lpstr>Spring Boot Quick Start</vt:lpstr>
      <vt:lpstr>What is Restful API?t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Application</dc:title>
  <dc:creator>DUNN ZHENG (ADEV-DEV-CS/ZHA)</dc:creator>
  <cp:lastModifiedBy>DUNN ZHENG (ADEV-DEV-CS/ZHA)</cp:lastModifiedBy>
  <cp:revision>2</cp:revision>
  <dcterms:created xsi:type="dcterms:W3CDTF">2019-03-13T13:28:24Z</dcterms:created>
  <dcterms:modified xsi:type="dcterms:W3CDTF">2019-03-13T13:33:08Z</dcterms:modified>
</cp:coreProperties>
</file>