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99" r:id="rId2"/>
    <p:sldId id="300" r:id="rId3"/>
    <p:sldId id="29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4A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97"/>
    <p:restoredTop sz="96801" autoAdjust="0"/>
  </p:normalViewPr>
  <p:slideViewPr>
    <p:cSldViewPr>
      <p:cViewPr varScale="1">
        <p:scale>
          <a:sx n="97" d="100"/>
          <a:sy n="97" d="100"/>
        </p:scale>
        <p:origin x="180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8D62E0-191E-42FF-A98D-D06FD014851B}" type="datetimeFigureOut">
              <a:rPr lang="en-AU" smtClean="0"/>
              <a:t>7/7/17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09BDE-4FA1-499D-8424-2B54D3E2E2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4247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7/07/17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55053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7/07/17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39632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7/07/17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04701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7/07/17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5446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7/07/17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71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7/07/17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0921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7/07/17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1164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7/07/17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06578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7/07/17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7950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7/07/17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77790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7/07/17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10983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51B45-279F-42A8-9B05-CE858E05D9F5}" type="datetimeFigureOut">
              <a:rPr lang="en-NZ" smtClean="0"/>
              <a:t>7/07/17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3837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/>
              <p:cNvSpPr/>
              <p:nvPr/>
            </p:nvSpPr>
            <p:spPr>
              <a:xfrm>
                <a:off x="2051720" y="1565176"/>
                <a:ext cx="792088" cy="7920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565176"/>
                <a:ext cx="792088" cy="792088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/>
              <p:cNvSpPr/>
              <p:nvPr/>
            </p:nvSpPr>
            <p:spPr>
              <a:xfrm>
                <a:off x="331912" y="1565176"/>
                <a:ext cx="792088" cy="7920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12" y="1565176"/>
                <a:ext cx="792088" cy="792088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6" idx="6"/>
            <a:endCxn id="4" idx="2"/>
          </p:cNvCxnSpPr>
          <p:nvPr/>
        </p:nvCxnSpPr>
        <p:spPr>
          <a:xfrm>
            <a:off x="1124000" y="1961220"/>
            <a:ext cx="9277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/>
              <p:cNvSpPr/>
              <p:nvPr/>
            </p:nvSpPr>
            <p:spPr>
              <a:xfrm>
                <a:off x="3771528" y="1551180"/>
                <a:ext cx="792088" cy="7920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528" y="1551180"/>
                <a:ext cx="792088" cy="792088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val 10"/>
              <p:cNvSpPr/>
              <p:nvPr/>
            </p:nvSpPr>
            <p:spPr>
              <a:xfrm>
                <a:off x="7211144" y="1565176"/>
                <a:ext cx="792088" cy="7920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144" y="1565176"/>
                <a:ext cx="792088" cy="792088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val 11"/>
              <p:cNvSpPr/>
              <p:nvPr/>
            </p:nvSpPr>
            <p:spPr>
              <a:xfrm>
                <a:off x="8930952" y="1565176"/>
                <a:ext cx="792088" cy="7920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952" y="1565176"/>
                <a:ext cx="792088" cy="792088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>
            <a:stCxn id="4" idx="6"/>
            <a:endCxn id="9" idx="2"/>
          </p:cNvCxnSpPr>
          <p:nvPr/>
        </p:nvCxnSpPr>
        <p:spPr>
          <a:xfrm flipV="1">
            <a:off x="2843808" y="1947224"/>
            <a:ext cx="927720" cy="139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6"/>
          </p:cNvCxnSpPr>
          <p:nvPr/>
        </p:nvCxnSpPr>
        <p:spPr>
          <a:xfrm>
            <a:off x="4563616" y="1947224"/>
            <a:ext cx="927720" cy="139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1" idx="2"/>
          </p:cNvCxnSpPr>
          <p:nvPr/>
        </p:nvCxnSpPr>
        <p:spPr>
          <a:xfrm>
            <a:off x="6283424" y="1961220"/>
            <a:ext cx="9277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6"/>
            <a:endCxn id="12" idx="2"/>
          </p:cNvCxnSpPr>
          <p:nvPr/>
        </p:nvCxnSpPr>
        <p:spPr>
          <a:xfrm>
            <a:off x="8003232" y="1961220"/>
            <a:ext cx="9277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1286170" y="1619508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170" y="1619508"/>
                <a:ext cx="576064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2987824" y="1551180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dirty="0" smtClean="0">
                          <a:latin typeface="Cambria Math" charset="0"/>
                        </a:rPr>
                        <m:t>[</m:t>
                      </m:r>
                      <m:sSub>
                        <m:sSubPr>
                          <m:ctrlPr>
                            <a:rPr lang="en-US" i="1" dirty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AU" b="0" i="1" dirty="0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AU" b="0" i="1" dirty="0" smtClean="0">
                          <a:latin typeface="Cambria Math" charset="0"/>
                        </a:rPr>
                        <m:t>]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AU" b="0" i="1" dirty="0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1551180"/>
                <a:ext cx="576064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3158" r="-31579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4644008" y="1556792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dirty="0" smtClean="0">
                          <a:latin typeface="Cambria Math" charset="0"/>
                        </a:rPr>
                        <m:t>[</m:t>
                      </m:r>
                      <m:sSub>
                        <m:sSubPr>
                          <m:ctrlPr>
                            <a:rPr lang="en-US" i="1" dirty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AU" b="0" i="1" dirty="0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AU" b="0" i="1" dirty="0" smtClean="0">
                          <a:latin typeface="Cambria Math" charset="0"/>
                        </a:rPr>
                        <m:t>]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AU" b="0" i="1" dirty="0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1556792"/>
                <a:ext cx="576064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3191" r="-32979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6372200" y="1556792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dirty="0" smtClean="0">
                          <a:latin typeface="Cambria Math" charset="0"/>
                        </a:rPr>
                        <m:t>[</m:t>
                      </m:r>
                      <m:sSub>
                        <m:sSubPr>
                          <m:ctrlPr>
                            <a:rPr lang="en-US" i="1" dirty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AU" b="0" i="1" dirty="0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AU" b="0" i="1" dirty="0" smtClean="0">
                          <a:latin typeface="Cambria Math" charset="0"/>
                        </a:rPr>
                        <m:t>]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AU" b="0" i="1" dirty="0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1556792"/>
                <a:ext cx="576064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3158" r="-32632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8244408" y="1619508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charset="0"/>
                        </a:rPr>
                        <m:t>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4408" y="1619508"/>
                <a:ext cx="576064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8201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3115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71600" y="620688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483768" y="800708"/>
            <a:ext cx="1368152" cy="6480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Goal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825189" y="800708"/>
            <a:ext cx="2123075" cy="186183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028384" y="1196752"/>
            <a:ext cx="1368152" cy="6480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Composite 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Punched Tape 7"/>
          <p:cNvSpPr/>
          <p:nvPr/>
        </p:nvSpPr>
        <p:spPr>
          <a:xfrm>
            <a:off x="8028384" y="3501008"/>
            <a:ext cx="1368152" cy="864096"/>
          </a:xfrm>
          <a:prstGeom prst="flowChartPunchedTap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Process Instance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94630" y="3465004"/>
            <a:ext cx="1258722" cy="12241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Search Query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Magnetic Disk 9"/>
          <p:cNvSpPr/>
          <p:nvPr/>
        </p:nvSpPr>
        <p:spPr>
          <a:xfrm>
            <a:off x="2627784" y="3573016"/>
            <a:ext cx="1008112" cy="1008112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 Registry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stCxn id="4" idx="4"/>
          </p:cNvCxnSpPr>
          <p:nvPr/>
        </p:nvCxnSpPr>
        <p:spPr>
          <a:xfrm flipH="1">
            <a:off x="827584" y="980728"/>
            <a:ext cx="324036" cy="5760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4"/>
          </p:cNvCxnSpPr>
          <p:nvPr/>
        </p:nvCxnSpPr>
        <p:spPr>
          <a:xfrm>
            <a:off x="1151620" y="980728"/>
            <a:ext cx="324036" cy="5760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4" idx="4"/>
          </p:cNvCxnSpPr>
          <p:nvPr/>
        </p:nvCxnSpPr>
        <p:spPr>
          <a:xfrm flipV="1">
            <a:off x="751475" y="980728"/>
            <a:ext cx="400145" cy="2031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4" idx="4"/>
          </p:cNvCxnSpPr>
          <p:nvPr/>
        </p:nvCxnSpPr>
        <p:spPr>
          <a:xfrm>
            <a:off x="1151620" y="980728"/>
            <a:ext cx="468052" cy="144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5" idx="1"/>
          </p:cNvCxnSpPr>
          <p:nvPr/>
        </p:nvCxnSpPr>
        <p:spPr>
          <a:xfrm>
            <a:off x="1817694" y="1124744"/>
            <a:ext cx="6660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" idx="3"/>
          </p:cNvCxnSpPr>
          <p:nvPr/>
        </p:nvCxnSpPr>
        <p:spPr>
          <a:xfrm>
            <a:off x="3851920" y="1124744"/>
            <a:ext cx="9732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2"/>
            <a:endCxn id="128" idx="0"/>
          </p:cNvCxnSpPr>
          <p:nvPr/>
        </p:nvCxnSpPr>
        <p:spPr>
          <a:xfrm>
            <a:off x="8712460" y="1844824"/>
            <a:ext cx="2729" cy="1224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9" idx="6"/>
            <a:endCxn id="10" idx="2"/>
          </p:cNvCxnSpPr>
          <p:nvPr/>
        </p:nvCxnSpPr>
        <p:spPr>
          <a:xfrm>
            <a:off x="1853352" y="4077072"/>
            <a:ext cx="7744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0" idx="4"/>
          </p:cNvCxnSpPr>
          <p:nvPr/>
        </p:nvCxnSpPr>
        <p:spPr>
          <a:xfrm>
            <a:off x="3635896" y="4077072"/>
            <a:ext cx="11892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5004048" y="3429000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004048" y="3795984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004048" y="4167770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011747" y="4545124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364088" y="3429000"/>
            <a:ext cx="288032" cy="2880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5364088" y="3795984"/>
            <a:ext cx="288032" cy="2880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5364088" y="4167770"/>
            <a:ext cx="288032" cy="2880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5716429" y="3429000"/>
            <a:ext cx="288032" cy="28803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716429" y="3795984"/>
            <a:ext cx="288032" cy="28803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716429" y="4167770"/>
            <a:ext cx="288032" cy="28803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724128" y="4545124"/>
            <a:ext cx="288032" cy="28803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6076469" y="3429000"/>
            <a:ext cx="288032" cy="288032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6076469" y="3795984"/>
            <a:ext cx="288032" cy="288032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6436509" y="3429000"/>
            <a:ext cx="288032" cy="28803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6436509" y="3795984"/>
            <a:ext cx="288032" cy="28803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6436509" y="4167770"/>
            <a:ext cx="288032" cy="28803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6444208" y="4545124"/>
            <a:ext cx="288032" cy="28803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5004048" y="3429000"/>
            <a:ext cx="288032" cy="140415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5364088" y="3429000"/>
            <a:ext cx="288032" cy="102680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5724128" y="3429000"/>
            <a:ext cx="288032" cy="140415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084168" y="3429000"/>
            <a:ext cx="288032" cy="65501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444208" y="3429000"/>
            <a:ext cx="288032" cy="140415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4825189" y="3248980"/>
            <a:ext cx="2123075" cy="23402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5004048" y="2001635"/>
            <a:ext cx="288032" cy="28803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5364088" y="1583451"/>
            <a:ext cx="288032" cy="288032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724786" y="2258870"/>
            <a:ext cx="288032" cy="288032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6076469" y="1589791"/>
            <a:ext cx="288032" cy="288032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6444208" y="2002688"/>
            <a:ext cx="288032" cy="288032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/>
          <p:cNvCxnSpPr>
            <a:stCxn id="92" idx="7"/>
            <a:endCxn id="93" idx="3"/>
          </p:cNvCxnSpPr>
          <p:nvPr/>
        </p:nvCxnSpPr>
        <p:spPr>
          <a:xfrm flipV="1">
            <a:off x="5249899" y="1829302"/>
            <a:ext cx="156370" cy="214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2" idx="6"/>
            <a:endCxn id="94" idx="2"/>
          </p:cNvCxnSpPr>
          <p:nvPr/>
        </p:nvCxnSpPr>
        <p:spPr>
          <a:xfrm>
            <a:off x="5292080" y="2145651"/>
            <a:ext cx="432706" cy="257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93" idx="6"/>
            <a:endCxn id="95" idx="2"/>
          </p:cNvCxnSpPr>
          <p:nvPr/>
        </p:nvCxnSpPr>
        <p:spPr>
          <a:xfrm>
            <a:off x="5652120" y="1727467"/>
            <a:ext cx="424349" cy="6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95" idx="5"/>
            <a:endCxn id="96" idx="1"/>
          </p:cNvCxnSpPr>
          <p:nvPr/>
        </p:nvCxnSpPr>
        <p:spPr>
          <a:xfrm>
            <a:off x="6322320" y="1835642"/>
            <a:ext cx="164069" cy="209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4" idx="6"/>
            <a:endCxn id="96" idx="2"/>
          </p:cNvCxnSpPr>
          <p:nvPr/>
        </p:nvCxnSpPr>
        <p:spPr>
          <a:xfrm flipV="1">
            <a:off x="6012818" y="2146704"/>
            <a:ext cx="431390" cy="256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2" idx="4"/>
            <a:endCxn id="82" idx="0"/>
          </p:cNvCxnSpPr>
          <p:nvPr/>
        </p:nvCxnSpPr>
        <p:spPr>
          <a:xfrm>
            <a:off x="5148064" y="2289667"/>
            <a:ext cx="0" cy="1139333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93" idx="4"/>
            <a:endCxn id="65" idx="0"/>
          </p:cNvCxnSpPr>
          <p:nvPr/>
        </p:nvCxnSpPr>
        <p:spPr>
          <a:xfrm>
            <a:off x="5508104" y="1871483"/>
            <a:ext cx="0" cy="1557517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94" idx="4"/>
            <a:endCxn id="84" idx="0"/>
          </p:cNvCxnSpPr>
          <p:nvPr/>
        </p:nvCxnSpPr>
        <p:spPr>
          <a:xfrm flipH="1">
            <a:off x="5868144" y="2546902"/>
            <a:ext cx="658" cy="882098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95" idx="4"/>
            <a:endCxn id="73" idx="0"/>
          </p:cNvCxnSpPr>
          <p:nvPr/>
        </p:nvCxnSpPr>
        <p:spPr>
          <a:xfrm>
            <a:off x="6220485" y="1877823"/>
            <a:ext cx="0" cy="1551177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96" idx="4"/>
            <a:endCxn id="86" idx="0"/>
          </p:cNvCxnSpPr>
          <p:nvPr/>
        </p:nvCxnSpPr>
        <p:spPr>
          <a:xfrm>
            <a:off x="6588224" y="2290720"/>
            <a:ext cx="0" cy="113828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5050755" y="908720"/>
            <a:ext cx="1753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Business Process</a:t>
            </a:r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>
            <a:off x="2125628" y="323364"/>
            <a:ext cx="2662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Stage 1: </a:t>
            </a:r>
            <a:r>
              <a:rPr lang="en-US" smtClean="0"/>
              <a:t>Goal Specification</a:t>
            </a:r>
            <a:endParaRPr lang="en-US" dirty="0"/>
          </a:p>
        </p:txBody>
      </p:sp>
      <p:sp>
        <p:nvSpPr>
          <p:cNvPr id="127" name="Rectangle 126"/>
          <p:cNvSpPr/>
          <p:nvPr/>
        </p:nvSpPr>
        <p:spPr>
          <a:xfrm>
            <a:off x="742930" y="3082316"/>
            <a:ext cx="2614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Stage 2: Service Discovery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7403259" y="3068960"/>
            <a:ext cx="2623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Stage 4: Service Execution</a:t>
            </a:r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4665719" y="5723964"/>
            <a:ext cx="2570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/>
              <a:t>Stage 3: Service Selection</a:t>
            </a:r>
            <a:endParaRPr lang="en-US" dirty="0"/>
          </a:p>
        </p:txBody>
      </p:sp>
      <p:cxnSp>
        <p:nvCxnSpPr>
          <p:cNvPr id="132" name="Straight Arrow Connector 131"/>
          <p:cNvCxnSpPr>
            <a:endCxn id="7" idx="1"/>
          </p:cNvCxnSpPr>
          <p:nvPr/>
        </p:nvCxnSpPr>
        <p:spPr>
          <a:xfrm flipV="1">
            <a:off x="6948264" y="1520788"/>
            <a:ext cx="1080120" cy="2556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8" idx="2"/>
            <a:endCxn id="138" idx="0"/>
          </p:cNvCxnSpPr>
          <p:nvPr/>
        </p:nvCxnSpPr>
        <p:spPr>
          <a:xfrm>
            <a:off x="8712460" y="4278694"/>
            <a:ext cx="4" cy="5184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7238599" y="4797152"/>
            <a:ext cx="29477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Stage 5: Service Maintenance</a:t>
            </a:r>
          </a:p>
          <a:p>
            <a:pPr algn="ctr"/>
            <a:r>
              <a:rPr lang="en-US" dirty="0" smtClean="0"/>
              <a:t>and Monitoring</a:t>
            </a:r>
            <a:endParaRPr lang="en-US" dirty="0"/>
          </a:p>
        </p:txBody>
      </p:sp>
      <p:sp>
        <p:nvSpPr>
          <p:cNvPr id="141" name="Rectangle 140"/>
          <p:cNvSpPr/>
          <p:nvPr/>
        </p:nvSpPr>
        <p:spPr>
          <a:xfrm>
            <a:off x="4865746" y="4941168"/>
            <a:ext cx="19520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/>
              <a:t>Service Candidates</a:t>
            </a:r>
          </a:p>
          <a:p>
            <a:pPr algn="ctr"/>
            <a:r>
              <a:rPr lang="en-US" dirty="0" smtClean="0"/>
              <a:t>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97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3376</TotalTime>
  <Words>104</Words>
  <Application>Microsoft Macintosh PowerPoint</Application>
  <PresentationFormat>On-screen Show (4:3)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>Victoria University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Chen Wang</cp:lastModifiedBy>
  <cp:revision>282</cp:revision>
  <dcterms:created xsi:type="dcterms:W3CDTF">2016-09-09T07:20:45Z</dcterms:created>
  <dcterms:modified xsi:type="dcterms:W3CDTF">2017-07-07T04:22:18Z</dcterms:modified>
</cp:coreProperties>
</file>