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9" r:id="rId2"/>
    <p:sldId id="302" r:id="rId3"/>
    <p:sldId id="301" r:id="rId4"/>
    <p:sldId id="2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4"/>
    <p:restoredTop sz="96801" autoAdjust="0"/>
  </p:normalViewPr>
  <p:slideViewPr>
    <p:cSldViewPr>
      <p:cViewPr varScale="1">
        <p:scale>
          <a:sx n="97" d="100"/>
          <a:sy n="97" d="100"/>
        </p:scale>
        <p:origin x="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62E0-191E-42FF-A98D-D06FD014851B}" type="datetimeFigureOut">
              <a:rPr lang="en-AU" smtClean="0"/>
              <a:t>11/7/17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BDE-4FA1-499D-8424-2B54D3E2E2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0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6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2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5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5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7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B45-279F-42A8-9B05-CE858E05D9F5}" type="datetimeFigureOut">
              <a:rPr lang="en-NZ" smtClean="0"/>
              <a:t>11/07/17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3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6"/>
            <a:endCxn id="4" idx="2"/>
          </p:cNvCxnSpPr>
          <p:nvPr/>
        </p:nvCxnSpPr>
        <p:spPr>
          <a:xfrm>
            <a:off x="1124000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 flipV="1">
            <a:off x="2843808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4563616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6283424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8003232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8" r="-315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r="-329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158" r="-326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5796136" y="1961220"/>
            <a:ext cx="297650" cy="13996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0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6"/>
            <a:endCxn id="4" idx="2"/>
          </p:cNvCxnSpPr>
          <p:nvPr/>
        </p:nvCxnSpPr>
        <p:spPr>
          <a:xfrm>
            <a:off x="1124000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5148064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565176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11" idx="2"/>
          </p:cNvCxnSpPr>
          <p:nvPr/>
        </p:nvCxnSpPr>
        <p:spPr>
          <a:xfrm>
            <a:off x="2843808" y="1961220"/>
            <a:ext cx="230425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181328" y="169151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28" y="1691516"/>
                <a:ext cx="57606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203848" y="1565176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𝐶𝑜𝑚𝑝𝑢𝑡𝑎𝑡𝑖𝑜𝑛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565176"/>
                <a:ext cx="158417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11" idx="7"/>
            <a:endCxn id="11" idx="5"/>
          </p:cNvCxnSpPr>
          <p:nvPr/>
        </p:nvCxnSpPr>
        <p:spPr>
          <a:xfrm rot="16200000" flipH="1">
            <a:off x="5544108" y="1961220"/>
            <a:ext cx="560090" cy="12700"/>
          </a:xfrm>
          <a:prstGeom prst="curvedConnector5">
            <a:avLst>
              <a:gd name="adj1" fmla="val -52645"/>
              <a:gd name="adj2" fmla="val 4097449"/>
              <a:gd name="adj3" fmla="val 140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7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03336" y="2525023"/>
            <a:ext cx="1068585" cy="1068585"/>
            <a:chOff x="2513707" y="1497707"/>
            <a:chExt cx="1068585" cy="1068585"/>
          </a:xfrm>
        </p:grpSpPr>
        <p:sp>
          <p:nvSpPr>
            <p:cNvPr id="20" name="Oval 19"/>
            <p:cNvSpPr/>
            <p:nvPr/>
          </p:nvSpPr>
          <p:spPr>
            <a:xfrm>
              <a:off x="2513707" y="1497707"/>
              <a:ext cx="1068585" cy="1068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2670198" y="1654198"/>
              <a:ext cx="755603" cy="755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Web Service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969" y="2204864"/>
            <a:ext cx="363319" cy="226246"/>
            <a:chOff x="2866340" y="1177548"/>
            <a:chExt cx="363319" cy="22624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2934877" y="1109011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6"/>
            <p:cNvSpPr/>
            <p:nvPr/>
          </p:nvSpPr>
          <p:spPr>
            <a:xfrm rot="16200000">
              <a:off x="2968814" y="1215612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65835" y="2877656"/>
            <a:ext cx="226245" cy="363319"/>
            <a:chOff x="3676206" y="1850340"/>
            <a:chExt cx="226245" cy="363319"/>
          </a:xfrm>
        </p:grpSpPr>
        <p:sp>
          <p:nvSpPr>
            <p:cNvPr id="16" name="Right Arrow 15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55969" y="3687522"/>
            <a:ext cx="363319" cy="226245"/>
            <a:chOff x="2866340" y="2660206"/>
            <a:chExt cx="363319" cy="226245"/>
          </a:xfrm>
        </p:grpSpPr>
        <p:sp>
          <p:nvSpPr>
            <p:cNvPr id="14" name="Right Arrow 13"/>
            <p:cNvSpPr/>
            <p:nvPr/>
          </p:nvSpPr>
          <p:spPr>
            <a:xfrm rot="5400000">
              <a:off x="2934877" y="2591669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0"/>
            <p:cNvSpPr/>
            <p:nvPr/>
          </p:nvSpPr>
          <p:spPr>
            <a:xfrm rot="5400000">
              <a:off x="2968814" y="2630397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3177" y="2877656"/>
            <a:ext cx="226245" cy="363319"/>
            <a:chOff x="2193548" y="1850340"/>
            <a:chExt cx="226245" cy="363319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2193548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12"/>
            <p:cNvSpPr/>
            <p:nvPr/>
          </p:nvSpPr>
          <p:spPr>
            <a:xfrm rot="21600000">
              <a:off x="2261421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blipFill rotWithShape="0">
                <a:blip r:embed="rId2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blipFill rotWithShape="0">
                <a:blip r:embed="rId3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blipFill rotWithShape="0">
                <a:blip r:embed="rId4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blipFill rotWithShape="0">
                <a:blip r:embed="rId5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5400000">
            <a:off x="4398362" y="3026575"/>
            <a:ext cx="790915" cy="587654"/>
          </a:xfrm>
          <a:prstGeom prst="arc">
            <a:avLst/>
          </a:prstGeom>
          <a:ln w="1079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600" y="6206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3768" y="800708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5189" y="800708"/>
            <a:ext cx="2123075" cy="1861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28384" y="1196752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unched Tape 7"/>
          <p:cNvSpPr/>
          <p:nvPr/>
        </p:nvSpPr>
        <p:spPr>
          <a:xfrm>
            <a:off x="8028384" y="3501008"/>
            <a:ext cx="1368152" cy="864096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Process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630" y="3465004"/>
            <a:ext cx="1258722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2627784" y="3573016"/>
            <a:ext cx="1008112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827584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151620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4"/>
          </p:cNvCxnSpPr>
          <p:nvPr/>
        </p:nvCxnSpPr>
        <p:spPr>
          <a:xfrm flipV="1">
            <a:off x="751475" y="980728"/>
            <a:ext cx="400145" cy="20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1151620" y="980728"/>
            <a:ext cx="46805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1817694" y="1124744"/>
            <a:ext cx="66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3851920" y="1124744"/>
            <a:ext cx="973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8" idx="0"/>
          </p:cNvCxnSpPr>
          <p:nvPr/>
        </p:nvCxnSpPr>
        <p:spPr>
          <a:xfrm>
            <a:off x="8712460" y="1844824"/>
            <a:ext cx="2729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0" idx="2"/>
          </p:cNvCxnSpPr>
          <p:nvPr/>
        </p:nvCxnSpPr>
        <p:spPr>
          <a:xfrm>
            <a:off x="1853352" y="4077072"/>
            <a:ext cx="7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4"/>
          </p:cNvCxnSpPr>
          <p:nvPr/>
        </p:nvCxnSpPr>
        <p:spPr>
          <a:xfrm>
            <a:off x="3635896" y="4077072"/>
            <a:ext cx="1189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04048" y="342900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4048" y="379598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04048" y="416777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1747" y="45451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64088" y="342900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64088" y="3795984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4088" y="416777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6429" y="342900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6429" y="37959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6429" y="416777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128" y="454512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76469" y="3429000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6469" y="3795984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36509" y="342900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36509" y="379598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36509" y="416777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4208" y="454512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0404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4088" y="3429000"/>
            <a:ext cx="288032" cy="1026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2412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84168" y="3429000"/>
            <a:ext cx="288032" cy="655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825189" y="3248980"/>
            <a:ext cx="2123075" cy="234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04048" y="2001635"/>
            <a:ext cx="288032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64088" y="1583451"/>
            <a:ext cx="288032" cy="288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24786" y="2258870"/>
            <a:ext cx="288032" cy="28803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6469" y="1589791"/>
            <a:ext cx="288032" cy="28803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4208" y="2002688"/>
            <a:ext cx="288032" cy="28803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7"/>
            <a:endCxn id="93" idx="3"/>
          </p:cNvCxnSpPr>
          <p:nvPr/>
        </p:nvCxnSpPr>
        <p:spPr>
          <a:xfrm flipV="1">
            <a:off x="5249899" y="1829302"/>
            <a:ext cx="156370" cy="2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4" idx="2"/>
          </p:cNvCxnSpPr>
          <p:nvPr/>
        </p:nvCxnSpPr>
        <p:spPr>
          <a:xfrm>
            <a:off x="5292080" y="2145651"/>
            <a:ext cx="432706" cy="2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95" idx="2"/>
          </p:cNvCxnSpPr>
          <p:nvPr/>
        </p:nvCxnSpPr>
        <p:spPr>
          <a:xfrm>
            <a:off x="5652120" y="1727467"/>
            <a:ext cx="424349" cy="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5"/>
            <a:endCxn id="96" idx="1"/>
          </p:cNvCxnSpPr>
          <p:nvPr/>
        </p:nvCxnSpPr>
        <p:spPr>
          <a:xfrm>
            <a:off x="6322320" y="1835642"/>
            <a:ext cx="164069" cy="20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6"/>
            <a:endCxn id="96" idx="2"/>
          </p:cNvCxnSpPr>
          <p:nvPr/>
        </p:nvCxnSpPr>
        <p:spPr>
          <a:xfrm flipV="1">
            <a:off x="6012818" y="2146704"/>
            <a:ext cx="431390" cy="25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4"/>
            <a:endCxn id="82" idx="0"/>
          </p:cNvCxnSpPr>
          <p:nvPr/>
        </p:nvCxnSpPr>
        <p:spPr>
          <a:xfrm>
            <a:off x="5148064" y="2289667"/>
            <a:ext cx="0" cy="113933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4"/>
            <a:endCxn id="65" idx="0"/>
          </p:cNvCxnSpPr>
          <p:nvPr/>
        </p:nvCxnSpPr>
        <p:spPr>
          <a:xfrm>
            <a:off x="5508104" y="1871483"/>
            <a:ext cx="0" cy="15575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4"/>
            <a:endCxn id="84" idx="0"/>
          </p:cNvCxnSpPr>
          <p:nvPr/>
        </p:nvCxnSpPr>
        <p:spPr>
          <a:xfrm flipH="1">
            <a:off x="5868144" y="2546902"/>
            <a:ext cx="658" cy="8820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4"/>
            <a:endCxn id="73" idx="0"/>
          </p:cNvCxnSpPr>
          <p:nvPr/>
        </p:nvCxnSpPr>
        <p:spPr>
          <a:xfrm>
            <a:off x="6220485" y="1877823"/>
            <a:ext cx="0" cy="15511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4"/>
            <a:endCxn id="86" idx="0"/>
          </p:cNvCxnSpPr>
          <p:nvPr/>
        </p:nvCxnSpPr>
        <p:spPr>
          <a:xfrm>
            <a:off x="6588224" y="2290720"/>
            <a:ext cx="0" cy="113828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050755" y="908720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25628" y="323364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1: </a:t>
            </a:r>
            <a:r>
              <a:rPr lang="en-US" smtClean="0"/>
              <a:t>Goal Specification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2930" y="3082316"/>
            <a:ext cx="261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2: Service Discovery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403259" y="3068960"/>
            <a:ext cx="262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4: Service Execution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665719" y="5723964"/>
            <a:ext cx="25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Stage 3: Service Selection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7" idx="1"/>
          </p:cNvCxnSpPr>
          <p:nvPr/>
        </p:nvCxnSpPr>
        <p:spPr>
          <a:xfrm flipV="1">
            <a:off x="6948264" y="1520788"/>
            <a:ext cx="1080120" cy="255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" idx="2"/>
            <a:endCxn id="138" idx="0"/>
          </p:cNvCxnSpPr>
          <p:nvPr/>
        </p:nvCxnSpPr>
        <p:spPr>
          <a:xfrm>
            <a:off x="8712460" y="4278694"/>
            <a:ext cx="4" cy="51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38599" y="4797152"/>
            <a:ext cx="294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5: Service Maintenance</a:t>
            </a:r>
          </a:p>
          <a:p>
            <a:pPr algn="ctr"/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65746" y="4941168"/>
            <a:ext cx="1952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Service Candidates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202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Cambria Math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Victoria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Wang</cp:lastModifiedBy>
  <cp:revision>294</cp:revision>
  <dcterms:created xsi:type="dcterms:W3CDTF">2016-09-09T07:20:45Z</dcterms:created>
  <dcterms:modified xsi:type="dcterms:W3CDTF">2017-07-10T21:17:13Z</dcterms:modified>
</cp:coreProperties>
</file>