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300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/>
    <p:restoredTop sz="96801" autoAdjust="0"/>
  </p:normalViewPr>
  <p:slideViewPr>
    <p:cSldViewPr>
      <p:cViewPr varScale="1">
        <p:scale>
          <a:sx n="97" d="100"/>
          <a:sy n="97" d="100"/>
        </p:scale>
        <p:origin x="5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7/7/17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7/07/17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796136" y="1961220"/>
            <a:ext cx="297650" cy="13996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1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145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283</cp:revision>
  <dcterms:created xsi:type="dcterms:W3CDTF">2016-09-09T07:20:45Z</dcterms:created>
  <dcterms:modified xsi:type="dcterms:W3CDTF">2017-07-07T05:23:10Z</dcterms:modified>
</cp:coreProperties>
</file>