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299" r:id="rId3"/>
    <p:sldId id="302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3"/>
    <p:restoredTop sz="96801" autoAdjust="0"/>
  </p:normalViewPr>
  <p:slideViewPr>
    <p:cSldViewPr>
      <p:cViewPr>
        <p:scale>
          <a:sx n="110" d="100"/>
          <a:sy n="110" d="100"/>
        </p:scale>
        <p:origin x="1232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13/7/17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13/07/17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20" name="Oval 19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969" y="2204864"/>
            <a:ext cx="363319" cy="226246"/>
            <a:chOff x="2866340" y="1177548"/>
            <a:chExt cx="363319" cy="22624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2934877" y="1109011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6"/>
            <p:cNvSpPr/>
            <p:nvPr/>
          </p:nvSpPr>
          <p:spPr>
            <a:xfrm rot="16200000">
              <a:off x="2968814" y="1215612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5835" y="2877656"/>
            <a:ext cx="226245" cy="363319"/>
            <a:chOff x="3676206" y="1850340"/>
            <a:chExt cx="226245" cy="363319"/>
          </a:xfrm>
        </p:grpSpPr>
        <p:sp>
          <p:nvSpPr>
            <p:cNvPr id="16" name="Right Arrow 15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5969" y="3687522"/>
            <a:ext cx="363319" cy="226245"/>
            <a:chOff x="2866340" y="2660206"/>
            <a:chExt cx="363319" cy="226245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2934877" y="2591669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 rot="5400000">
              <a:off x="2968814" y="2630397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3177" y="2877656"/>
            <a:ext cx="226245" cy="363319"/>
            <a:chOff x="2193548" y="1850340"/>
            <a:chExt cx="226245" cy="363319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93548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2"/>
            <p:cNvSpPr/>
            <p:nvPr/>
          </p:nvSpPr>
          <p:spPr>
            <a:xfrm rot="21600000">
              <a:off x="2261421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blipFill rotWithShape="0">
                <a:blip r:embed="rId2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blipFill rotWithShape="0">
                <a:blip r:embed="rId3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blipFill rotWithShape="0">
                <a:blip r:embed="rId4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5400000">
            <a:off x="4398362" y="3026575"/>
            <a:ext cx="790915" cy="587654"/>
          </a:xfrm>
          <a:prstGeom prst="arc">
            <a:avLst/>
          </a:prstGeom>
          <a:ln w="1079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051720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916832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31912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916832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2312876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1528" y="190283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902836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7211144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916832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8930952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916832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2298880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2298880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2312876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2312876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86170" y="197116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971164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87824" y="190283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902836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44008" y="190844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908448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372200" y="190844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08448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44408" y="197116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71164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15595" y="2312876"/>
            <a:ext cx="259742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7" idx="2"/>
          </p:cNvCxnSpPr>
          <p:nvPr/>
        </p:nvCxnSpPr>
        <p:spPr>
          <a:xfrm>
            <a:off x="1124000" y="3825044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/>
              <p:cNvSpPr/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𝐶𝑜𝑚𝑝𝑢𝑡𝑎𝑡𝑖𝑜𝑛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16200000" flipH="1">
            <a:off x="7632340" y="3825044"/>
            <a:ext cx="560090" cy="12700"/>
          </a:xfrm>
          <a:prstGeom prst="curvedConnector5">
            <a:avLst>
              <a:gd name="adj1" fmla="val -52645"/>
              <a:gd name="adj2" fmla="val 4097449"/>
              <a:gd name="adj3" fmla="val 140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Arrow Connector 2305"/>
          <p:cNvCxnSpPr>
            <a:stCxn id="19" idx="6"/>
            <a:endCxn id="28" idx="2"/>
          </p:cNvCxnSpPr>
          <p:nvPr/>
        </p:nvCxnSpPr>
        <p:spPr>
          <a:xfrm>
            <a:off x="2843808" y="3825044"/>
            <a:ext cx="4392488" cy="0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5" name="Rectangle 2314"/>
          <p:cNvSpPr/>
          <p:nvPr/>
        </p:nvSpPr>
        <p:spPr>
          <a:xfrm>
            <a:off x="230538" y="2903530"/>
            <a:ext cx="287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/>
              <a:t>Abstract </a:t>
            </a:r>
            <a:r>
              <a:rPr lang="en-US" altLang="zh-CN" i="1" dirty="0" smtClean="0"/>
              <a:t>Functionality </a:t>
            </a:r>
            <a:r>
              <a:rPr lang="en-US" altLang="zh-CN" i="1" dirty="0"/>
              <a:t>Model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240925" y="4821725"/>
                <a:ext cx="688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25" y="4821725"/>
                <a:ext cx="688538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009583" y="4837220"/>
                <a:ext cx="46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83" y="4837220"/>
                <a:ext cx="469247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206493" y="4400037"/>
            <a:ext cx="290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/>
              <a:t>Updated Functionality </a:t>
            </a:r>
            <a:r>
              <a:rPr lang="en-US" altLang="zh-CN" i="1" dirty="0" smtClean="0"/>
              <a:t>Model</a:t>
            </a:r>
            <a:endParaRPr lang="en-US" i="1" dirty="0"/>
          </a:p>
        </p:txBody>
      </p:sp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043608" y="5193196"/>
            <a:ext cx="10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6"/>
          </p:cNvCxnSpPr>
          <p:nvPr/>
        </p:nvCxnSpPr>
        <p:spPr>
          <a:xfrm>
            <a:off x="2850428" y="5193196"/>
            <a:ext cx="968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058340" y="479715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Web Service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1912" y="1459570"/>
            <a:ext cx="204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/>
              <a:t>Functionality</a:t>
            </a:r>
            <a:r>
              <a:rPr lang="en-US" altLang="zh-CN" i="1" dirty="0" smtClean="0"/>
              <a:t>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5" name="Oval 4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65835" y="2877656"/>
            <a:ext cx="946325" cy="363319"/>
            <a:chOff x="3676206" y="1850340"/>
            <a:chExt cx="226245" cy="363319"/>
          </a:xfrm>
        </p:grpSpPr>
        <p:sp>
          <p:nvSpPr>
            <p:cNvPr id="8" name="Right Arrow 7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09031" y="2877656"/>
            <a:ext cx="942889" cy="363319"/>
            <a:chOff x="3676206" y="1850340"/>
            <a:chExt cx="226245" cy="363319"/>
          </a:xfrm>
        </p:grpSpPr>
        <p:sp>
          <p:nvSpPr>
            <p:cNvPr id="11" name="Right Arrow 10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1571" y="2580988"/>
                <a:ext cx="845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71" y="2580988"/>
                <a:ext cx="8452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28412" y="25809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12" y="2580988"/>
                <a:ext cx="57606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526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226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305</cp:revision>
  <dcterms:created xsi:type="dcterms:W3CDTF">2016-09-09T07:20:45Z</dcterms:created>
  <dcterms:modified xsi:type="dcterms:W3CDTF">2017-07-13T04:08:39Z</dcterms:modified>
</cp:coreProperties>
</file>