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7"/>
    <p:restoredTop sz="96801" autoAdjust="0"/>
  </p:normalViewPr>
  <p:slideViewPr>
    <p:cSldViewPr>
      <p:cViewPr varScale="1">
        <p:scale>
          <a:sx n="97" d="100"/>
          <a:sy n="97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D62E0-191E-42FF-A98D-D06FD014851B}" type="datetimeFigureOut">
              <a:rPr lang="en-AU" smtClean="0"/>
              <a:t>6/7/17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9BDE-4FA1-499D-8424-2B54D3E2E2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24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6/07/17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505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6/07/17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963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6/07/17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470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6/07/17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44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6/07/17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1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6/07/17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92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6/07/17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164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6/07/17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657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6/07/17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50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6/07/17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779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6/07/17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098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1B45-279F-42A8-9B05-CE858E05D9F5}" type="datetimeFigureOut">
              <a:rPr lang="en-NZ" smtClean="0"/>
              <a:t>6/07/17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837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71600" y="62068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83768" y="800708"/>
            <a:ext cx="1368152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25189" y="800708"/>
            <a:ext cx="2123075" cy="18618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28384" y="1196752"/>
            <a:ext cx="1368152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Composite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unched Tape 7"/>
          <p:cNvSpPr/>
          <p:nvPr/>
        </p:nvSpPr>
        <p:spPr>
          <a:xfrm>
            <a:off x="8028384" y="3501008"/>
            <a:ext cx="1368152" cy="864096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Process Instance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4630" y="3465004"/>
            <a:ext cx="1258722" cy="1224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agnetic Disk 9"/>
          <p:cNvSpPr/>
          <p:nvPr/>
        </p:nvSpPr>
        <p:spPr>
          <a:xfrm>
            <a:off x="2627784" y="3573016"/>
            <a:ext cx="1008112" cy="100811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Registry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4" idx="4"/>
          </p:cNvCxnSpPr>
          <p:nvPr/>
        </p:nvCxnSpPr>
        <p:spPr>
          <a:xfrm flipH="1">
            <a:off x="827584" y="980728"/>
            <a:ext cx="324036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4"/>
          </p:cNvCxnSpPr>
          <p:nvPr/>
        </p:nvCxnSpPr>
        <p:spPr>
          <a:xfrm>
            <a:off x="1151620" y="980728"/>
            <a:ext cx="324036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4" idx="4"/>
          </p:cNvCxnSpPr>
          <p:nvPr/>
        </p:nvCxnSpPr>
        <p:spPr>
          <a:xfrm flipV="1">
            <a:off x="751475" y="980728"/>
            <a:ext cx="400145" cy="203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4"/>
          </p:cNvCxnSpPr>
          <p:nvPr/>
        </p:nvCxnSpPr>
        <p:spPr>
          <a:xfrm>
            <a:off x="1151620" y="980728"/>
            <a:ext cx="468052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1"/>
          </p:cNvCxnSpPr>
          <p:nvPr/>
        </p:nvCxnSpPr>
        <p:spPr>
          <a:xfrm>
            <a:off x="1817694" y="1124744"/>
            <a:ext cx="6660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</p:cNvCxnSpPr>
          <p:nvPr/>
        </p:nvCxnSpPr>
        <p:spPr>
          <a:xfrm>
            <a:off x="3851920" y="1124744"/>
            <a:ext cx="973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2"/>
            <a:endCxn id="128" idx="0"/>
          </p:cNvCxnSpPr>
          <p:nvPr/>
        </p:nvCxnSpPr>
        <p:spPr>
          <a:xfrm>
            <a:off x="8712460" y="1844824"/>
            <a:ext cx="2729" cy="1224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6"/>
            <a:endCxn id="10" idx="2"/>
          </p:cNvCxnSpPr>
          <p:nvPr/>
        </p:nvCxnSpPr>
        <p:spPr>
          <a:xfrm>
            <a:off x="1853352" y="4077072"/>
            <a:ext cx="7744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4"/>
          </p:cNvCxnSpPr>
          <p:nvPr/>
        </p:nvCxnSpPr>
        <p:spPr>
          <a:xfrm>
            <a:off x="3635896" y="4077072"/>
            <a:ext cx="1189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004048" y="3429000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004048" y="379598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04048" y="4167770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011747" y="454512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364088" y="3429000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364088" y="3795984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64088" y="4167770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716429" y="3429000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716429" y="3795984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716429" y="4167770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24128" y="4545124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076469" y="3429000"/>
            <a:ext cx="288032" cy="28803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76469" y="3795984"/>
            <a:ext cx="288032" cy="28803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436509" y="3429000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436509" y="3795984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436509" y="4167770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444208" y="4545124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00404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364088" y="3429000"/>
            <a:ext cx="288032" cy="1026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72412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084168" y="3429000"/>
            <a:ext cx="288032" cy="6550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44420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825189" y="3248980"/>
            <a:ext cx="2123075" cy="234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004048" y="2001635"/>
            <a:ext cx="288032" cy="2880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364088" y="1583451"/>
            <a:ext cx="288032" cy="288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24786" y="2258870"/>
            <a:ext cx="288032" cy="28803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076469" y="1589791"/>
            <a:ext cx="288032" cy="288032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444208" y="2002688"/>
            <a:ext cx="288032" cy="288032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2" idx="7"/>
            <a:endCxn id="93" idx="3"/>
          </p:cNvCxnSpPr>
          <p:nvPr/>
        </p:nvCxnSpPr>
        <p:spPr>
          <a:xfrm flipV="1">
            <a:off x="5249899" y="1829302"/>
            <a:ext cx="156370" cy="214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6"/>
            <a:endCxn id="94" idx="2"/>
          </p:cNvCxnSpPr>
          <p:nvPr/>
        </p:nvCxnSpPr>
        <p:spPr>
          <a:xfrm>
            <a:off x="5292080" y="2145651"/>
            <a:ext cx="432706" cy="25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3" idx="6"/>
            <a:endCxn id="95" idx="2"/>
          </p:cNvCxnSpPr>
          <p:nvPr/>
        </p:nvCxnSpPr>
        <p:spPr>
          <a:xfrm>
            <a:off x="5652120" y="1727467"/>
            <a:ext cx="424349" cy="6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5" idx="5"/>
            <a:endCxn id="96" idx="1"/>
          </p:cNvCxnSpPr>
          <p:nvPr/>
        </p:nvCxnSpPr>
        <p:spPr>
          <a:xfrm>
            <a:off x="6322320" y="1835642"/>
            <a:ext cx="164069" cy="20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6"/>
            <a:endCxn id="96" idx="2"/>
          </p:cNvCxnSpPr>
          <p:nvPr/>
        </p:nvCxnSpPr>
        <p:spPr>
          <a:xfrm flipV="1">
            <a:off x="6012818" y="2146704"/>
            <a:ext cx="431390" cy="256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2" idx="4"/>
            <a:endCxn id="82" idx="0"/>
          </p:cNvCxnSpPr>
          <p:nvPr/>
        </p:nvCxnSpPr>
        <p:spPr>
          <a:xfrm>
            <a:off x="5148064" y="2289667"/>
            <a:ext cx="0" cy="1139333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3" idx="4"/>
            <a:endCxn id="65" idx="0"/>
          </p:cNvCxnSpPr>
          <p:nvPr/>
        </p:nvCxnSpPr>
        <p:spPr>
          <a:xfrm>
            <a:off x="5508104" y="1871483"/>
            <a:ext cx="0" cy="155751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4" idx="4"/>
            <a:endCxn id="84" idx="0"/>
          </p:cNvCxnSpPr>
          <p:nvPr/>
        </p:nvCxnSpPr>
        <p:spPr>
          <a:xfrm flipH="1">
            <a:off x="5868144" y="2546902"/>
            <a:ext cx="658" cy="882098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5" idx="4"/>
            <a:endCxn id="73" idx="0"/>
          </p:cNvCxnSpPr>
          <p:nvPr/>
        </p:nvCxnSpPr>
        <p:spPr>
          <a:xfrm>
            <a:off x="6220485" y="1877823"/>
            <a:ext cx="0" cy="155117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6" idx="4"/>
            <a:endCxn id="86" idx="0"/>
          </p:cNvCxnSpPr>
          <p:nvPr/>
        </p:nvCxnSpPr>
        <p:spPr>
          <a:xfrm>
            <a:off x="6588224" y="2290720"/>
            <a:ext cx="0" cy="113828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050755" y="908720"/>
            <a:ext cx="1753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Business Process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2125628" y="323364"/>
            <a:ext cx="266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1: </a:t>
            </a:r>
            <a:r>
              <a:rPr lang="en-US" smtClean="0"/>
              <a:t>Goal Specification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42930" y="3082316"/>
            <a:ext cx="2614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2: Service Discovery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403259" y="3068960"/>
            <a:ext cx="2623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4: Service Execution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4665719" y="5723964"/>
            <a:ext cx="257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Stage 3: Service Selection</a:t>
            </a:r>
            <a:endParaRPr lang="en-US" dirty="0"/>
          </a:p>
        </p:txBody>
      </p:sp>
      <p:cxnSp>
        <p:nvCxnSpPr>
          <p:cNvPr id="132" name="Straight Arrow Connector 131"/>
          <p:cNvCxnSpPr>
            <a:endCxn id="7" idx="1"/>
          </p:cNvCxnSpPr>
          <p:nvPr/>
        </p:nvCxnSpPr>
        <p:spPr>
          <a:xfrm flipV="1">
            <a:off x="6948264" y="1520788"/>
            <a:ext cx="1080120" cy="2556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" idx="2"/>
            <a:endCxn id="138" idx="0"/>
          </p:cNvCxnSpPr>
          <p:nvPr/>
        </p:nvCxnSpPr>
        <p:spPr>
          <a:xfrm>
            <a:off x="8712460" y="4278694"/>
            <a:ext cx="4" cy="518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7238599" y="4797152"/>
            <a:ext cx="2947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5: Service Maintenance</a:t>
            </a:r>
          </a:p>
          <a:p>
            <a:pPr algn="ctr"/>
            <a:r>
              <a:rPr lang="en-US" dirty="0" smtClean="0"/>
              <a:t>and Monitoring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4865746" y="4941168"/>
            <a:ext cx="1952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Service Candidates</a:t>
            </a:r>
          </a:p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</TotalTime>
  <Words>41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Victoria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Chen Wang</cp:lastModifiedBy>
  <cp:revision>279</cp:revision>
  <dcterms:created xsi:type="dcterms:W3CDTF">2016-09-09T07:20:45Z</dcterms:created>
  <dcterms:modified xsi:type="dcterms:W3CDTF">2017-07-06T02:41:30Z</dcterms:modified>
</cp:coreProperties>
</file>