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9" r:id="rId2"/>
    <p:sldId id="301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/>
    <p:restoredTop sz="96801" autoAdjust="0"/>
  </p:normalViewPr>
  <p:slideViewPr>
    <p:cSldViewPr>
      <p:cViewPr varScale="1">
        <p:scale>
          <a:sx n="97" d="100"/>
          <a:sy n="97" d="100"/>
        </p:scale>
        <p:origin x="5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10/7/17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10/07/17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565176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565176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551180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565176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565176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1947224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1961220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619508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551180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556792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556792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619508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5796136" y="1961220"/>
            <a:ext cx="297650" cy="13996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183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 Math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291</cp:revision>
  <dcterms:created xsi:type="dcterms:W3CDTF">2016-09-09T07:20:45Z</dcterms:created>
  <dcterms:modified xsi:type="dcterms:W3CDTF">2017-07-10T10:20:17Z</dcterms:modified>
</cp:coreProperties>
</file>