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1" r:id="rId2"/>
    <p:sldId id="299" r:id="rId3"/>
    <p:sldId id="302" r:id="rId4"/>
    <p:sldId id="2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3"/>
    <p:restoredTop sz="96801" autoAdjust="0"/>
  </p:normalViewPr>
  <p:slideViewPr>
    <p:cSldViewPr>
      <p:cViewPr>
        <p:scale>
          <a:sx n="110" d="100"/>
          <a:sy n="110" d="100"/>
        </p:scale>
        <p:origin x="1232" y="-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D62E0-191E-42FF-A98D-D06FD014851B}" type="datetimeFigureOut">
              <a:rPr lang="en-AU" smtClean="0"/>
              <a:t>23/8/17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BDE-4FA1-499D-8424-2B54D3E2E2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24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50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63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470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4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1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92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16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65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50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779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098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51B45-279F-42A8-9B05-CE858E05D9F5}" type="datetimeFigureOut">
              <a:rPr lang="en-NZ" smtClean="0"/>
              <a:t>23/08/17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D6DC-94B3-4344-BC02-50E4776E20F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837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4" Type="http://schemas.openxmlformats.org/officeDocument/2006/relationships/image" Target="../media/image13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20" name="Oval 19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55969" y="2204864"/>
            <a:ext cx="363319" cy="226246"/>
            <a:chOff x="2866340" y="1177548"/>
            <a:chExt cx="363319" cy="226246"/>
          </a:xfrm>
        </p:grpSpPr>
        <p:sp>
          <p:nvSpPr>
            <p:cNvPr id="18" name="Right Arrow 17"/>
            <p:cNvSpPr/>
            <p:nvPr/>
          </p:nvSpPr>
          <p:spPr>
            <a:xfrm rot="16200000">
              <a:off x="2934877" y="1109011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ight Arrow 6"/>
            <p:cNvSpPr/>
            <p:nvPr/>
          </p:nvSpPr>
          <p:spPr>
            <a:xfrm rot="16200000">
              <a:off x="2968814" y="1215612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65835" y="2877656"/>
            <a:ext cx="226245" cy="363319"/>
            <a:chOff x="3676206" y="1850340"/>
            <a:chExt cx="226245" cy="363319"/>
          </a:xfrm>
        </p:grpSpPr>
        <p:sp>
          <p:nvSpPr>
            <p:cNvPr id="16" name="Right Arrow 15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5969" y="3687522"/>
            <a:ext cx="363319" cy="226245"/>
            <a:chOff x="2866340" y="2660206"/>
            <a:chExt cx="363319" cy="226245"/>
          </a:xfrm>
        </p:grpSpPr>
        <p:sp>
          <p:nvSpPr>
            <p:cNvPr id="14" name="Right Arrow 13"/>
            <p:cNvSpPr/>
            <p:nvPr/>
          </p:nvSpPr>
          <p:spPr>
            <a:xfrm rot="5400000">
              <a:off x="2934877" y="2591669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ight Arrow 10"/>
            <p:cNvSpPr/>
            <p:nvPr/>
          </p:nvSpPr>
          <p:spPr>
            <a:xfrm rot="5400000">
              <a:off x="2968814" y="2630397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583177" y="2877656"/>
            <a:ext cx="226245" cy="363319"/>
            <a:chOff x="2193548" y="1850340"/>
            <a:chExt cx="226245" cy="363319"/>
          </a:xfrm>
        </p:grpSpPr>
        <p:sp>
          <p:nvSpPr>
            <p:cNvPr id="12" name="Right Arrow 11"/>
            <p:cNvSpPr/>
            <p:nvPr/>
          </p:nvSpPr>
          <p:spPr>
            <a:xfrm rot="10800000">
              <a:off x="2193548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ight Arrow 12"/>
            <p:cNvSpPr/>
            <p:nvPr/>
          </p:nvSpPr>
          <p:spPr>
            <a:xfrm rot="21600000">
              <a:off x="2261421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1622563"/>
                <a:ext cx="1944216" cy="504056"/>
              </a:xfrm>
              <a:prstGeom prst="rect">
                <a:avLst/>
              </a:prstGeom>
              <a:blipFill rotWithShape="0">
                <a:blip r:embed="rId2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14" y="2807287"/>
                <a:ext cx="1944216" cy="504056"/>
              </a:xfrm>
              <a:prstGeom prst="rect">
                <a:avLst/>
              </a:prstGeom>
              <a:blipFill rotWithShape="0">
                <a:blip r:embed="rId3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520" y="4062380"/>
                <a:ext cx="1944216" cy="504056"/>
              </a:xfrm>
              <a:prstGeom prst="rect">
                <a:avLst/>
              </a:prstGeom>
              <a:blipFill rotWithShape="0">
                <a:blip r:embed="rId4"/>
                <a:stretch>
                  <a:fillRect t="-52874" b="-6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altLang="zh-CN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sub>
                      </m:sSub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charset="0"/>
                        </a:rPr>
                        <m:t> 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64" y="2807287"/>
                <a:ext cx="1944216" cy="504056"/>
              </a:xfrm>
              <a:prstGeom prst="rect">
                <a:avLst/>
              </a:prstGeom>
              <a:blipFill rotWithShape="0">
                <a:blip r:embed="rId5"/>
                <a:stretch>
                  <a:fillRect t="-54651" b="-6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 rot="5400000">
            <a:off x="4398362" y="3026575"/>
            <a:ext cx="790915" cy="587654"/>
          </a:xfrm>
          <a:prstGeom prst="arc">
            <a:avLst/>
          </a:prstGeom>
          <a:ln w="1079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2051720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916832"/>
                <a:ext cx="792088" cy="79208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31912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1916832"/>
                <a:ext cx="792088" cy="79208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6"/>
            <a:endCxn id="4" idx="2"/>
          </p:cNvCxnSpPr>
          <p:nvPr/>
        </p:nvCxnSpPr>
        <p:spPr>
          <a:xfrm>
            <a:off x="1124000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771528" y="1902836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528" y="1902836"/>
                <a:ext cx="792088" cy="79208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7211144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44" y="1916832"/>
                <a:ext cx="792088" cy="79208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8930952" y="1916832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952" y="1916832"/>
                <a:ext cx="792088" cy="79208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6"/>
            <a:endCxn id="9" idx="2"/>
          </p:cNvCxnSpPr>
          <p:nvPr/>
        </p:nvCxnSpPr>
        <p:spPr>
          <a:xfrm flipV="1">
            <a:off x="2843808" y="2298880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</p:cNvCxnSpPr>
          <p:nvPr/>
        </p:nvCxnSpPr>
        <p:spPr>
          <a:xfrm>
            <a:off x="4563616" y="2298880"/>
            <a:ext cx="927720" cy="13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1" idx="2"/>
          </p:cNvCxnSpPr>
          <p:nvPr/>
        </p:nvCxnSpPr>
        <p:spPr>
          <a:xfrm>
            <a:off x="6283424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6"/>
            <a:endCxn id="12" idx="2"/>
          </p:cNvCxnSpPr>
          <p:nvPr/>
        </p:nvCxnSpPr>
        <p:spPr>
          <a:xfrm>
            <a:off x="8003232" y="2312876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86170" y="19711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1971164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87824" y="1902836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902836"/>
                <a:ext cx="57606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158" r="-315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44008" y="19084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908448"/>
                <a:ext cx="576064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91" r="-3297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72200" y="190844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dirty="0" smtClean="0">
                          <a:latin typeface="Cambria Math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AU" b="0" i="1" dirty="0" smtClean="0">
                          <a:latin typeface="Cambria Math" charset="0"/>
                        </a:rPr>
                        <m:t>]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1908448"/>
                <a:ext cx="576064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158" r="-32632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244408" y="197116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71164"/>
                <a:ext cx="57606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815595" y="2312876"/>
            <a:ext cx="259742" cy="0"/>
          </a:xfrm>
          <a:prstGeom prst="line">
            <a:avLst/>
          </a:prstGeom>
          <a:ln w="476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/>
              <p:cNvSpPr/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429000"/>
                <a:ext cx="792088" cy="792088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/>
              <p:cNvSpPr/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12" y="3429000"/>
                <a:ext cx="792088" cy="792088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27" idx="2"/>
          </p:cNvCxnSpPr>
          <p:nvPr/>
        </p:nvCxnSpPr>
        <p:spPr>
          <a:xfrm>
            <a:off x="1124000" y="3825044"/>
            <a:ext cx="927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/>
              <p:cNvSpPr/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lang="en-AU" b="0" i="1" dirty="0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429000"/>
                <a:ext cx="792088" cy="792088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70" y="3483332"/>
                <a:ext cx="5760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560" y="3555340"/>
                <a:ext cx="57606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</a:rPr>
                        <m:t>𝐶𝑜𝑚𝑝𝑢𝑡𝑎𝑡𝑖𝑜𝑛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62" y="3419708"/>
                <a:ext cx="1584176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/>
          <p:nvPr/>
        </p:nvCxnSpPr>
        <p:spPr>
          <a:xfrm rot="16200000" flipH="1">
            <a:off x="7632340" y="3825044"/>
            <a:ext cx="560090" cy="12700"/>
          </a:xfrm>
          <a:prstGeom prst="curvedConnector5">
            <a:avLst>
              <a:gd name="adj1" fmla="val -52645"/>
              <a:gd name="adj2" fmla="val 4097449"/>
              <a:gd name="adj3" fmla="val 14081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6" name="Straight Arrow Connector 2305"/>
          <p:cNvCxnSpPr>
            <a:stCxn id="19" idx="6"/>
            <a:endCxn id="28" idx="2"/>
          </p:cNvCxnSpPr>
          <p:nvPr/>
        </p:nvCxnSpPr>
        <p:spPr>
          <a:xfrm>
            <a:off x="2843808" y="3825044"/>
            <a:ext cx="4392488" cy="0"/>
          </a:xfrm>
          <a:prstGeom prst="straightConnector1">
            <a:avLst/>
          </a:prstGeom>
          <a:ln w="476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Rectangle 2314"/>
          <p:cNvSpPr/>
          <p:nvPr/>
        </p:nvSpPr>
        <p:spPr>
          <a:xfrm>
            <a:off x="230538" y="2903530"/>
            <a:ext cx="287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/>
              <a:t>Abstract </a:t>
            </a:r>
            <a:r>
              <a:rPr lang="en-US" altLang="zh-CN" i="1" dirty="0" smtClean="0"/>
              <a:t>Functionality </a:t>
            </a:r>
            <a:r>
              <a:rPr lang="en-US" altLang="zh-CN" i="1" dirty="0"/>
              <a:t>Model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240925" y="4821725"/>
                <a:ext cx="688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25" y="4821725"/>
                <a:ext cx="688538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9583" y="4837220"/>
                <a:ext cx="469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583" y="4837220"/>
                <a:ext cx="469247" cy="369332"/>
              </a:xfrm>
              <a:prstGeom prst="rect">
                <a:avLst/>
              </a:prstGeom>
              <a:blipFill rotWithShape="0">
                <a:blip r:embed="rId18"/>
                <a:stretch>
                  <a:fillRect r="-2857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06493" y="4400037"/>
            <a:ext cx="2902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/>
              <a:t>Updated Functionality </a:t>
            </a:r>
            <a:r>
              <a:rPr lang="en-US" altLang="zh-CN" i="1" dirty="0" smtClean="0"/>
              <a:t>Model</a:t>
            </a:r>
            <a:endParaRPr lang="en-US" i="1" dirty="0"/>
          </a:p>
        </p:txBody>
      </p:sp>
      <p:cxnSp>
        <p:nvCxnSpPr>
          <p:cNvPr id="46" name="Straight Arrow Connector 45"/>
          <p:cNvCxnSpPr>
            <a:endCxn id="48" idx="2"/>
          </p:cNvCxnSpPr>
          <p:nvPr/>
        </p:nvCxnSpPr>
        <p:spPr>
          <a:xfrm>
            <a:off x="1043608" y="5193196"/>
            <a:ext cx="10147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8" idx="6"/>
          </p:cNvCxnSpPr>
          <p:nvPr/>
        </p:nvCxnSpPr>
        <p:spPr>
          <a:xfrm>
            <a:off x="2850428" y="5193196"/>
            <a:ext cx="96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058340" y="479715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</a:rPr>
              <a:t>Web Service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31912" y="1459570"/>
            <a:ext cx="204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i="1" dirty="0" smtClean="0"/>
              <a:t>Functionality Model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820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903336" y="2525023"/>
            <a:ext cx="1068585" cy="1068585"/>
            <a:chOff x="2513707" y="1497707"/>
            <a:chExt cx="1068585" cy="1068585"/>
          </a:xfrm>
        </p:grpSpPr>
        <p:sp>
          <p:nvSpPr>
            <p:cNvPr id="5" name="Oval 4"/>
            <p:cNvSpPr/>
            <p:nvPr/>
          </p:nvSpPr>
          <p:spPr>
            <a:xfrm>
              <a:off x="2513707" y="1497707"/>
              <a:ext cx="1068585" cy="1068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Oval 4"/>
            <p:cNvSpPr/>
            <p:nvPr/>
          </p:nvSpPr>
          <p:spPr>
            <a:xfrm>
              <a:off x="2670198" y="1654198"/>
              <a:ext cx="755603" cy="7556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solidFill>
                    <a:schemeClr val="tx1"/>
                  </a:solidFill>
                </a:rPr>
                <a:t>Web Service</a:t>
              </a:r>
              <a:endParaRPr lang="en-US" sz="18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65835" y="2877656"/>
            <a:ext cx="946325" cy="363319"/>
            <a:chOff x="3676206" y="1850340"/>
            <a:chExt cx="226245" cy="363319"/>
          </a:xfrm>
        </p:grpSpPr>
        <p:sp>
          <p:nvSpPr>
            <p:cNvPr id="8" name="Right Arrow 7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9031" y="2877656"/>
            <a:ext cx="942889" cy="363319"/>
            <a:chOff x="3676206" y="1850340"/>
            <a:chExt cx="226245" cy="363319"/>
          </a:xfrm>
        </p:grpSpPr>
        <p:sp>
          <p:nvSpPr>
            <p:cNvPr id="11" name="Right Arrow 10"/>
            <p:cNvSpPr/>
            <p:nvPr/>
          </p:nvSpPr>
          <p:spPr>
            <a:xfrm>
              <a:off x="3676206" y="1850340"/>
              <a:ext cx="226245" cy="363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8"/>
            <p:cNvSpPr/>
            <p:nvPr/>
          </p:nvSpPr>
          <p:spPr>
            <a:xfrm>
              <a:off x="3676206" y="1923004"/>
              <a:ext cx="158372" cy="2179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500" kern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(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571" y="2580988"/>
                <a:ext cx="84527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𝑂</m:t>
                      </m:r>
                      <m:r>
                        <a:rPr lang="en-AU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(</m:t>
                      </m:r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12" y="2580988"/>
                <a:ext cx="576064" cy="369332"/>
              </a:xfrm>
              <a:prstGeom prst="rect">
                <a:avLst/>
              </a:prstGeom>
              <a:blipFill rotWithShape="0">
                <a:blip r:embed="rId3"/>
                <a:stretch>
                  <a:fillRect r="-3894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0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1600" y="620688"/>
            <a:ext cx="360040" cy="360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483768" y="800708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25189" y="800708"/>
            <a:ext cx="2123075" cy="18618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028384" y="1196752"/>
            <a:ext cx="1368152" cy="6480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Composite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Punched Tape 7"/>
          <p:cNvSpPr/>
          <p:nvPr/>
        </p:nvSpPr>
        <p:spPr>
          <a:xfrm>
            <a:off x="8028384" y="3501008"/>
            <a:ext cx="1368152" cy="864096"/>
          </a:xfrm>
          <a:prstGeom prst="flowChartPunched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Process Instance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4630" y="3465004"/>
            <a:ext cx="1258722" cy="12241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agnetic Disk 9"/>
          <p:cNvSpPr/>
          <p:nvPr/>
        </p:nvSpPr>
        <p:spPr>
          <a:xfrm>
            <a:off x="2627784" y="3573016"/>
            <a:ext cx="1008112" cy="1008112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 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4" idx="4"/>
          </p:cNvCxnSpPr>
          <p:nvPr/>
        </p:nvCxnSpPr>
        <p:spPr>
          <a:xfrm flipH="1">
            <a:off x="827584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4"/>
          </p:cNvCxnSpPr>
          <p:nvPr/>
        </p:nvCxnSpPr>
        <p:spPr>
          <a:xfrm>
            <a:off x="1151620" y="980728"/>
            <a:ext cx="324036" cy="576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4"/>
          </p:cNvCxnSpPr>
          <p:nvPr/>
        </p:nvCxnSpPr>
        <p:spPr>
          <a:xfrm flipV="1">
            <a:off x="751475" y="980728"/>
            <a:ext cx="400145" cy="2031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4"/>
          </p:cNvCxnSpPr>
          <p:nvPr/>
        </p:nvCxnSpPr>
        <p:spPr>
          <a:xfrm>
            <a:off x="1151620" y="980728"/>
            <a:ext cx="468052" cy="144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5" idx="1"/>
          </p:cNvCxnSpPr>
          <p:nvPr/>
        </p:nvCxnSpPr>
        <p:spPr>
          <a:xfrm>
            <a:off x="1817694" y="1124744"/>
            <a:ext cx="6660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</p:cNvCxnSpPr>
          <p:nvPr/>
        </p:nvCxnSpPr>
        <p:spPr>
          <a:xfrm>
            <a:off x="3851920" y="1124744"/>
            <a:ext cx="9732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2"/>
            <a:endCxn id="128" idx="0"/>
          </p:cNvCxnSpPr>
          <p:nvPr/>
        </p:nvCxnSpPr>
        <p:spPr>
          <a:xfrm>
            <a:off x="8712460" y="1844824"/>
            <a:ext cx="2729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0" idx="2"/>
          </p:cNvCxnSpPr>
          <p:nvPr/>
        </p:nvCxnSpPr>
        <p:spPr>
          <a:xfrm>
            <a:off x="1853352" y="4077072"/>
            <a:ext cx="7744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4"/>
          </p:cNvCxnSpPr>
          <p:nvPr/>
        </p:nvCxnSpPr>
        <p:spPr>
          <a:xfrm>
            <a:off x="3635896" y="4077072"/>
            <a:ext cx="1189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004048" y="342900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004048" y="379598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04048" y="4167770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011747" y="454512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364088" y="342900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5364088" y="3795984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5364088" y="4167770"/>
            <a:ext cx="288032" cy="2880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16429" y="342900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716429" y="379598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5716429" y="4167770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128" y="4545124"/>
            <a:ext cx="288032" cy="28803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076469" y="3429000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076469" y="3795984"/>
            <a:ext cx="288032" cy="28803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6436509" y="342900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436509" y="379598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6436509" y="4167770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444208" y="4545124"/>
            <a:ext cx="288032" cy="28803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00404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364088" y="3429000"/>
            <a:ext cx="288032" cy="1026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572412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084168" y="3429000"/>
            <a:ext cx="288032" cy="6550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44208" y="3429000"/>
            <a:ext cx="288032" cy="14041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825189" y="3248980"/>
            <a:ext cx="2123075" cy="23402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5004048" y="2001635"/>
            <a:ext cx="288032" cy="28803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64088" y="1583451"/>
            <a:ext cx="288032" cy="288032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24786" y="2258870"/>
            <a:ext cx="288032" cy="28803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076469" y="1589791"/>
            <a:ext cx="288032" cy="288032"/>
          </a:xfrm>
          <a:prstGeom prst="ellips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6444208" y="2002688"/>
            <a:ext cx="288032" cy="288032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>
            <a:stCxn id="92" idx="7"/>
            <a:endCxn id="93" idx="3"/>
          </p:cNvCxnSpPr>
          <p:nvPr/>
        </p:nvCxnSpPr>
        <p:spPr>
          <a:xfrm flipV="1">
            <a:off x="5249899" y="1829302"/>
            <a:ext cx="156370" cy="21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2" idx="6"/>
            <a:endCxn id="94" idx="2"/>
          </p:cNvCxnSpPr>
          <p:nvPr/>
        </p:nvCxnSpPr>
        <p:spPr>
          <a:xfrm>
            <a:off x="5292080" y="2145651"/>
            <a:ext cx="432706" cy="25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3" idx="6"/>
            <a:endCxn id="95" idx="2"/>
          </p:cNvCxnSpPr>
          <p:nvPr/>
        </p:nvCxnSpPr>
        <p:spPr>
          <a:xfrm>
            <a:off x="5652120" y="1727467"/>
            <a:ext cx="424349" cy="6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5" idx="5"/>
            <a:endCxn id="96" idx="1"/>
          </p:cNvCxnSpPr>
          <p:nvPr/>
        </p:nvCxnSpPr>
        <p:spPr>
          <a:xfrm>
            <a:off x="6322320" y="1835642"/>
            <a:ext cx="164069" cy="209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4" idx="6"/>
            <a:endCxn id="96" idx="2"/>
          </p:cNvCxnSpPr>
          <p:nvPr/>
        </p:nvCxnSpPr>
        <p:spPr>
          <a:xfrm flipV="1">
            <a:off x="6012818" y="2146704"/>
            <a:ext cx="431390" cy="256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92" idx="4"/>
            <a:endCxn id="82" idx="0"/>
          </p:cNvCxnSpPr>
          <p:nvPr/>
        </p:nvCxnSpPr>
        <p:spPr>
          <a:xfrm>
            <a:off x="5148064" y="2289667"/>
            <a:ext cx="0" cy="113933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93" idx="4"/>
            <a:endCxn id="65" idx="0"/>
          </p:cNvCxnSpPr>
          <p:nvPr/>
        </p:nvCxnSpPr>
        <p:spPr>
          <a:xfrm>
            <a:off x="5508104" y="1871483"/>
            <a:ext cx="0" cy="155751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4" idx="4"/>
            <a:endCxn id="84" idx="0"/>
          </p:cNvCxnSpPr>
          <p:nvPr/>
        </p:nvCxnSpPr>
        <p:spPr>
          <a:xfrm flipH="1">
            <a:off x="5868144" y="2546902"/>
            <a:ext cx="658" cy="882098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95" idx="4"/>
            <a:endCxn id="73" idx="0"/>
          </p:cNvCxnSpPr>
          <p:nvPr/>
        </p:nvCxnSpPr>
        <p:spPr>
          <a:xfrm>
            <a:off x="6220485" y="1877823"/>
            <a:ext cx="0" cy="1551177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6" idx="4"/>
            <a:endCxn id="86" idx="0"/>
          </p:cNvCxnSpPr>
          <p:nvPr/>
        </p:nvCxnSpPr>
        <p:spPr>
          <a:xfrm>
            <a:off x="6588224" y="2290720"/>
            <a:ext cx="0" cy="113828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050755" y="908720"/>
            <a:ext cx="175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Business Process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2125628" y="323364"/>
            <a:ext cx="2662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1: </a:t>
            </a:r>
            <a:r>
              <a:rPr lang="en-US" smtClean="0"/>
              <a:t>Goal Specification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42930" y="3082316"/>
            <a:ext cx="2614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2: Service Discovery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403259" y="3068960"/>
            <a:ext cx="2623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4: Service Execution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665719" y="5723964"/>
            <a:ext cx="257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Stage 3: Service Selection</a:t>
            </a:r>
            <a:endParaRPr lang="en-US" dirty="0"/>
          </a:p>
        </p:txBody>
      </p:sp>
      <p:cxnSp>
        <p:nvCxnSpPr>
          <p:cNvPr id="132" name="Straight Arrow Connector 131"/>
          <p:cNvCxnSpPr>
            <a:endCxn id="7" idx="1"/>
          </p:cNvCxnSpPr>
          <p:nvPr/>
        </p:nvCxnSpPr>
        <p:spPr>
          <a:xfrm flipV="1">
            <a:off x="6948264" y="1520788"/>
            <a:ext cx="1080120" cy="2556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" idx="2"/>
            <a:endCxn id="138" idx="0"/>
          </p:cNvCxnSpPr>
          <p:nvPr/>
        </p:nvCxnSpPr>
        <p:spPr>
          <a:xfrm>
            <a:off x="8712460" y="4278694"/>
            <a:ext cx="4" cy="518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7238599" y="4797152"/>
            <a:ext cx="294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Stage 5: Service Maintenance</a:t>
            </a:r>
          </a:p>
          <a:p>
            <a:pPr algn="ctr"/>
            <a:r>
              <a:rPr lang="en-US" dirty="0" smtClean="0"/>
              <a:t>and Monitoring</a:t>
            </a:r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4865746" y="4941168"/>
            <a:ext cx="19520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Service Candidates</a:t>
            </a:r>
          </a:p>
          <a:p>
            <a:pPr algn="ctr"/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230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Victoria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Chen Wang</cp:lastModifiedBy>
  <cp:revision>306</cp:revision>
  <dcterms:created xsi:type="dcterms:W3CDTF">2016-09-09T07:20:45Z</dcterms:created>
  <dcterms:modified xsi:type="dcterms:W3CDTF">2017-08-23T01:23:40Z</dcterms:modified>
</cp:coreProperties>
</file>