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1" r:id="rId2"/>
    <p:sldId id="299" r:id="rId3"/>
    <p:sldId id="29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4"/>
    <p:restoredTop sz="96801" autoAdjust="0"/>
  </p:normalViewPr>
  <p:slideViewPr>
    <p:cSldViewPr>
      <p:cViewPr>
        <p:scale>
          <a:sx n="110" d="100"/>
          <a:sy n="110" d="100"/>
        </p:scale>
        <p:origin x="123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62E0-191E-42FF-A98D-D06FD014851B}" type="datetimeFigureOut">
              <a:rPr lang="en-AU" smtClean="0"/>
              <a:t>11/7/17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BDE-4FA1-499D-8424-2B54D3E2E2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2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0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6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2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6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5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5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7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3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03336" y="2525023"/>
            <a:ext cx="1068585" cy="1068585"/>
            <a:chOff x="2513707" y="1497707"/>
            <a:chExt cx="1068585" cy="1068585"/>
          </a:xfrm>
        </p:grpSpPr>
        <p:sp>
          <p:nvSpPr>
            <p:cNvPr id="20" name="Oval 19"/>
            <p:cNvSpPr/>
            <p:nvPr/>
          </p:nvSpPr>
          <p:spPr>
            <a:xfrm>
              <a:off x="2513707" y="1497707"/>
              <a:ext cx="1068585" cy="1068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2670198" y="1654198"/>
              <a:ext cx="755603" cy="7556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Web Service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969" y="2204864"/>
            <a:ext cx="363319" cy="226246"/>
            <a:chOff x="2866340" y="1177548"/>
            <a:chExt cx="363319" cy="22624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2934877" y="1109011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6"/>
            <p:cNvSpPr/>
            <p:nvPr/>
          </p:nvSpPr>
          <p:spPr>
            <a:xfrm rot="16200000">
              <a:off x="2968814" y="1215612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65835" y="2877656"/>
            <a:ext cx="226245" cy="363319"/>
            <a:chOff x="3676206" y="1850340"/>
            <a:chExt cx="226245" cy="363319"/>
          </a:xfrm>
        </p:grpSpPr>
        <p:sp>
          <p:nvSpPr>
            <p:cNvPr id="16" name="Right Arrow 15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55969" y="3687522"/>
            <a:ext cx="363319" cy="226245"/>
            <a:chOff x="2866340" y="2660206"/>
            <a:chExt cx="363319" cy="226245"/>
          </a:xfrm>
        </p:grpSpPr>
        <p:sp>
          <p:nvSpPr>
            <p:cNvPr id="14" name="Right Arrow 13"/>
            <p:cNvSpPr/>
            <p:nvPr/>
          </p:nvSpPr>
          <p:spPr>
            <a:xfrm rot="5400000">
              <a:off x="2934877" y="2591669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10"/>
            <p:cNvSpPr/>
            <p:nvPr/>
          </p:nvSpPr>
          <p:spPr>
            <a:xfrm rot="5400000">
              <a:off x="2968814" y="2630397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3177" y="2877656"/>
            <a:ext cx="226245" cy="363319"/>
            <a:chOff x="2193548" y="1850340"/>
            <a:chExt cx="226245" cy="363319"/>
          </a:xfrm>
        </p:grpSpPr>
        <p:sp>
          <p:nvSpPr>
            <p:cNvPr id="12" name="Right Arrow 11"/>
            <p:cNvSpPr/>
            <p:nvPr/>
          </p:nvSpPr>
          <p:spPr>
            <a:xfrm rot="10800000">
              <a:off x="2193548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12"/>
            <p:cNvSpPr/>
            <p:nvPr/>
          </p:nvSpPr>
          <p:spPr>
            <a:xfrm rot="21600000">
              <a:off x="2261421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blipFill rotWithShape="0">
                <a:blip r:embed="rId2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blipFill rotWithShape="0">
                <a:blip r:embed="rId3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blipFill rotWithShape="0">
                <a:blip r:embed="rId4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blipFill rotWithShape="0">
                <a:blip r:embed="rId5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5400000">
            <a:off x="4398362" y="3026575"/>
            <a:ext cx="790915" cy="587654"/>
          </a:xfrm>
          <a:prstGeom prst="arc">
            <a:avLst/>
          </a:prstGeom>
          <a:ln w="1079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6"/>
            <a:endCxn id="4" idx="2"/>
          </p:cNvCxnSpPr>
          <p:nvPr/>
        </p:nvCxnSpPr>
        <p:spPr>
          <a:xfrm>
            <a:off x="1124000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 flipV="1">
            <a:off x="2843808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4563616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6283424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8003232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58" r="-315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r="-329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158" r="-326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815595" y="1961220"/>
            <a:ext cx="259742" cy="0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/>
              <p:cNvSpPr/>
              <p:nvPr/>
            </p:nvSpPr>
            <p:spPr>
              <a:xfrm>
                <a:off x="2051720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792088" cy="79208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>
                <a:off x="331912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3429000"/>
                <a:ext cx="792088" cy="792088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7" idx="2"/>
          </p:cNvCxnSpPr>
          <p:nvPr/>
        </p:nvCxnSpPr>
        <p:spPr>
          <a:xfrm>
            <a:off x="1124000" y="3825044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/>
              <p:cNvSpPr/>
              <p:nvPr/>
            </p:nvSpPr>
            <p:spPr>
              <a:xfrm>
                <a:off x="7236296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792088" cy="792088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286170" y="34833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3483332"/>
                <a:ext cx="57606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269560" y="355534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560" y="3555340"/>
                <a:ext cx="57606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281162" y="341970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𝐶𝑜𝑚𝑝𝑢𝑡𝑎𝑡𝑖𝑜𝑛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62" y="3419708"/>
                <a:ext cx="1584176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/>
          <p:nvPr/>
        </p:nvCxnSpPr>
        <p:spPr>
          <a:xfrm rot="16200000" flipH="1">
            <a:off x="7632340" y="3825044"/>
            <a:ext cx="560090" cy="12700"/>
          </a:xfrm>
          <a:prstGeom prst="curvedConnector5">
            <a:avLst>
              <a:gd name="adj1" fmla="val -52645"/>
              <a:gd name="adj2" fmla="val 4097449"/>
              <a:gd name="adj3" fmla="val 140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Arrow Connector 2305"/>
          <p:cNvCxnSpPr>
            <a:stCxn id="19" idx="6"/>
            <a:endCxn id="28" idx="2"/>
          </p:cNvCxnSpPr>
          <p:nvPr/>
        </p:nvCxnSpPr>
        <p:spPr>
          <a:xfrm>
            <a:off x="2843808" y="3825044"/>
            <a:ext cx="4392488" cy="0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4" name="Striped Right Arrow 2313"/>
          <p:cNvSpPr/>
          <p:nvPr/>
        </p:nvSpPr>
        <p:spPr>
          <a:xfrm rot="5400000">
            <a:off x="4410986" y="2495897"/>
            <a:ext cx="1050638" cy="745381"/>
          </a:xfrm>
          <a:prstGeom prst="stripedRightArrow">
            <a:avLst>
              <a:gd name="adj1" fmla="val 50000"/>
              <a:gd name="adj2" fmla="val 4952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15" name="Rectangle 2314"/>
          <p:cNvSpPr/>
          <p:nvPr/>
        </p:nvSpPr>
        <p:spPr>
          <a:xfrm>
            <a:off x="5211972" y="2564904"/>
            <a:ext cx="963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/>
              <a:t>Abstract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820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1600" y="6206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83768" y="800708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5189" y="800708"/>
            <a:ext cx="2123075" cy="1861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28384" y="1196752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unched Tape 7"/>
          <p:cNvSpPr/>
          <p:nvPr/>
        </p:nvSpPr>
        <p:spPr>
          <a:xfrm>
            <a:off x="8028384" y="3501008"/>
            <a:ext cx="1368152" cy="864096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Process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4630" y="3465004"/>
            <a:ext cx="1258722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agnetic Disk 9"/>
          <p:cNvSpPr/>
          <p:nvPr/>
        </p:nvSpPr>
        <p:spPr>
          <a:xfrm>
            <a:off x="2627784" y="3573016"/>
            <a:ext cx="1008112" cy="100811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4"/>
          </p:cNvCxnSpPr>
          <p:nvPr/>
        </p:nvCxnSpPr>
        <p:spPr>
          <a:xfrm flipH="1">
            <a:off x="827584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1151620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4"/>
          </p:cNvCxnSpPr>
          <p:nvPr/>
        </p:nvCxnSpPr>
        <p:spPr>
          <a:xfrm flipV="1">
            <a:off x="751475" y="980728"/>
            <a:ext cx="400145" cy="20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</p:cNvCxnSpPr>
          <p:nvPr/>
        </p:nvCxnSpPr>
        <p:spPr>
          <a:xfrm>
            <a:off x="1151620" y="980728"/>
            <a:ext cx="46805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1"/>
          </p:cNvCxnSpPr>
          <p:nvPr/>
        </p:nvCxnSpPr>
        <p:spPr>
          <a:xfrm>
            <a:off x="1817694" y="1124744"/>
            <a:ext cx="66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</p:cNvCxnSpPr>
          <p:nvPr/>
        </p:nvCxnSpPr>
        <p:spPr>
          <a:xfrm>
            <a:off x="3851920" y="1124744"/>
            <a:ext cx="973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128" idx="0"/>
          </p:cNvCxnSpPr>
          <p:nvPr/>
        </p:nvCxnSpPr>
        <p:spPr>
          <a:xfrm>
            <a:off x="8712460" y="1844824"/>
            <a:ext cx="2729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0" idx="2"/>
          </p:cNvCxnSpPr>
          <p:nvPr/>
        </p:nvCxnSpPr>
        <p:spPr>
          <a:xfrm>
            <a:off x="1853352" y="4077072"/>
            <a:ext cx="774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4"/>
          </p:cNvCxnSpPr>
          <p:nvPr/>
        </p:nvCxnSpPr>
        <p:spPr>
          <a:xfrm>
            <a:off x="3635896" y="4077072"/>
            <a:ext cx="1189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04048" y="342900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4048" y="379598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04048" y="416777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11747" y="45451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364088" y="342900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64088" y="3795984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4088" y="416777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6429" y="342900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6429" y="379598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6429" y="416777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4128" y="454512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76469" y="3429000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76469" y="3795984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36509" y="342900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36509" y="379598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36509" y="416777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4208" y="454512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0404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4088" y="3429000"/>
            <a:ext cx="288032" cy="1026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2412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084168" y="3429000"/>
            <a:ext cx="288032" cy="655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4420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825189" y="3248980"/>
            <a:ext cx="2123075" cy="234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04048" y="2001635"/>
            <a:ext cx="288032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64088" y="1583451"/>
            <a:ext cx="288032" cy="288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24786" y="2258870"/>
            <a:ext cx="288032" cy="28803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6469" y="1589791"/>
            <a:ext cx="288032" cy="28803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44208" y="2002688"/>
            <a:ext cx="288032" cy="28803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7"/>
            <a:endCxn id="93" idx="3"/>
          </p:cNvCxnSpPr>
          <p:nvPr/>
        </p:nvCxnSpPr>
        <p:spPr>
          <a:xfrm flipV="1">
            <a:off x="5249899" y="1829302"/>
            <a:ext cx="156370" cy="2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4" idx="2"/>
          </p:cNvCxnSpPr>
          <p:nvPr/>
        </p:nvCxnSpPr>
        <p:spPr>
          <a:xfrm>
            <a:off x="5292080" y="2145651"/>
            <a:ext cx="432706" cy="25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95" idx="2"/>
          </p:cNvCxnSpPr>
          <p:nvPr/>
        </p:nvCxnSpPr>
        <p:spPr>
          <a:xfrm>
            <a:off x="5652120" y="1727467"/>
            <a:ext cx="424349" cy="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5" idx="5"/>
            <a:endCxn id="96" idx="1"/>
          </p:cNvCxnSpPr>
          <p:nvPr/>
        </p:nvCxnSpPr>
        <p:spPr>
          <a:xfrm>
            <a:off x="6322320" y="1835642"/>
            <a:ext cx="164069" cy="20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6"/>
            <a:endCxn id="96" idx="2"/>
          </p:cNvCxnSpPr>
          <p:nvPr/>
        </p:nvCxnSpPr>
        <p:spPr>
          <a:xfrm flipV="1">
            <a:off x="6012818" y="2146704"/>
            <a:ext cx="431390" cy="256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4"/>
            <a:endCxn id="82" idx="0"/>
          </p:cNvCxnSpPr>
          <p:nvPr/>
        </p:nvCxnSpPr>
        <p:spPr>
          <a:xfrm>
            <a:off x="5148064" y="2289667"/>
            <a:ext cx="0" cy="113933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3" idx="4"/>
            <a:endCxn id="65" idx="0"/>
          </p:cNvCxnSpPr>
          <p:nvPr/>
        </p:nvCxnSpPr>
        <p:spPr>
          <a:xfrm>
            <a:off x="5508104" y="1871483"/>
            <a:ext cx="0" cy="155751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4"/>
            <a:endCxn id="84" idx="0"/>
          </p:cNvCxnSpPr>
          <p:nvPr/>
        </p:nvCxnSpPr>
        <p:spPr>
          <a:xfrm flipH="1">
            <a:off x="5868144" y="2546902"/>
            <a:ext cx="658" cy="8820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4"/>
            <a:endCxn id="73" idx="0"/>
          </p:cNvCxnSpPr>
          <p:nvPr/>
        </p:nvCxnSpPr>
        <p:spPr>
          <a:xfrm>
            <a:off x="6220485" y="1877823"/>
            <a:ext cx="0" cy="155117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4"/>
            <a:endCxn id="86" idx="0"/>
          </p:cNvCxnSpPr>
          <p:nvPr/>
        </p:nvCxnSpPr>
        <p:spPr>
          <a:xfrm>
            <a:off x="6588224" y="2290720"/>
            <a:ext cx="0" cy="113828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050755" y="908720"/>
            <a:ext cx="175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25628" y="323364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1: </a:t>
            </a:r>
            <a:r>
              <a:rPr lang="en-US" smtClean="0"/>
              <a:t>Goal Specification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42930" y="3082316"/>
            <a:ext cx="261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2: Service Discovery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403259" y="3068960"/>
            <a:ext cx="262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4: Service Execution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665719" y="5723964"/>
            <a:ext cx="25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Stage 3: Service Selection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7" idx="1"/>
          </p:cNvCxnSpPr>
          <p:nvPr/>
        </p:nvCxnSpPr>
        <p:spPr>
          <a:xfrm flipV="1">
            <a:off x="6948264" y="1520788"/>
            <a:ext cx="1080120" cy="255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" idx="2"/>
            <a:endCxn id="138" idx="0"/>
          </p:cNvCxnSpPr>
          <p:nvPr/>
        </p:nvCxnSpPr>
        <p:spPr>
          <a:xfrm>
            <a:off x="8712460" y="4278694"/>
            <a:ext cx="4" cy="51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238599" y="4797152"/>
            <a:ext cx="294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5: Service Maintenance</a:t>
            </a:r>
          </a:p>
          <a:p>
            <a:pPr algn="ctr"/>
            <a:r>
              <a:rPr lang="en-US" dirty="0" smtClean="0"/>
              <a:t>and Monitoring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65746" y="4941168"/>
            <a:ext cx="1952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Service Candidates</a:t>
            </a:r>
          </a:p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203</Words>
  <Application>Microsoft Macintosh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Cambria Math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Victoria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Wang</cp:lastModifiedBy>
  <cp:revision>299</cp:revision>
  <dcterms:created xsi:type="dcterms:W3CDTF">2016-09-09T07:20:45Z</dcterms:created>
  <dcterms:modified xsi:type="dcterms:W3CDTF">2017-07-11T12:32:20Z</dcterms:modified>
</cp:coreProperties>
</file>