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A83C-891E-4301-826C-C79441E8896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B01A-0B3D-4412-A2B5-D478D75C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LLVM-</a:t>
            </a:r>
            <a:r>
              <a:rPr lang="en-US" dirty="0" err="1" smtClean="0"/>
              <a:t>SimPoints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SimPoints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Project</a:t>
            </a:r>
          </a:p>
          <a:p>
            <a:pPr lvl="1"/>
            <a:r>
              <a:rPr lang="en-US" dirty="0" smtClean="0"/>
              <a:t>Find important parts of a program and simulate only those parts</a:t>
            </a:r>
          </a:p>
          <a:p>
            <a:pPr lvl="1"/>
            <a:r>
              <a:rPr lang="en-US" dirty="0" smtClean="0"/>
              <a:t>Motivation: executing an entire program on a processor simulator is really slow</a:t>
            </a:r>
          </a:p>
          <a:p>
            <a:r>
              <a:rPr lang="en-US" dirty="0" smtClean="0"/>
              <a:t>As Applies to My Research</a:t>
            </a:r>
          </a:p>
          <a:p>
            <a:pPr lvl="1"/>
            <a:r>
              <a:rPr lang="en-US" dirty="0" smtClean="0"/>
              <a:t>Find important parts (basic blocks) of a program and try to understand entire program behavior based on only those parts</a:t>
            </a:r>
          </a:p>
          <a:p>
            <a:pPr lvl="1"/>
            <a:r>
              <a:rPr lang="en-US" dirty="0" smtClean="0"/>
              <a:t>Motivation: understand program run-time variability and intra-node contention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Vector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LLVM pass that adds code which counts number of times each basic block in a program executed during an N instruction interval</a:t>
            </a:r>
          </a:p>
          <a:p>
            <a:pPr lvl="1"/>
            <a:r>
              <a:rPr lang="en-US" dirty="0" smtClean="0"/>
              <a:t>Also print out the contents of each basic block</a:t>
            </a:r>
          </a:p>
          <a:p>
            <a:r>
              <a:rPr lang="en-US" dirty="0" smtClean="0"/>
              <a:t>This is used as input to the </a:t>
            </a:r>
            <a:r>
              <a:rPr lang="en-US" dirty="0" err="1" smtClean="0"/>
              <a:t>SimPoints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Existing tools were broken or outdated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:1:50 :2:6 :8:12</a:t>
            </a:r>
          </a:p>
          <a:p>
            <a:pPr marL="0" indent="0">
              <a:buNone/>
            </a:pPr>
            <a:r>
              <a:rPr lang="en-US" dirty="0" smtClean="0"/>
              <a:t>During this interval, basic block 1 executed 50 times, 2 executed 6 times, and 8 executed 12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k-means algorithm to find the centers of each phase of a program’s execution</a:t>
            </a:r>
          </a:p>
          <a:p>
            <a:pPr lvl="1"/>
            <a:r>
              <a:rPr lang="en-US" dirty="0" smtClean="0"/>
              <a:t>The centers are the most important/characteristic parts of each phase</a:t>
            </a:r>
          </a:p>
          <a:p>
            <a:r>
              <a:rPr lang="en-US" dirty="0" smtClean="0"/>
              <a:t>Use basic block vectors as input, typical instruction intervals are 1-10 million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SimPoints</a:t>
            </a:r>
            <a:r>
              <a:rPr lang="en-US" dirty="0" smtClean="0"/>
              <a:t>: The instruction intervals found to be the characteristic parts of each program phase</a:t>
            </a:r>
          </a:p>
          <a:p>
            <a:pPr lvl="1"/>
            <a:r>
              <a:rPr lang="en-US" dirty="0" smtClean="0"/>
              <a:t>Weights: The amount each </a:t>
            </a:r>
            <a:r>
              <a:rPr lang="en-US" dirty="0" err="1" smtClean="0"/>
              <a:t>SimPoint</a:t>
            </a:r>
            <a:r>
              <a:rPr lang="en-US" dirty="0" smtClean="0"/>
              <a:t> should contribute to the execution time of the whole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1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LLVM-SimPoints</vt:lpstr>
      <vt:lpstr>SimPoints Overview</vt:lpstr>
      <vt:lpstr>Basic Block Vector Pass</vt:lpstr>
      <vt:lpstr>SimPoints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LLVM-SimPoints</dc:title>
  <dc:creator>Scott Walker</dc:creator>
  <cp:lastModifiedBy>Scott Walker</cp:lastModifiedBy>
  <cp:revision>2</cp:revision>
  <dcterms:created xsi:type="dcterms:W3CDTF">2017-04-19T00:52:27Z</dcterms:created>
  <dcterms:modified xsi:type="dcterms:W3CDTF">2017-04-19T01:03:20Z</dcterms:modified>
</cp:coreProperties>
</file>