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Group 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李浩宇 楊鎮維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OSU game</a:t>
            </a:r>
          </a:p>
          <a:p>
            <a:r>
              <a:rPr lang="en-US" altLang="zh-TW" dirty="0" smtClean="0"/>
              <a:t>BPM example</a:t>
            </a:r>
          </a:p>
          <a:p>
            <a:r>
              <a:rPr lang="en-US" altLang="zh-TW" dirty="0" smtClean="0"/>
              <a:t>Always follow the BPM?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the sound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找變化量最大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時間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pic>
        <p:nvPicPr>
          <p:cNvPr id="5" name="Picture 2" descr="C:\Users\Jimmy\AppData\Local\osu!\Songs\audio\kagam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802" y="3357562"/>
            <a:ext cx="5492729" cy="3089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Accelerate!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將不準的音加速到</a:t>
            </a:r>
            <a:r>
              <a:rPr lang="en-US" altLang="zh-TW" dirty="0" smtClean="0"/>
              <a:t>BPM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tick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pic>
        <p:nvPicPr>
          <p:cNvPr id="1026" name="Picture 2" descr="C:\Users\Jimmy\AppData\Local\osu!\Songs\audio\kagam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802" y="3357562"/>
            <a:ext cx="5492729" cy="3089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37</Words>
  <PresentationFormat>如螢幕大小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壁窗</vt:lpstr>
      <vt:lpstr>Group 14</vt:lpstr>
      <vt:lpstr>BPM</vt:lpstr>
      <vt:lpstr>Find the sound</vt:lpstr>
      <vt:lpstr>Accelerate!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Jimmy</dc:creator>
  <cp:lastModifiedBy>Jimmy</cp:lastModifiedBy>
  <cp:revision>3</cp:revision>
  <dcterms:created xsi:type="dcterms:W3CDTF">2018-06-12T02:18:21Z</dcterms:created>
  <dcterms:modified xsi:type="dcterms:W3CDTF">2018-06-12T03:11:54Z</dcterms:modified>
</cp:coreProperties>
</file>