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56" r:id="rId4"/>
    <p:sldId id="258" r:id="rId5"/>
    <p:sldId id="259" r:id="rId7"/>
    <p:sldId id="260" r:id="rId8"/>
    <p:sldId id="261" r:id="rId9"/>
    <p:sldId id="263" r:id="rId10"/>
    <p:sldId id="264" r:id="rId11"/>
    <p:sldId id="262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7375-9F61-4C04-BCBC-3694323D1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7375-9F61-4C04-BCBC-3694323D1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7375-9F61-4C04-BCBC-3694323D1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7375-9F61-4C04-BCBC-3694323D1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7375-9F61-4C04-BCBC-3694323D1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7375-9F61-4C04-BCBC-3694323D11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221A1-DD0A-40FE-A50C-5EA84C8635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rrowheads="1"/>
          </p:cNvSpPr>
          <p:nvPr/>
        </p:nvSpPr>
        <p:spPr bwMode="auto">
          <a:xfrm rot="10800000">
            <a:off x="6481763" y="0"/>
            <a:ext cx="387350" cy="1038227"/>
          </a:xfrm>
          <a:custGeom>
            <a:avLst/>
            <a:gdLst>
              <a:gd name="connsiteX0" fmla="*/ 387350 w 387350"/>
              <a:gd name="connsiteY0" fmla="*/ 1038227 h 1038227"/>
              <a:gd name="connsiteX1" fmla="*/ 0 w 387350"/>
              <a:gd name="connsiteY1" fmla="*/ 1038227 h 1038227"/>
              <a:gd name="connsiteX2" fmla="*/ 0 w 387350"/>
              <a:gd name="connsiteY2" fmla="*/ 193675 h 1038227"/>
              <a:gd name="connsiteX3" fmla="*/ 193675 w 387350"/>
              <a:gd name="connsiteY3" fmla="*/ 0 h 1038227"/>
              <a:gd name="connsiteX4" fmla="*/ 387350 w 387350"/>
              <a:gd name="connsiteY4" fmla="*/ 193675 h 10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50" h="1038227">
                <a:moveTo>
                  <a:pt x="387350" y="1038227"/>
                </a:moveTo>
                <a:lnTo>
                  <a:pt x="0" y="1038227"/>
                </a:lnTo>
                <a:lnTo>
                  <a:pt x="0" y="193675"/>
                </a:lnTo>
                <a:cubicBezTo>
                  <a:pt x="0" y="86711"/>
                  <a:pt x="86711" y="0"/>
                  <a:pt x="193675" y="0"/>
                </a:cubicBezTo>
                <a:cubicBezTo>
                  <a:pt x="300639" y="0"/>
                  <a:pt x="387350" y="86711"/>
                  <a:pt x="387350" y="1936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3" name="任意多边形 12"/>
          <p:cNvSpPr>
            <a:spLocks noChangeArrowheads="1"/>
          </p:cNvSpPr>
          <p:nvPr/>
        </p:nvSpPr>
        <p:spPr bwMode="auto">
          <a:xfrm rot="10800000">
            <a:off x="6094413" y="0"/>
            <a:ext cx="385762" cy="1039813"/>
          </a:xfrm>
          <a:custGeom>
            <a:avLst/>
            <a:gdLst>
              <a:gd name="connsiteX0" fmla="*/ 385762 w 385762"/>
              <a:gd name="connsiteY0" fmla="*/ 1039813 h 1039813"/>
              <a:gd name="connsiteX1" fmla="*/ 0 w 385762"/>
              <a:gd name="connsiteY1" fmla="*/ 1039813 h 1039813"/>
              <a:gd name="connsiteX2" fmla="*/ 0 w 385762"/>
              <a:gd name="connsiteY2" fmla="*/ 192881 h 1039813"/>
              <a:gd name="connsiteX3" fmla="*/ 192881 w 385762"/>
              <a:gd name="connsiteY3" fmla="*/ 0 h 1039813"/>
              <a:gd name="connsiteX4" fmla="*/ 385762 w 385762"/>
              <a:gd name="connsiteY4" fmla="*/ 192881 h 103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2" h="1039813">
                <a:moveTo>
                  <a:pt x="385762" y="1039813"/>
                </a:moveTo>
                <a:lnTo>
                  <a:pt x="0" y="1039813"/>
                </a:lnTo>
                <a:lnTo>
                  <a:pt x="0" y="192881"/>
                </a:lnTo>
                <a:cubicBezTo>
                  <a:pt x="0" y="86356"/>
                  <a:pt x="86356" y="0"/>
                  <a:pt x="192881" y="0"/>
                </a:cubicBezTo>
                <a:cubicBezTo>
                  <a:pt x="299406" y="0"/>
                  <a:pt x="385762" y="86356"/>
                  <a:pt x="385762" y="1928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4" name="任意多边形 13"/>
          <p:cNvSpPr>
            <a:spLocks noChangeArrowheads="1"/>
          </p:cNvSpPr>
          <p:nvPr/>
        </p:nvSpPr>
        <p:spPr bwMode="auto">
          <a:xfrm rot="10800000">
            <a:off x="5708649" y="0"/>
            <a:ext cx="385764" cy="1039813"/>
          </a:xfrm>
          <a:custGeom>
            <a:avLst/>
            <a:gdLst>
              <a:gd name="connsiteX0" fmla="*/ 385764 w 385764"/>
              <a:gd name="connsiteY0" fmla="*/ 1039813 h 1039813"/>
              <a:gd name="connsiteX1" fmla="*/ 0 w 385764"/>
              <a:gd name="connsiteY1" fmla="*/ 1039813 h 1039813"/>
              <a:gd name="connsiteX2" fmla="*/ 0 w 385764"/>
              <a:gd name="connsiteY2" fmla="*/ 192882 h 1039813"/>
              <a:gd name="connsiteX3" fmla="*/ 192882 w 385764"/>
              <a:gd name="connsiteY3" fmla="*/ 0 h 1039813"/>
              <a:gd name="connsiteX4" fmla="*/ 385764 w 385764"/>
              <a:gd name="connsiteY4" fmla="*/ 192882 h 103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4" h="1039813">
                <a:moveTo>
                  <a:pt x="385764" y="1039813"/>
                </a:moveTo>
                <a:lnTo>
                  <a:pt x="0" y="1039813"/>
                </a:lnTo>
                <a:lnTo>
                  <a:pt x="0" y="192882"/>
                </a:lnTo>
                <a:cubicBezTo>
                  <a:pt x="0" y="86356"/>
                  <a:pt x="86356" y="0"/>
                  <a:pt x="192882" y="0"/>
                </a:cubicBezTo>
                <a:cubicBezTo>
                  <a:pt x="299408" y="0"/>
                  <a:pt x="385764" y="86356"/>
                  <a:pt x="385764" y="19288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5" name="任意多边形 14"/>
          <p:cNvSpPr>
            <a:spLocks noChangeArrowheads="1"/>
          </p:cNvSpPr>
          <p:nvPr/>
        </p:nvSpPr>
        <p:spPr bwMode="auto">
          <a:xfrm rot="10800000">
            <a:off x="5321299" y="0"/>
            <a:ext cx="385764" cy="1039813"/>
          </a:xfrm>
          <a:custGeom>
            <a:avLst/>
            <a:gdLst>
              <a:gd name="connsiteX0" fmla="*/ 385764 w 385764"/>
              <a:gd name="connsiteY0" fmla="*/ 1039813 h 1039813"/>
              <a:gd name="connsiteX1" fmla="*/ 0 w 385764"/>
              <a:gd name="connsiteY1" fmla="*/ 1039813 h 1039813"/>
              <a:gd name="connsiteX2" fmla="*/ 0 w 385764"/>
              <a:gd name="connsiteY2" fmla="*/ 192882 h 1039813"/>
              <a:gd name="connsiteX3" fmla="*/ 192882 w 385764"/>
              <a:gd name="connsiteY3" fmla="*/ 0 h 1039813"/>
              <a:gd name="connsiteX4" fmla="*/ 385764 w 385764"/>
              <a:gd name="connsiteY4" fmla="*/ 192882 h 103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4" h="1039813">
                <a:moveTo>
                  <a:pt x="385764" y="1039813"/>
                </a:moveTo>
                <a:lnTo>
                  <a:pt x="0" y="1039813"/>
                </a:lnTo>
                <a:lnTo>
                  <a:pt x="0" y="192882"/>
                </a:lnTo>
                <a:cubicBezTo>
                  <a:pt x="0" y="86356"/>
                  <a:pt x="86356" y="0"/>
                  <a:pt x="192882" y="0"/>
                </a:cubicBezTo>
                <a:cubicBezTo>
                  <a:pt x="299408" y="0"/>
                  <a:pt x="385764" y="86356"/>
                  <a:pt x="385764" y="192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12988" y="2575476"/>
            <a:ext cx="7970452" cy="904863"/>
          </a:xfrm>
        </p:spPr>
        <p:txBody>
          <a:bodyPr anchor="ctr">
            <a:normAutofit/>
          </a:bodyPr>
          <a:lstStyle>
            <a:lvl1pPr algn="ctr">
              <a:defRPr sz="4400" b="0"/>
            </a:lvl1pPr>
          </a:lstStyle>
          <a:p>
            <a:r>
              <a:rPr lang="zh-CN" altLang="en-US" dirty="0" smtClean="0"/>
              <a:t>单击</a:t>
            </a:r>
            <a:r>
              <a:rPr lang="zh-CN" altLang="en-US" smtClean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12988" y="3716338"/>
            <a:ext cx="7970452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ED5B-2353-4D26-AA97-9FBE27B98D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C4E-5A3E-4937-80FD-4C1DDAF396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ED5B-2353-4D26-AA97-9FBE27B98D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C4E-5A3E-4937-80FD-4C1DDAF396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>
            <a:spLocks noChangeArrowheads="1"/>
          </p:cNvSpPr>
          <p:nvPr/>
        </p:nvSpPr>
        <p:spPr bwMode="auto">
          <a:xfrm rot="5400000">
            <a:off x="1229319" y="1499594"/>
            <a:ext cx="387350" cy="2845988"/>
          </a:xfrm>
          <a:custGeom>
            <a:avLst/>
            <a:gdLst>
              <a:gd name="connsiteX0" fmla="*/ 0 w 387350"/>
              <a:gd name="connsiteY0" fmla="*/ 2845988 h 2845988"/>
              <a:gd name="connsiteX1" fmla="*/ 0 w 387350"/>
              <a:gd name="connsiteY1" fmla="*/ 193675 h 2845988"/>
              <a:gd name="connsiteX2" fmla="*/ 193675 w 387350"/>
              <a:gd name="connsiteY2" fmla="*/ 0 h 2845988"/>
              <a:gd name="connsiteX3" fmla="*/ 387350 w 387350"/>
              <a:gd name="connsiteY3" fmla="*/ 193675 h 2845988"/>
              <a:gd name="connsiteX4" fmla="*/ 387350 w 387350"/>
              <a:gd name="connsiteY4" fmla="*/ 2845988 h 284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50" h="2845988">
                <a:moveTo>
                  <a:pt x="0" y="2845988"/>
                </a:moveTo>
                <a:lnTo>
                  <a:pt x="0" y="193675"/>
                </a:lnTo>
                <a:cubicBezTo>
                  <a:pt x="0" y="86711"/>
                  <a:pt x="86711" y="0"/>
                  <a:pt x="193675" y="0"/>
                </a:cubicBezTo>
                <a:cubicBezTo>
                  <a:pt x="300639" y="0"/>
                  <a:pt x="387350" y="86711"/>
                  <a:pt x="387350" y="193675"/>
                </a:cubicBezTo>
                <a:lnTo>
                  <a:pt x="387350" y="284598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27" name="任意多边形 26"/>
          <p:cNvSpPr>
            <a:spLocks noChangeArrowheads="1"/>
          </p:cNvSpPr>
          <p:nvPr/>
        </p:nvSpPr>
        <p:spPr bwMode="auto">
          <a:xfrm rot="5400000">
            <a:off x="1229319" y="1886943"/>
            <a:ext cx="387350" cy="2845988"/>
          </a:xfrm>
          <a:custGeom>
            <a:avLst/>
            <a:gdLst>
              <a:gd name="connsiteX0" fmla="*/ 0 w 387350"/>
              <a:gd name="connsiteY0" fmla="*/ 2845988 h 2845988"/>
              <a:gd name="connsiteX1" fmla="*/ 0 w 387350"/>
              <a:gd name="connsiteY1" fmla="*/ 193675 h 2845988"/>
              <a:gd name="connsiteX2" fmla="*/ 193675 w 387350"/>
              <a:gd name="connsiteY2" fmla="*/ 0 h 2845988"/>
              <a:gd name="connsiteX3" fmla="*/ 387350 w 387350"/>
              <a:gd name="connsiteY3" fmla="*/ 193675 h 2845988"/>
              <a:gd name="connsiteX4" fmla="*/ 387350 w 387350"/>
              <a:gd name="connsiteY4" fmla="*/ 2845988 h 284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50" h="2845988">
                <a:moveTo>
                  <a:pt x="0" y="2845988"/>
                </a:moveTo>
                <a:lnTo>
                  <a:pt x="0" y="193675"/>
                </a:lnTo>
                <a:cubicBezTo>
                  <a:pt x="0" y="86711"/>
                  <a:pt x="86711" y="0"/>
                  <a:pt x="193675" y="0"/>
                </a:cubicBezTo>
                <a:cubicBezTo>
                  <a:pt x="300639" y="0"/>
                  <a:pt x="387350" y="86711"/>
                  <a:pt x="387350" y="193675"/>
                </a:cubicBezTo>
                <a:lnTo>
                  <a:pt x="387350" y="284598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28" name="任意多边形 27"/>
          <p:cNvSpPr>
            <a:spLocks noChangeArrowheads="1"/>
          </p:cNvSpPr>
          <p:nvPr/>
        </p:nvSpPr>
        <p:spPr bwMode="auto">
          <a:xfrm rot="5400000">
            <a:off x="1229319" y="2272706"/>
            <a:ext cx="387350" cy="2845988"/>
          </a:xfrm>
          <a:custGeom>
            <a:avLst/>
            <a:gdLst>
              <a:gd name="connsiteX0" fmla="*/ 0 w 387350"/>
              <a:gd name="connsiteY0" fmla="*/ 2845988 h 2845988"/>
              <a:gd name="connsiteX1" fmla="*/ 0 w 387350"/>
              <a:gd name="connsiteY1" fmla="*/ 193675 h 2845988"/>
              <a:gd name="connsiteX2" fmla="*/ 193675 w 387350"/>
              <a:gd name="connsiteY2" fmla="*/ 0 h 2845988"/>
              <a:gd name="connsiteX3" fmla="*/ 387350 w 387350"/>
              <a:gd name="connsiteY3" fmla="*/ 193675 h 2845988"/>
              <a:gd name="connsiteX4" fmla="*/ 387350 w 387350"/>
              <a:gd name="connsiteY4" fmla="*/ 2845988 h 284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50" h="2845988">
                <a:moveTo>
                  <a:pt x="0" y="2845988"/>
                </a:moveTo>
                <a:lnTo>
                  <a:pt x="0" y="193675"/>
                </a:lnTo>
                <a:cubicBezTo>
                  <a:pt x="0" y="86711"/>
                  <a:pt x="86711" y="0"/>
                  <a:pt x="193675" y="0"/>
                </a:cubicBezTo>
                <a:cubicBezTo>
                  <a:pt x="300639" y="0"/>
                  <a:pt x="387350" y="86711"/>
                  <a:pt x="387350" y="193675"/>
                </a:cubicBezTo>
                <a:lnTo>
                  <a:pt x="387350" y="28459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29" name="任意多边形 28"/>
          <p:cNvSpPr>
            <a:spLocks noChangeArrowheads="1"/>
          </p:cNvSpPr>
          <p:nvPr/>
        </p:nvSpPr>
        <p:spPr bwMode="auto">
          <a:xfrm rot="5400000">
            <a:off x="1229319" y="2660056"/>
            <a:ext cx="387350" cy="2845988"/>
          </a:xfrm>
          <a:custGeom>
            <a:avLst/>
            <a:gdLst>
              <a:gd name="connsiteX0" fmla="*/ 0 w 387350"/>
              <a:gd name="connsiteY0" fmla="*/ 2845988 h 2845988"/>
              <a:gd name="connsiteX1" fmla="*/ 0 w 387350"/>
              <a:gd name="connsiteY1" fmla="*/ 193675 h 2845988"/>
              <a:gd name="connsiteX2" fmla="*/ 193675 w 387350"/>
              <a:gd name="connsiteY2" fmla="*/ 0 h 2845988"/>
              <a:gd name="connsiteX3" fmla="*/ 387350 w 387350"/>
              <a:gd name="connsiteY3" fmla="*/ 193675 h 2845988"/>
              <a:gd name="connsiteX4" fmla="*/ 387350 w 387350"/>
              <a:gd name="connsiteY4" fmla="*/ 2845988 h 284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50" h="2845988">
                <a:moveTo>
                  <a:pt x="0" y="2845988"/>
                </a:moveTo>
                <a:lnTo>
                  <a:pt x="0" y="193675"/>
                </a:lnTo>
                <a:cubicBezTo>
                  <a:pt x="0" y="86711"/>
                  <a:pt x="86711" y="0"/>
                  <a:pt x="193675" y="0"/>
                </a:cubicBezTo>
                <a:cubicBezTo>
                  <a:pt x="300639" y="0"/>
                  <a:pt x="387350" y="86711"/>
                  <a:pt x="387350" y="193675"/>
                </a:cubicBezTo>
                <a:lnTo>
                  <a:pt x="387350" y="2845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30" name="任意多边形 29"/>
          <p:cNvSpPr>
            <a:spLocks noChangeArrowheads="1"/>
          </p:cNvSpPr>
          <p:nvPr/>
        </p:nvSpPr>
        <p:spPr bwMode="auto">
          <a:xfrm rot="5400000">
            <a:off x="10663437" y="1587700"/>
            <a:ext cx="387350" cy="2669776"/>
          </a:xfrm>
          <a:custGeom>
            <a:avLst/>
            <a:gdLst>
              <a:gd name="connsiteX0" fmla="*/ 0 w 387350"/>
              <a:gd name="connsiteY0" fmla="*/ 2476101 h 2669776"/>
              <a:gd name="connsiteX1" fmla="*/ 0 w 387350"/>
              <a:gd name="connsiteY1" fmla="*/ 0 h 2669776"/>
              <a:gd name="connsiteX2" fmla="*/ 387350 w 387350"/>
              <a:gd name="connsiteY2" fmla="*/ 0 h 2669776"/>
              <a:gd name="connsiteX3" fmla="*/ 387350 w 387350"/>
              <a:gd name="connsiteY3" fmla="*/ 2476101 h 2669776"/>
              <a:gd name="connsiteX4" fmla="*/ 193675 w 387350"/>
              <a:gd name="connsiteY4" fmla="*/ 2669776 h 2669776"/>
              <a:gd name="connsiteX5" fmla="*/ 0 w 387350"/>
              <a:gd name="connsiteY5" fmla="*/ 2476101 h 266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2669776">
                <a:moveTo>
                  <a:pt x="0" y="2476101"/>
                </a:moveTo>
                <a:lnTo>
                  <a:pt x="0" y="0"/>
                </a:lnTo>
                <a:lnTo>
                  <a:pt x="387350" y="0"/>
                </a:lnTo>
                <a:lnTo>
                  <a:pt x="387350" y="2476101"/>
                </a:lnTo>
                <a:cubicBezTo>
                  <a:pt x="387350" y="2583065"/>
                  <a:pt x="300639" y="2669776"/>
                  <a:pt x="193675" y="2669776"/>
                </a:cubicBezTo>
                <a:cubicBezTo>
                  <a:pt x="86711" y="2669776"/>
                  <a:pt x="0" y="2583065"/>
                  <a:pt x="0" y="247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31" name="任意多边形 30"/>
          <p:cNvSpPr>
            <a:spLocks noChangeArrowheads="1"/>
          </p:cNvSpPr>
          <p:nvPr/>
        </p:nvSpPr>
        <p:spPr bwMode="auto">
          <a:xfrm rot="5400000">
            <a:off x="10663437" y="1975049"/>
            <a:ext cx="387350" cy="2669776"/>
          </a:xfrm>
          <a:custGeom>
            <a:avLst/>
            <a:gdLst>
              <a:gd name="connsiteX0" fmla="*/ 0 w 387350"/>
              <a:gd name="connsiteY0" fmla="*/ 2476101 h 2669776"/>
              <a:gd name="connsiteX1" fmla="*/ 0 w 387350"/>
              <a:gd name="connsiteY1" fmla="*/ 0 h 2669776"/>
              <a:gd name="connsiteX2" fmla="*/ 387350 w 387350"/>
              <a:gd name="connsiteY2" fmla="*/ 0 h 2669776"/>
              <a:gd name="connsiteX3" fmla="*/ 387350 w 387350"/>
              <a:gd name="connsiteY3" fmla="*/ 2476101 h 2669776"/>
              <a:gd name="connsiteX4" fmla="*/ 193675 w 387350"/>
              <a:gd name="connsiteY4" fmla="*/ 2669776 h 2669776"/>
              <a:gd name="connsiteX5" fmla="*/ 0 w 387350"/>
              <a:gd name="connsiteY5" fmla="*/ 2476101 h 266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2669776">
                <a:moveTo>
                  <a:pt x="0" y="2476101"/>
                </a:moveTo>
                <a:lnTo>
                  <a:pt x="0" y="0"/>
                </a:lnTo>
                <a:lnTo>
                  <a:pt x="387350" y="0"/>
                </a:lnTo>
                <a:lnTo>
                  <a:pt x="387350" y="2476101"/>
                </a:lnTo>
                <a:cubicBezTo>
                  <a:pt x="387350" y="2583065"/>
                  <a:pt x="300639" y="2669776"/>
                  <a:pt x="193675" y="2669776"/>
                </a:cubicBezTo>
                <a:cubicBezTo>
                  <a:pt x="86711" y="2669776"/>
                  <a:pt x="0" y="2583065"/>
                  <a:pt x="0" y="24761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32" name="任意多边形 31"/>
          <p:cNvSpPr>
            <a:spLocks noChangeArrowheads="1"/>
          </p:cNvSpPr>
          <p:nvPr/>
        </p:nvSpPr>
        <p:spPr bwMode="auto">
          <a:xfrm rot="5400000">
            <a:off x="10663437" y="2360812"/>
            <a:ext cx="387350" cy="2669776"/>
          </a:xfrm>
          <a:custGeom>
            <a:avLst/>
            <a:gdLst>
              <a:gd name="connsiteX0" fmla="*/ 0 w 387350"/>
              <a:gd name="connsiteY0" fmla="*/ 2476101 h 2669776"/>
              <a:gd name="connsiteX1" fmla="*/ 0 w 387350"/>
              <a:gd name="connsiteY1" fmla="*/ 0 h 2669776"/>
              <a:gd name="connsiteX2" fmla="*/ 387350 w 387350"/>
              <a:gd name="connsiteY2" fmla="*/ 0 h 2669776"/>
              <a:gd name="connsiteX3" fmla="*/ 387350 w 387350"/>
              <a:gd name="connsiteY3" fmla="*/ 2476101 h 2669776"/>
              <a:gd name="connsiteX4" fmla="*/ 193675 w 387350"/>
              <a:gd name="connsiteY4" fmla="*/ 2669776 h 2669776"/>
              <a:gd name="connsiteX5" fmla="*/ 0 w 387350"/>
              <a:gd name="connsiteY5" fmla="*/ 2476101 h 266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2669776">
                <a:moveTo>
                  <a:pt x="0" y="2476101"/>
                </a:moveTo>
                <a:lnTo>
                  <a:pt x="0" y="0"/>
                </a:lnTo>
                <a:lnTo>
                  <a:pt x="387350" y="0"/>
                </a:lnTo>
                <a:lnTo>
                  <a:pt x="387350" y="2476101"/>
                </a:lnTo>
                <a:cubicBezTo>
                  <a:pt x="387350" y="2583065"/>
                  <a:pt x="300639" y="2669776"/>
                  <a:pt x="193675" y="2669776"/>
                </a:cubicBezTo>
                <a:cubicBezTo>
                  <a:pt x="86711" y="2669776"/>
                  <a:pt x="0" y="2583065"/>
                  <a:pt x="0" y="2476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33" name="任意多边形 32"/>
          <p:cNvSpPr>
            <a:spLocks noChangeArrowheads="1"/>
          </p:cNvSpPr>
          <p:nvPr/>
        </p:nvSpPr>
        <p:spPr bwMode="auto">
          <a:xfrm rot="5400000">
            <a:off x="10663437" y="2748162"/>
            <a:ext cx="387350" cy="2669776"/>
          </a:xfrm>
          <a:custGeom>
            <a:avLst/>
            <a:gdLst>
              <a:gd name="connsiteX0" fmla="*/ 0 w 387350"/>
              <a:gd name="connsiteY0" fmla="*/ 2476101 h 2669776"/>
              <a:gd name="connsiteX1" fmla="*/ 0 w 387350"/>
              <a:gd name="connsiteY1" fmla="*/ 0 h 2669776"/>
              <a:gd name="connsiteX2" fmla="*/ 387350 w 387350"/>
              <a:gd name="connsiteY2" fmla="*/ 0 h 2669776"/>
              <a:gd name="connsiteX3" fmla="*/ 387350 w 387350"/>
              <a:gd name="connsiteY3" fmla="*/ 2476101 h 2669776"/>
              <a:gd name="connsiteX4" fmla="*/ 193675 w 387350"/>
              <a:gd name="connsiteY4" fmla="*/ 2669776 h 2669776"/>
              <a:gd name="connsiteX5" fmla="*/ 0 w 387350"/>
              <a:gd name="connsiteY5" fmla="*/ 2476101 h 266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2669776">
                <a:moveTo>
                  <a:pt x="0" y="2476101"/>
                </a:moveTo>
                <a:lnTo>
                  <a:pt x="0" y="0"/>
                </a:lnTo>
                <a:lnTo>
                  <a:pt x="387350" y="0"/>
                </a:lnTo>
                <a:lnTo>
                  <a:pt x="387350" y="2476101"/>
                </a:lnTo>
                <a:cubicBezTo>
                  <a:pt x="387350" y="2583065"/>
                  <a:pt x="300639" y="2669776"/>
                  <a:pt x="193675" y="2669776"/>
                </a:cubicBezTo>
                <a:cubicBezTo>
                  <a:pt x="86711" y="2669776"/>
                  <a:pt x="0" y="2583065"/>
                  <a:pt x="0" y="2476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09900" y="3339064"/>
            <a:ext cx="6172200" cy="904863"/>
          </a:xfrm>
        </p:spPr>
        <p:txBody>
          <a:bodyPr anchor="ctr">
            <a:normAutofit/>
          </a:bodyPr>
          <a:lstStyle>
            <a:lvl1pPr algn="ctr">
              <a:defRPr sz="4400" b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ED5B-2353-4D26-AA97-9FBE27B98D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C4E-5A3E-4937-80FD-4C1DDAF396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097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97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ED5B-2353-4D26-AA97-9FBE27B98D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C4E-5A3E-4937-80FD-4C1DDAF396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79400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7163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7163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ED5B-2353-4D26-AA97-9FBE27B98D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C4E-5A3E-4937-80FD-4C1DDAF396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>
            <a:spLocks noChangeArrowheads="1"/>
          </p:cNvSpPr>
          <p:nvPr/>
        </p:nvSpPr>
        <p:spPr bwMode="auto">
          <a:xfrm rot="10800000">
            <a:off x="6481763" y="0"/>
            <a:ext cx="387350" cy="1038227"/>
          </a:xfrm>
          <a:custGeom>
            <a:avLst/>
            <a:gdLst>
              <a:gd name="connsiteX0" fmla="*/ 387350 w 387350"/>
              <a:gd name="connsiteY0" fmla="*/ 1038227 h 1038227"/>
              <a:gd name="connsiteX1" fmla="*/ 0 w 387350"/>
              <a:gd name="connsiteY1" fmla="*/ 1038227 h 1038227"/>
              <a:gd name="connsiteX2" fmla="*/ 0 w 387350"/>
              <a:gd name="connsiteY2" fmla="*/ 193675 h 1038227"/>
              <a:gd name="connsiteX3" fmla="*/ 193675 w 387350"/>
              <a:gd name="connsiteY3" fmla="*/ 0 h 1038227"/>
              <a:gd name="connsiteX4" fmla="*/ 387350 w 387350"/>
              <a:gd name="connsiteY4" fmla="*/ 193675 h 10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50" h="1038227">
                <a:moveTo>
                  <a:pt x="387350" y="1038227"/>
                </a:moveTo>
                <a:lnTo>
                  <a:pt x="0" y="1038227"/>
                </a:lnTo>
                <a:lnTo>
                  <a:pt x="0" y="193675"/>
                </a:lnTo>
                <a:cubicBezTo>
                  <a:pt x="0" y="86711"/>
                  <a:pt x="86711" y="0"/>
                  <a:pt x="193675" y="0"/>
                </a:cubicBezTo>
                <a:cubicBezTo>
                  <a:pt x="300639" y="0"/>
                  <a:pt x="387350" y="86711"/>
                  <a:pt x="387350" y="1936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24" name="任意多边形 23"/>
          <p:cNvSpPr>
            <a:spLocks noChangeArrowheads="1"/>
          </p:cNvSpPr>
          <p:nvPr/>
        </p:nvSpPr>
        <p:spPr bwMode="auto">
          <a:xfrm rot="10800000">
            <a:off x="6094413" y="0"/>
            <a:ext cx="385762" cy="1039813"/>
          </a:xfrm>
          <a:custGeom>
            <a:avLst/>
            <a:gdLst>
              <a:gd name="connsiteX0" fmla="*/ 385762 w 385762"/>
              <a:gd name="connsiteY0" fmla="*/ 1039813 h 1039813"/>
              <a:gd name="connsiteX1" fmla="*/ 0 w 385762"/>
              <a:gd name="connsiteY1" fmla="*/ 1039813 h 1039813"/>
              <a:gd name="connsiteX2" fmla="*/ 0 w 385762"/>
              <a:gd name="connsiteY2" fmla="*/ 192881 h 1039813"/>
              <a:gd name="connsiteX3" fmla="*/ 192881 w 385762"/>
              <a:gd name="connsiteY3" fmla="*/ 0 h 1039813"/>
              <a:gd name="connsiteX4" fmla="*/ 385762 w 385762"/>
              <a:gd name="connsiteY4" fmla="*/ 192881 h 103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2" h="1039813">
                <a:moveTo>
                  <a:pt x="385762" y="1039813"/>
                </a:moveTo>
                <a:lnTo>
                  <a:pt x="0" y="1039813"/>
                </a:lnTo>
                <a:lnTo>
                  <a:pt x="0" y="192881"/>
                </a:lnTo>
                <a:cubicBezTo>
                  <a:pt x="0" y="86356"/>
                  <a:pt x="86356" y="0"/>
                  <a:pt x="192881" y="0"/>
                </a:cubicBezTo>
                <a:cubicBezTo>
                  <a:pt x="299406" y="0"/>
                  <a:pt x="385762" y="86356"/>
                  <a:pt x="385762" y="1928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25" name="任意多边形 24"/>
          <p:cNvSpPr>
            <a:spLocks noChangeArrowheads="1"/>
          </p:cNvSpPr>
          <p:nvPr/>
        </p:nvSpPr>
        <p:spPr bwMode="auto">
          <a:xfrm rot="10800000">
            <a:off x="5708649" y="0"/>
            <a:ext cx="385764" cy="1039813"/>
          </a:xfrm>
          <a:custGeom>
            <a:avLst/>
            <a:gdLst>
              <a:gd name="connsiteX0" fmla="*/ 385764 w 385764"/>
              <a:gd name="connsiteY0" fmla="*/ 1039813 h 1039813"/>
              <a:gd name="connsiteX1" fmla="*/ 0 w 385764"/>
              <a:gd name="connsiteY1" fmla="*/ 1039813 h 1039813"/>
              <a:gd name="connsiteX2" fmla="*/ 0 w 385764"/>
              <a:gd name="connsiteY2" fmla="*/ 192882 h 1039813"/>
              <a:gd name="connsiteX3" fmla="*/ 192882 w 385764"/>
              <a:gd name="connsiteY3" fmla="*/ 0 h 1039813"/>
              <a:gd name="connsiteX4" fmla="*/ 385764 w 385764"/>
              <a:gd name="connsiteY4" fmla="*/ 192882 h 103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4" h="1039813">
                <a:moveTo>
                  <a:pt x="385764" y="1039813"/>
                </a:moveTo>
                <a:lnTo>
                  <a:pt x="0" y="1039813"/>
                </a:lnTo>
                <a:lnTo>
                  <a:pt x="0" y="192882"/>
                </a:lnTo>
                <a:cubicBezTo>
                  <a:pt x="0" y="86356"/>
                  <a:pt x="86356" y="0"/>
                  <a:pt x="192882" y="0"/>
                </a:cubicBezTo>
                <a:cubicBezTo>
                  <a:pt x="299408" y="0"/>
                  <a:pt x="385764" y="86356"/>
                  <a:pt x="385764" y="19288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26" name="任意多边形 25"/>
          <p:cNvSpPr>
            <a:spLocks noChangeArrowheads="1"/>
          </p:cNvSpPr>
          <p:nvPr/>
        </p:nvSpPr>
        <p:spPr bwMode="auto">
          <a:xfrm rot="10800000">
            <a:off x="5321299" y="0"/>
            <a:ext cx="385764" cy="1039813"/>
          </a:xfrm>
          <a:custGeom>
            <a:avLst/>
            <a:gdLst>
              <a:gd name="connsiteX0" fmla="*/ 385764 w 385764"/>
              <a:gd name="connsiteY0" fmla="*/ 1039813 h 1039813"/>
              <a:gd name="connsiteX1" fmla="*/ 0 w 385764"/>
              <a:gd name="connsiteY1" fmla="*/ 1039813 h 1039813"/>
              <a:gd name="connsiteX2" fmla="*/ 0 w 385764"/>
              <a:gd name="connsiteY2" fmla="*/ 192882 h 1039813"/>
              <a:gd name="connsiteX3" fmla="*/ 192882 w 385764"/>
              <a:gd name="connsiteY3" fmla="*/ 0 h 1039813"/>
              <a:gd name="connsiteX4" fmla="*/ 385764 w 385764"/>
              <a:gd name="connsiteY4" fmla="*/ 192882 h 103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4" h="1039813">
                <a:moveTo>
                  <a:pt x="385764" y="1039813"/>
                </a:moveTo>
                <a:lnTo>
                  <a:pt x="0" y="1039813"/>
                </a:lnTo>
                <a:lnTo>
                  <a:pt x="0" y="192882"/>
                </a:lnTo>
                <a:cubicBezTo>
                  <a:pt x="0" y="86356"/>
                  <a:pt x="86356" y="0"/>
                  <a:pt x="192882" y="0"/>
                </a:cubicBezTo>
                <a:cubicBezTo>
                  <a:pt x="299408" y="0"/>
                  <a:pt x="385764" y="86356"/>
                  <a:pt x="385764" y="192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0993" y="3001268"/>
            <a:ext cx="6602414" cy="683264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5663ED5B-2353-4D26-AA97-9FBE27B98D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74053C4E-5A3E-4937-80FD-4C1DDAF3963C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2870993" y="3694174"/>
            <a:ext cx="6602413" cy="535531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ED5B-2353-4D26-AA97-9FBE27B98D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C4E-5A3E-4937-80FD-4C1DDAF396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1397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397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17399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91774" y="365125"/>
            <a:ext cx="96202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58325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ED5B-2353-4D26-AA97-9FBE27B98D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3C4E-5A3E-4937-80FD-4C1DDAF396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 bwMode="auto">
          <a:xfrm>
            <a:off x="0" y="6775450"/>
            <a:ext cx="12192000" cy="106363"/>
            <a:chOff x="0" y="0"/>
            <a:chExt cx="12192000" cy="105508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0" y="0"/>
              <a:ext cx="3048000" cy="1055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048000" y="0"/>
              <a:ext cx="3048000" cy="10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6096000" y="0"/>
              <a:ext cx="3048000" cy="1055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144000" y="0"/>
              <a:ext cx="3048000" cy="1055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663ED5B-2353-4D26-AA97-9FBE27B98D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74053C4E-5A3E-4937-80FD-4C1DDAF3963C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-1" y="271463"/>
            <a:ext cx="838201" cy="1093787"/>
            <a:chOff x="-1" y="271463"/>
            <a:chExt cx="1171575" cy="1093787"/>
          </a:xfrm>
        </p:grpSpPr>
        <p:sp>
          <p:nvSpPr>
            <p:cNvPr id="12" name="任意多边形 11"/>
            <p:cNvSpPr>
              <a:spLocks noChangeArrowheads="1"/>
            </p:cNvSpPr>
            <p:nvPr/>
          </p:nvSpPr>
          <p:spPr bwMode="auto">
            <a:xfrm rot="5400000">
              <a:off x="447674" y="-176212"/>
              <a:ext cx="274638" cy="1169988"/>
            </a:xfrm>
            <a:custGeom>
              <a:avLst/>
              <a:gdLst>
                <a:gd name="connsiteX0" fmla="*/ 0 w 274638"/>
                <a:gd name="connsiteY0" fmla="*/ 1169988 h 1169988"/>
                <a:gd name="connsiteX1" fmla="*/ 0 w 274638"/>
                <a:gd name="connsiteY1" fmla="*/ 137319 h 1169988"/>
                <a:gd name="connsiteX2" fmla="*/ 137319 w 274638"/>
                <a:gd name="connsiteY2" fmla="*/ 0 h 1169988"/>
                <a:gd name="connsiteX3" fmla="*/ 274638 w 274638"/>
                <a:gd name="connsiteY3" fmla="*/ 137319 h 1169988"/>
                <a:gd name="connsiteX4" fmla="*/ 274637 w 274638"/>
                <a:gd name="connsiteY4" fmla="*/ 1169988 h 11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638" h="1169988">
                  <a:moveTo>
                    <a:pt x="0" y="1169988"/>
                  </a:moveTo>
                  <a:lnTo>
                    <a:pt x="0" y="137319"/>
                  </a:lnTo>
                  <a:cubicBezTo>
                    <a:pt x="0" y="61480"/>
                    <a:pt x="61480" y="0"/>
                    <a:pt x="137319" y="0"/>
                  </a:cubicBezTo>
                  <a:cubicBezTo>
                    <a:pt x="213158" y="0"/>
                    <a:pt x="274638" y="61480"/>
                    <a:pt x="274638" y="137319"/>
                  </a:cubicBezTo>
                  <a:lnTo>
                    <a:pt x="274637" y="116998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任意多边形 12"/>
            <p:cNvSpPr>
              <a:spLocks noChangeArrowheads="1"/>
            </p:cNvSpPr>
            <p:nvPr/>
          </p:nvSpPr>
          <p:spPr bwMode="auto">
            <a:xfrm rot="5400000">
              <a:off x="449262" y="95250"/>
              <a:ext cx="273050" cy="1171575"/>
            </a:xfrm>
            <a:custGeom>
              <a:avLst/>
              <a:gdLst>
                <a:gd name="connsiteX0" fmla="*/ 0 w 273050"/>
                <a:gd name="connsiteY0" fmla="*/ 1171575 h 1171575"/>
                <a:gd name="connsiteX1" fmla="*/ 0 w 273050"/>
                <a:gd name="connsiteY1" fmla="*/ 136525 h 1171575"/>
                <a:gd name="connsiteX2" fmla="*/ 136525 w 273050"/>
                <a:gd name="connsiteY2" fmla="*/ 0 h 1171575"/>
                <a:gd name="connsiteX3" fmla="*/ 273050 w 273050"/>
                <a:gd name="connsiteY3" fmla="*/ 136525 h 1171575"/>
                <a:gd name="connsiteX4" fmla="*/ 273050 w 2730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0" h="1171575">
                  <a:moveTo>
                    <a:pt x="0" y="1171575"/>
                  </a:moveTo>
                  <a:lnTo>
                    <a:pt x="0" y="136525"/>
                  </a:lnTo>
                  <a:cubicBezTo>
                    <a:pt x="0" y="61124"/>
                    <a:pt x="61124" y="0"/>
                    <a:pt x="136525" y="0"/>
                  </a:cubicBezTo>
                  <a:cubicBezTo>
                    <a:pt x="211926" y="0"/>
                    <a:pt x="273050" y="61124"/>
                    <a:pt x="273050" y="136525"/>
                  </a:cubicBezTo>
                  <a:lnTo>
                    <a:pt x="273050" y="11715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任意多边形 13"/>
            <p:cNvSpPr>
              <a:spLocks noChangeArrowheads="1"/>
            </p:cNvSpPr>
            <p:nvPr/>
          </p:nvSpPr>
          <p:spPr bwMode="auto">
            <a:xfrm rot="5400000">
              <a:off x="449262" y="368300"/>
              <a:ext cx="273050" cy="1171575"/>
            </a:xfrm>
            <a:custGeom>
              <a:avLst/>
              <a:gdLst>
                <a:gd name="connsiteX0" fmla="*/ 0 w 273050"/>
                <a:gd name="connsiteY0" fmla="*/ 1171575 h 1171575"/>
                <a:gd name="connsiteX1" fmla="*/ 0 w 273050"/>
                <a:gd name="connsiteY1" fmla="*/ 136525 h 1171575"/>
                <a:gd name="connsiteX2" fmla="*/ 136525 w 273050"/>
                <a:gd name="connsiteY2" fmla="*/ 0 h 1171575"/>
                <a:gd name="connsiteX3" fmla="*/ 273050 w 273050"/>
                <a:gd name="connsiteY3" fmla="*/ 136525 h 1171575"/>
                <a:gd name="connsiteX4" fmla="*/ 273050 w 2730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0" h="1171575">
                  <a:moveTo>
                    <a:pt x="0" y="1171575"/>
                  </a:moveTo>
                  <a:lnTo>
                    <a:pt x="0" y="136525"/>
                  </a:lnTo>
                  <a:cubicBezTo>
                    <a:pt x="0" y="61124"/>
                    <a:pt x="61124" y="0"/>
                    <a:pt x="136525" y="0"/>
                  </a:cubicBezTo>
                  <a:cubicBezTo>
                    <a:pt x="211926" y="0"/>
                    <a:pt x="273050" y="61124"/>
                    <a:pt x="273050" y="136525"/>
                  </a:cubicBezTo>
                  <a:lnTo>
                    <a:pt x="273050" y="11715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>
              <a:spLocks noChangeArrowheads="1"/>
            </p:cNvSpPr>
            <p:nvPr/>
          </p:nvSpPr>
          <p:spPr bwMode="auto">
            <a:xfrm rot="5400000">
              <a:off x="449262" y="642937"/>
              <a:ext cx="273050" cy="1171575"/>
            </a:xfrm>
            <a:custGeom>
              <a:avLst/>
              <a:gdLst>
                <a:gd name="connsiteX0" fmla="*/ 0 w 273050"/>
                <a:gd name="connsiteY0" fmla="*/ 1171575 h 1171575"/>
                <a:gd name="connsiteX1" fmla="*/ 0 w 273050"/>
                <a:gd name="connsiteY1" fmla="*/ 136525 h 1171575"/>
                <a:gd name="connsiteX2" fmla="*/ 136525 w 273050"/>
                <a:gd name="connsiteY2" fmla="*/ 0 h 1171575"/>
                <a:gd name="connsiteX3" fmla="*/ 273050 w 273050"/>
                <a:gd name="connsiteY3" fmla="*/ 136525 h 1171575"/>
                <a:gd name="connsiteX4" fmla="*/ 273050 w 273050"/>
                <a:gd name="connsiteY4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0" h="1171575">
                  <a:moveTo>
                    <a:pt x="0" y="1171575"/>
                  </a:moveTo>
                  <a:lnTo>
                    <a:pt x="0" y="136525"/>
                  </a:lnTo>
                  <a:cubicBezTo>
                    <a:pt x="0" y="61124"/>
                    <a:pt x="61124" y="0"/>
                    <a:pt x="136525" y="0"/>
                  </a:cubicBezTo>
                  <a:cubicBezTo>
                    <a:pt x="211926" y="0"/>
                    <a:pt x="273050" y="61124"/>
                    <a:pt x="273050" y="136525"/>
                  </a:cubicBezTo>
                  <a:lnTo>
                    <a:pt x="273050" y="1171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1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7.xml"/><Relationship Id="rId6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9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6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8278"/>
            <a:ext cx="9144000" cy="2387600"/>
          </a:xfrm>
        </p:spPr>
        <p:txBody>
          <a:bodyPr/>
          <a:p>
            <a:r>
              <a:rPr lang="zh-CN" altLang="en-US" sz="8000" b="1"/>
              <a:t>kotlin</a:t>
            </a:r>
            <a:endParaRPr lang="zh-CN" altLang="en-US" sz="80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94075"/>
            <a:ext cx="9144000" cy="2310130"/>
          </a:xfrm>
        </p:spPr>
        <p:txBody>
          <a:bodyPr>
            <a:noAutofit/>
          </a:bodyPr>
          <a:p>
            <a:pPr algn="l"/>
            <a:r>
              <a:rPr lang="zh-CN" altLang="en-US" sz="1600">
                <a:latin typeface="+mn-ea"/>
              </a:rPr>
              <a:t>Kotlin 是一种在 Java 虚拟机上运行的静态类型编程语言，被称之为 Android 世界的Swift，由 JetBrains公司</a:t>
            </a:r>
            <a:r>
              <a:rPr lang="en-US" altLang="zh-CN" sz="1600">
                <a:latin typeface="+mn-ea"/>
              </a:rPr>
              <a:t>2011</a:t>
            </a:r>
            <a:r>
              <a:rPr lang="zh-CN" altLang="en-US" sz="1600">
                <a:latin typeface="+mn-ea"/>
              </a:rPr>
              <a:t>年 设计开发并开源。 </a:t>
            </a:r>
            <a:endParaRPr lang="zh-CN" altLang="en-US" sz="1600">
              <a:latin typeface="+mn-ea"/>
            </a:endParaRPr>
          </a:p>
          <a:p>
            <a:pPr algn="l"/>
            <a:endParaRPr lang="zh-CN" altLang="en-US" sz="1600">
              <a:latin typeface="+mn-ea"/>
            </a:endParaRPr>
          </a:p>
          <a:p>
            <a:pPr algn="l"/>
            <a:r>
              <a:rPr lang="zh-CN" altLang="en-US" sz="1600">
                <a:latin typeface="+mn-ea"/>
              </a:rPr>
              <a:t>Kotlin 可以编译成Java字节码，也可以编译成 JavaScript，方便在没有 JVM 的设备上运行。 </a:t>
            </a:r>
            <a:endParaRPr lang="zh-CN" altLang="en-US" sz="1600">
              <a:latin typeface="+mn-ea"/>
            </a:endParaRPr>
          </a:p>
          <a:p>
            <a:pPr algn="l"/>
            <a:endParaRPr lang="zh-CN" altLang="en-US" sz="1600">
              <a:latin typeface="+mn-ea"/>
            </a:endParaRPr>
          </a:p>
          <a:p>
            <a:pPr algn="l"/>
            <a:r>
              <a:rPr lang="zh-CN" altLang="en-US" sz="1600">
                <a:latin typeface="+mn-ea"/>
              </a:rPr>
              <a:t>在Google I/O 2017中，Google 宣布 Kotlin 成为 Android 官方开发语言。 </a:t>
            </a:r>
            <a:endParaRPr lang="zh-CN" altLang="en-US" sz="160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63538" y="2967673"/>
            <a:ext cx="4060825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rmAutofit/>
          </a:bodyPr>
          <a:lstStyle>
            <a:defPPr>
              <a:defRPr lang="zh-CN"/>
            </a:defPPr>
            <a:lvl1pPr lvl="0">
              <a:defRPr sz="5400" b="1">
                <a:solidFill>
                  <a:srgbClr val="F265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为什么使用Kotlin进行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Android和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4865" y="474980"/>
            <a:ext cx="743267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  <a:t>Kotlin非常适合开发Android应用程序，将现代语言的所有优势带入Android平台，无需引入任何新的限制：</a:t>
            </a: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  <a:t>•兼容性：Kotlin与JDK 6完全兼容，确保Kotlin应用程序可以在较旧的Android设备上运行，无任何问题。 Kotlin工具在Android Studio中完全支持，与Android构建系统兼容。</a:t>
            </a: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  <a:t>•性能：Kotlin应用程序运行速度与Java类似，非常类似的字节码结构。 随着Kotlin对内联函数的支持，使用lambdas的代码通常比使用Java编写的代码运行得更快。</a:t>
            </a: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  <a:t>•互操作性：Kotlin可与Java进行100％互操作，允许在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Kartika" panose="02020503030404060203" pitchFamily="18" charset="0"/>
                <a:sym typeface="+mn-ea"/>
              </a:rPr>
              <a:t>Kotlin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  <a:t>应用程序中使用所有现有的Android库。 这包括注释处理，所以数据绑定也是一样。</a:t>
            </a: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  <a:t>•占用空间：Kotlin有一个非常紧凑的运行时库，可以通过使用ProGuard进一步减少。 在真实的应用程序中，Kotlin运行时只添加了几百种方法，并且.apk文件的也只是小于或等于100K。</a:t>
            </a: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  <a:t>•编译时间：Kotlin支持增量编译，因此，对于清理构建来说，增量构建通常与Java一样快或更快。</a:t>
            </a: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b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</a:br>
            <a:r>
              <a:rPr lang="en-US" altLang="zh-CN" sz="1400" dirty="0">
                <a:solidFill>
                  <a:schemeClr val="tx1"/>
                </a:solidFill>
                <a:effectLst/>
                <a:latin typeface="+mn-ea"/>
                <a:cs typeface="Kartika" panose="02020503030404060203" pitchFamily="18" charset="0"/>
                <a:sym typeface="+mn-ea"/>
              </a:rPr>
              <a:t>•学习曲线：对于Java开发人员，Kotlin入门很容易。 包含在Kotlin插件中的自动化Java到Kotlin转换器有助于实现代码转换。 Kotlin Koans通过一系列互动练习提供了语言的主要功能入门指南。</a:t>
            </a:r>
            <a:endParaRPr lang="en-US" altLang="zh-CN" sz="1400" dirty="0">
              <a:solidFill>
                <a:schemeClr val="tx1"/>
              </a:solidFill>
              <a:effectLst/>
              <a:latin typeface="+mn-ea"/>
              <a:cs typeface="Kartika" panose="02020503030404060203" pitchFamily="18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065588" y="195898"/>
            <a:ext cx="4060825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rmAutofit/>
          </a:bodyPr>
          <a:lstStyle>
            <a:defPPr>
              <a:defRPr lang="zh-CN"/>
            </a:defPPr>
            <a:lvl1pPr lvl="0">
              <a:defRPr sz="5400" b="1">
                <a:solidFill>
                  <a:srgbClr val="F265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eclipse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配置并使用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kotlin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85" y="908050"/>
            <a:ext cx="3034030" cy="4330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390" y="791210"/>
            <a:ext cx="3166110" cy="4290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8295" y="5530215"/>
            <a:ext cx="11471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1</a:t>
            </a:r>
            <a:r>
              <a:rPr lang="zh-CN" altLang="en-US" sz="1600"/>
              <a:t>、</a:t>
            </a:r>
            <a:r>
              <a:rPr lang="zh-CN" altLang="en-US" sz="1600"/>
              <a:t>Eclipse 通过 Marketplace 安装 Kotlin 插件，打开 Eclipse，选择 Help -&gt; Eclipse Marketplace… 菜单，搜索 Kotlin 插件</a:t>
            </a:r>
            <a:endParaRPr lang="zh-CN" altLang="en-US" sz="1600"/>
          </a:p>
          <a:p>
            <a:pPr algn="l"/>
            <a:r>
              <a:rPr lang="en-US" altLang="zh-CN" sz="1600"/>
              <a:t>2</a:t>
            </a:r>
            <a:r>
              <a:rPr lang="zh-CN" altLang="en-US" sz="1600"/>
              <a:t>、通过</a:t>
            </a:r>
            <a:r>
              <a:rPr lang="en-US" altLang="zh-CN" sz="1600"/>
              <a:t>File New </a:t>
            </a:r>
            <a:r>
              <a:rPr lang="zh-CN" altLang="en-US" sz="1600"/>
              <a:t>一个</a:t>
            </a:r>
            <a:r>
              <a:rPr lang="en-US" altLang="zh-CN" sz="1600"/>
              <a:t>Kotlin</a:t>
            </a:r>
            <a:r>
              <a:rPr lang="zh-CN" altLang="en-US" sz="1600"/>
              <a:t>项目然后在</a:t>
            </a:r>
            <a:r>
              <a:rPr lang="en-US" altLang="zh-CN" sz="1600"/>
              <a:t>Src</a:t>
            </a:r>
            <a:r>
              <a:rPr lang="zh-CN" altLang="en-US" sz="1600"/>
              <a:t>文件夹</a:t>
            </a:r>
            <a:r>
              <a:rPr lang="en-US" altLang="zh-CN" sz="1600"/>
              <a:t>New</a:t>
            </a:r>
            <a:r>
              <a:rPr lang="zh-CN" altLang="en-US" sz="1600"/>
              <a:t>一个</a:t>
            </a:r>
            <a:r>
              <a:rPr lang="en-US" altLang="zh-CN" sz="1600"/>
              <a:t>Kotlin</a:t>
            </a:r>
            <a:r>
              <a:rPr lang="zh-CN" altLang="en-US" sz="1600"/>
              <a:t>文件 直接在文件里面输入</a:t>
            </a:r>
            <a:r>
              <a:rPr lang="en-US" altLang="zh-CN" sz="1600"/>
              <a:t>main</a:t>
            </a:r>
            <a:r>
              <a:rPr lang="zh-CN" altLang="en-US" sz="1600"/>
              <a:t>方法然后在</a:t>
            </a:r>
            <a:r>
              <a:rPr lang="en-US" altLang="zh-CN" sz="1600"/>
              <a:t>main</a:t>
            </a:r>
            <a:r>
              <a:rPr lang="zh-CN" altLang="en-US" sz="1600"/>
              <a:t>里面输入 println(</a:t>
            </a:r>
            <a:r>
              <a:rPr lang="en-US" altLang="zh-CN" sz="1600"/>
              <a:t>......</a:t>
            </a:r>
            <a:r>
              <a:rPr lang="zh-CN" altLang="en-US" sz="1600"/>
              <a:t>)</a:t>
            </a:r>
            <a:r>
              <a:rPr lang="en-US" altLang="zh-CN" sz="1600"/>
              <a:t>,</a:t>
            </a:r>
            <a:r>
              <a:rPr lang="zh-CN" altLang="en-US" sz="1600"/>
              <a:t>最后直接</a:t>
            </a:r>
            <a:r>
              <a:rPr lang="en-US" altLang="zh-CN" sz="1600"/>
              <a:t>Run </a:t>
            </a:r>
            <a:r>
              <a:rPr lang="zh-CN" altLang="en-US" sz="1600"/>
              <a:t>程序控制台输出内容。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260" y="908050"/>
            <a:ext cx="3772535" cy="2328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110" y="3500120"/>
            <a:ext cx="4141470" cy="15811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064953" y="347663"/>
            <a:ext cx="4060825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rmAutofit/>
          </a:bodyPr>
          <a:lstStyle>
            <a:defPPr>
              <a:defRPr lang="zh-CN"/>
            </a:defPPr>
            <a:lvl1pPr lvl="0">
              <a:defRPr sz="5400" b="1">
                <a:solidFill>
                  <a:srgbClr val="F265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Android studio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配置并使用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kotlin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6415" y="5423535"/>
            <a:ext cx="1041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Android Studio 从 3.0（preview）版本开始将内置安装 Kotlin 插件。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低于</a:t>
            </a:r>
            <a:r>
              <a:rPr lang="en-US" altLang="zh-CN" sz="1600"/>
              <a:t>3.0</a:t>
            </a:r>
            <a:r>
              <a:rPr lang="zh-CN" altLang="en-US" sz="1600"/>
              <a:t>的版本打开 Settings ( Mac 为 Preferences) 面板，在右侧找到 Plugins 选项 (快捷键 Ctrl+, Mac 下为 command+)，搜索框输入 "Kotlin" 查找，点击 Search in repositories(仓库中搜索)，然后安装即可，安装完成之后需要重启 Android Studio，然后配置</a:t>
            </a:r>
            <a:r>
              <a:rPr lang="en-US" altLang="zh-CN" sz="1600"/>
              <a:t>gradle</a:t>
            </a:r>
            <a:r>
              <a:rPr lang="zh-CN" altLang="en-US" sz="1600"/>
              <a:t>文件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15" y="915670"/>
            <a:ext cx="3291205" cy="4194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420" y="915670"/>
            <a:ext cx="3422015" cy="4194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095" y="1047750"/>
            <a:ext cx="3341370" cy="40627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065270" y="347345"/>
            <a:ext cx="4060825" cy="8451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rmAutofit/>
          </a:bodyPr>
          <a:lstStyle>
            <a:defPPr>
              <a:defRPr lang="zh-CN"/>
            </a:defPPr>
            <a:lvl1pPr lvl="0">
              <a:defRPr sz="5400" b="1">
                <a:solidFill>
                  <a:srgbClr val="F265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Android studio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kotlin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的一些举例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55" y="1191895"/>
            <a:ext cx="3465195" cy="5165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190" y="1192530"/>
            <a:ext cx="3660775" cy="51663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99080" y="3031490"/>
            <a:ext cx="88036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B</a:t>
            </a:r>
            <a:r>
              <a:rPr lang="zh-CN" altLang="en-US"/>
              <a:t>utterknife</a:t>
            </a:r>
            <a:r>
              <a:rPr lang="en-US" altLang="zh-CN"/>
              <a:t>,</a:t>
            </a:r>
            <a:r>
              <a:rPr lang="zh-CN" altLang="en-US"/>
              <a:t>是一种基于</a:t>
            </a:r>
            <a:r>
              <a:rPr lang="en-US" altLang="zh-CN"/>
              <a:t>Java </a:t>
            </a:r>
            <a:r>
              <a:rPr lang="zh-CN" altLang="en-US"/>
              <a:t>的注解语言</a:t>
            </a:r>
            <a:r>
              <a:rPr lang="en-US" altLang="zh-CN"/>
              <a:t>2013</a:t>
            </a:r>
            <a:r>
              <a:rPr lang="zh-CN" altLang="en-US"/>
              <a:t>年</a:t>
            </a:r>
            <a:r>
              <a:rPr lang="zh-CN" altLang="en-US"/>
              <a:t>发布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644525"/>
            <a:ext cx="4126865" cy="5568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72045" y="2809875"/>
            <a:ext cx="32251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JDK 是32  那么Android studio以及eclipse用到JDK的</a:t>
            </a:r>
            <a:r>
              <a:rPr lang="en-US" altLang="zh-CN" sz="1600"/>
              <a:t>IDE</a:t>
            </a:r>
            <a:r>
              <a:rPr lang="zh-CN" altLang="en-US" sz="1600"/>
              <a:t>都要是32位的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94793" y="3087628"/>
            <a:ext cx="6602414" cy="683264"/>
          </a:xfrm>
        </p:spPr>
        <p:txBody>
          <a:bodyPr/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59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591"/>
  <p:tag name="KSO_WM_DIAGRAM_GROUP_CODE" val="l1_1"/>
  <p:tag name="KSO_WM_UNIT_ID" val="custom20181591_7*a*1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COMBINE_RELATE_SLIDE_ID" val="custom20180760_7"/>
  <p:tag name="KSO_WM_TEMPLATE_CATEGORY" val="custom"/>
  <p:tag name="KSO_WM_TEMPLATE_INDEX" val="20181591"/>
  <p:tag name="KSO_WM_SLIDE_ID" val="custom20181591_7"/>
  <p:tag name="KSO_WM_SLIDE_INDEX" val="7"/>
  <p:tag name="KSO_WM_DIAGRAM_GROUP_CODE" val="l1-1"/>
  <p:tag name="KSO_WM_TEMPLATE_SUBCATEGORY" val="combine"/>
</p:tagLst>
</file>

<file path=ppt/tags/tag12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COMBINE_RELATE_SLIDE_ID" val="custom20180760_7"/>
  <p:tag name="KSO_WM_TEMPLATE_CATEGORY" val="custom"/>
  <p:tag name="KSO_WM_TEMPLATE_INDEX" val="20181591"/>
  <p:tag name="KSO_WM_SLIDE_ID" val="custom20181591_7"/>
  <p:tag name="KSO_WM_SLIDE_INDEX" val="7"/>
  <p:tag name="KSO_WM_DIAGRAM_GROUP_CODE" val="l1-1"/>
  <p:tag name="KSO_WM_TEMPLATE_SUBCATEGORY" val="combine"/>
</p:tagLst>
</file>

<file path=ppt/tags/tag13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COMBINE_RELATE_SLIDE_ID" val="custom20180760_7"/>
  <p:tag name="KSO_WM_TEMPLATE_CATEGORY" val="custom"/>
  <p:tag name="KSO_WM_TEMPLATE_INDEX" val="20181591"/>
  <p:tag name="KSO_WM_SLIDE_ID" val="custom20181591_7"/>
  <p:tag name="KSO_WM_SLIDE_INDEX" val="7"/>
  <p:tag name="KSO_WM_DIAGRAM_GROUP_CODE" val="l1-1"/>
  <p:tag name="KSO_WM_TEMPLATE_SUBCATEGORY" val="combine"/>
</p:tagLst>
</file>

<file path=ppt/tags/tag14.xml><?xml version="1.0" encoding="utf-8"?>
<p:tagLst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 YOU FOR WATCHING"/>
  <p:tag name="KSO_WM_TEMPLATE_CATEGORY" val="custom"/>
  <p:tag name="KSO_WM_TEMPLATE_INDEX" val="20181591"/>
  <p:tag name="KSO_WM_UNIT_ID" val="custom20181591_20*a*1"/>
</p:tagLst>
</file>

<file path=ppt/tags/tag15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endPage"/>
  <p:tag name="KSO_WM_BEAUTIFY_FLAG" val="#wm#"/>
  <p:tag name="KSO_WM_COMBINE_RELATE_SLIDE_ID" val="background20180932_8"/>
  <p:tag name="KSO_WM_TEMPLATE_CATEGORY" val="custom"/>
  <p:tag name="KSO_WM_TEMPLATE_INDEX" val="20181591"/>
  <p:tag name="KSO_WM_SLIDE_ID" val="custom20181591_20"/>
  <p:tag name="KSO_WM_SLIDE_INDEX" val="20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59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2_1"/>
  <p:tag name="KSO_WM_TEMPLATE_CATEGORY" val="custom"/>
  <p:tag name="KSO_WM_TEMPLATE_INDEX" val="20181591"/>
  <p:tag name="KSO_WM_TEMPLATE_SUBCATEGORY" val="combine"/>
  <p:tag name="KSO_WM_TEMPLATE_THUMBS_INDEX" val="1、3、4、5、11、12、18、2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591"/>
  <p:tag name="KSO_WM_DIAGRAM_GROUP_CODE" val="l1_1"/>
  <p:tag name="KSO_WM_UNIT_ID" val="custom20181591_7*a*1"/>
  <p:tag name="KSO_WM_UNIT_TEXT_FILL_FORE_SCHEMECOLOR_INDEX" val="5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COMBINE_RELATE_SLIDE_ID" val="custom20180760_7"/>
  <p:tag name="KSO_WM_TEMPLATE_CATEGORY" val="custom"/>
  <p:tag name="KSO_WM_TEMPLATE_INDEX" val="20181591"/>
  <p:tag name="KSO_WM_SLIDE_ID" val="custom20181591_7"/>
  <p:tag name="KSO_WM_SLIDE_INDEX" val="7"/>
  <p:tag name="KSO_WM_DIAGRAM_GROUP_CODE" val="l1-1"/>
  <p:tag name="KSO_WM_TEMPLATE_SUBCATEGORY" val="combine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591"/>
  <p:tag name="KSO_WM_DIAGRAM_GROUP_CODE" val="l1_1"/>
  <p:tag name="KSO_WM_UNIT_ID" val="custom20181591_7*a*1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COMBINE_RELATE_SLIDE_ID" val="custom20180760_7"/>
  <p:tag name="KSO_WM_TEMPLATE_CATEGORY" val="custom"/>
  <p:tag name="KSO_WM_TEMPLATE_INDEX" val="20181591"/>
  <p:tag name="KSO_WM_SLIDE_ID" val="custom20181591_7"/>
  <p:tag name="KSO_WM_SLIDE_INDEX" val="7"/>
  <p:tag name="KSO_WM_DIAGRAM_GROUP_CODE" val="l1-1"/>
  <p:tag name="KSO_WM_TEMPLATE_SUBCATEGORY" val="combine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591"/>
  <p:tag name="KSO_WM_DIAGRAM_GROUP_CODE" val="l1_1"/>
  <p:tag name="KSO_WM_UNIT_ID" val="custom20181591_7*a*1"/>
  <p:tag name="KSO_WM_UNIT_TEXT_FILL_FORE_SCHEMECOLOR_INDEX" val="5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COMBINE_RELATE_SLIDE_ID" val="custom20180760_7"/>
  <p:tag name="KSO_WM_TEMPLATE_CATEGORY" val="custom"/>
  <p:tag name="KSO_WM_TEMPLATE_INDEX" val="20181591"/>
  <p:tag name="KSO_WM_SLIDE_ID" val="custom20181591_7"/>
  <p:tag name="KSO_WM_SLIDE_INDEX" val="7"/>
  <p:tag name="KSO_WM_DIAGRAM_GROUP_CODE" val="l1-1"/>
  <p:tag name="KSO_WM_TEMPLATE_SUBCATEGORY" val="combin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3441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7BC6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C3441"/>
    </a:accent1>
    <a:accent2>
      <a:srgbClr val="ED7D31"/>
    </a:accent2>
    <a:accent3>
      <a:srgbClr val="A5A5A5"/>
    </a:accent3>
    <a:accent4>
      <a:srgbClr val="FFC000"/>
    </a:accent4>
    <a:accent5>
      <a:srgbClr val="007BC6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WPS 演示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Kartika</vt:lpstr>
      <vt:lpstr>方正姚体</vt:lpstr>
      <vt:lpstr>PMingLiU-ExtB</vt:lpstr>
      <vt:lpstr>黑体</vt:lpstr>
      <vt:lpstr>华文中宋</vt:lpstr>
      <vt:lpstr>幼圆</vt:lpstr>
      <vt:lpstr>新宋体</vt:lpstr>
      <vt:lpstr>微软雅黑 Light</vt:lpstr>
      <vt:lpstr>Office 主题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 cwh</dc:creator>
  <cp:lastModifiedBy>如果可以或许我会</cp:lastModifiedBy>
  <cp:revision>44</cp:revision>
  <dcterms:created xsi:type="dcterms:W3CDTF">2017-12-19T09:28:35Z</dcterms:created>
  <dcterms:modified xsi:type="dcterms:W3CDTF">2017-12-25T05:17:31Z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