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7" r:id="rId3"/>
    <p:sldId id="269" r:id="rId4"/>
    <p:sldId id="273" r:id="rId5"/>
    <p:sldId id="270" r:id="rId6"/>
    <p:sldId id="271" r:id="rId7"/>
    <p:sldId id="275" r:id="rId8"/>
    <p:sldId id="276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79924" autoAdjust="0"/>
  </p:normalViewPr>
  <p:slideViewPr>
    <p:cSldViewPr snapToGrid="0" showGuides="1">
      <p:cViewPr varScale="1">
        <p:scale>
          <a:sx n="86" d="100"/>
          <a:sy n="86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74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7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7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5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3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3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2023/7/21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3" y="828977"/>
            <a:ext cx="11506197" cy="557327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2023/7/21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331304" y="594184"/>
            <a:ext cx="11506199" cy="223058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100" y="6246780"/>
            <a:ext cx="2261077" cy="47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2023/7/21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2023/7/21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2008733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思维链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思维链（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Chain of Thought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CoT</a:t>
            </a:r>
            <a:r>
              <a:rPr lang="zh-CN" altLang="en-US" dirty="0"/>
              <a:t>）是一系列中间的自然语言推理步骤，通过这些步骤得到最终的输出，我们将这种方法称为思维链提示。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zh-CN" altLang="en-US" dirty="0"/>
              <a:t>思维链是什么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26CF40-BD02-79B3-3DCF-DE2817B4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22" y="1729989"/>
            <a:ext cx="89916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思维链原则上允许模型将多步骤问题分解为中间步骤，这意味着可以将额外的计算资源分配给需要更多推理步骤的问题。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思想链为模型的行为提供了一个可解释的窗口，提示它是如何得出特定答案的，并提供了调试推理路径出错的机会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思维链推理可以用于数学应用题、常识推理和符号操作等任务，并且可能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至少在原则上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适用于人类可以通过语言解决的任何任务。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在足够大的现成语言模型中，只需将思维链序列的例子包括在少量提示的例子中，就可以很容易地引发思维链推理。</a:t>
            </a:r>
          </a:p>
          <a:p>
            <a:endParaRPr lang="zh-CN" altLang="en-US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zh-CN" altLang="en-US" dirty="0"/>
              <a:t>思维链的特点</a:t>
            </a:r>
          </a:p>
        </p:txBody>
      </p:sp>
    </p:spTree>
    <p:extLst>
      <p:ext uri="{BB962C8B-B14F-4D97-AF65-F5344CB8AC3E}">
        <p14:creationId xmlns:p14="http://schemas.microsoft.com/office/powerpoint/2010/main" val="74377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zh-CN" altLang="en-US" dirty="0"/>
              <a:t>数学应用题、常识推理和符号操作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6C74E5-7FAB-9868-5A12-5F7508CC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07" y="619237"/>
            <a:ext cx="8147575" cy="62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zh-CN" altLang="en-US" dirty="0"/>
              <a:t>数学推理、符号操作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CC2DD4-4E7B-7722-DEAE-D14FDE89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86" y="744576"/>
            <a:ext cx="3940899" cy="59551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2B0FEA-6A66-FABB-C561-1B71A8D6B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553" y="983857"/>
            <a:ext cx="3817280" cy="54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6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zh-CN" altLang="en-US" dirty="0"/>
              <a:t>常识推理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DDA031-B949-7624-284A-9A06FA6EE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04" y="2095500"/>
            <a:ext cx="8915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8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2DE8F9-592D-3562-631C-47A02A76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5" y="699075"/>
            <a:ext cx="11691891" cy="57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6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>
                <a:hlinkClick r:id="rId3"/>
              </a:rPr>
              <a:t>陈巍：</a:t>
            </a:r>
            <a:r>
              <a:rPr lang="en-US" altLang="zh-CN" dirty="0">
                <a:hlinkClick r:id="rId3"/>
              </a:rPr>
              <a:t>GPT-4</a:t>
            </a:r>
            <a:r>
              <a:rPr lang="zh-CN" altLang="en-US" dirty="0">
                <a:hlinkClick r:id="rId3"/>
              </a:rPr>
              <a:t>核心技术分析报告（</a:t>
            </a:r>
            <a:r>
              <a:rPr lang="en-US" altLang="zh-CN" dirty="0">
                <a:hlinkClick r:id="rId3"/>
              </a:rPr>
              <a:t>2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——GPT-4</a:t>
            </a:r>
            <a:r>
              <a:rPr lang="zh-CN" altLang="en-US" dirty="0">
                <a:hlinkClick r:id="rId3"/>
              </a:rPr>
              <a:t>的技术分析（收录于</a:t>
            </a:r>
            <a:r>
              <a:rPr lang="en-US" altLang="zh-CN" dirty="0">
                <a:hlinkClick r:id="rId3"/>
              </a:rPr>
              <a:t>GPT-4/</a:t>
            </a:r>
            <a:r>
              <a:rPr lang="en-US" altLang="zh-CN" dirty="0" err="1">
                <a:hlinkClick r:id="rId3"/>
              </a:rPr>
              <a:t>ChatGPT</a:t>
            </a:r>
            <a:r>
              <a:rPr lang="zh-CN" altLang="en-US" dirty="0">
                <a:hlinkClick r:id="rId3"/>
              </a:rPr>
              <a:t>技术与产业分析）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en-US" altLang="zh-CN" dirty="0"/>
          </a:p>
          <a:p>
            <a:r>
              <a:rPr lang="en-US" altLang="zh-CN" dirty="0"/>
              <a:t>[2] Chain-of-Thought Prompting </a:t>
            </a:r>
            <a:r>
              <a:rPr lang="en-US" altLang="zh-CN"/>
              <a:t>Elicits Reasoning in </a:t>
            </a:r>
            <a:r>
              <a:rPr lang="en-US" altLang="zh-CN" dirty="0"/>
              <a:t>Large Language Models</a:t>
            </a:r>
            <a:endParaRPr lang="zh-CN" altLang="en-US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233161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252</Words>
  <Application>Microsoft Office PowerPoint</Application>
  <PresentationFormat>宽屏</PresentationFormat>
  <Paragraphs>25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微软雅黑</vt:lpstr>
      <vt:lpstr>Arial</vt:lpstr>
      <vt:lpstr>Impact</vt:lpstr>
      <vt:lpstr>A000120140530A99PPBG</vt:lpstr>
      <vt:lpstr>思维链</vt:lpstr>
      <vt:lpstr>思维链是什么</vt:lpstr>
      <vt:lpstr>思维链的特点</vt:lpstr>
      <vt:lpstr>数学应用题、常识推理和符号操作</vt:lpstr>
      <vt:lpstr>数学推理、符号操作</vt:lpstr>
      <vt:lpstr>常识推理</vt:lpstr>
      <vt:lpstr>DEMO</vt:lpstr>
      <vt:lpstr>参考文献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郭 歆源</cp:lastModifiedBy>
  <cp:revision>45</cp:revision>
  <dcterms:created xsi:type="dcterms:W3CDTF">2018-08-10T09:41:38Z</dcterms:created>
  <dcterms:modified xsi:type="dcterms:W3CDTF">2023-07-21T12:34:31Z</dcterms:modified>
</cp:coreProperties>
</file>