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4.xml" ContentType="application/vnd.openxmlformats-officedocument.theme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heme/theme5.xml" ContentType="application/vnd.openxmlformats-officedocument.theme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notesSlides/notesSlide1.xml" ContentType="application/vnd.openxmlformats-officedocument.presentationml.notesSlide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notesSlides/notesSlide2.xml" ContentType="application/vnd.openxmlformats-officedocument.presentationml.notesSlide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notesSlides/notesSlide3.xml" ContentType="application/vnd.openxmlformats-officedocument.presentationml.notesSlide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notesSlides/notesSlide4.xml" ContentType="application/vnd.openxmlformats-officedocument.presentationml.notesSlide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notesSlides/notesSlide5.xml" ContentType="application/vnd.openxmlformats-officedocument.presentationml.notesSlide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notesSlides/notesSlide6.xml" ContentType="application/vnd.openxmlformats-officedocument.presentationml.notesSlide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notesSlides/notesSlide7.xml" ContentType="application/vnd.openxmlformats-officedocument.presentationml.notesSlide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  <p:sldMasterId id="2147483678" r:id="rId3"/>
    <p:sldMasterId id="2147483697" r:id="rId4"/>
  </p:sldMasterIdLst>
  <p:notesMasterIdLst>
    <p:notesMasterId r:id="rId13"/>
  </p:notesMasterIdLst>
  <p:sldIdLst>
    <p:sldId id="318" r:id="rId5"/>
    <p:sldId id="347" r:id="rId6"/>
    <p:sldId id="348" r:id="rId7"/>
    <p:sldId id="377" r:id="rId8"/>
    <p:sldId id="378" r:id="rId9"/>
    <p:sldId id="380" r:id="rId10"/>
    <p:sldId id="382" r:id="rId11"/>
    <p:sldId id="381" r:id="rId1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8974" autoAdjust="0"/>
  </p:normalViewPr>
  <p:slideViewPr>
    <p:cSldViewPr snapToGrid="0">
      <p:cViewPr varScale="1">
        <p:scale>
          <a:sx n="60" d="100"/>
          <a:sy n="60" d="100"/>
        </p:scale>
        <p:origin x="2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各位老师还有师兄师姐们你们好，这次我汇报的部分是大语言模型的上下文学习。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这里举了一个例子来更好的理解。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909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effectLst/>
              </a:rPr>
              <a:t>这些表格，表明示例中</a:t>
            </a:r>
            <a:r>
              <a:rPr lang="en-US" altLang="zh-CN" dirty="0">
                <a:effectLst/>
              </a:rPr>
              <a:t>input-label</a:t>
            </a:r>
            <a:r>
              <a:rPr lang="zh-CN" altLang="en-US" dirty="0">
                <a:effectLst/>
              </a:rPr>
              <a:t>的正确映射对</a:t>
            </a:r>
            <a:r>
              <a:rPr lang="en-US" altLang="zh-CN" dirty="0">
                <a:effectLst/>
              </a:rPr>
              <a:t>ICL</a:t>
            </a:r>
            <a:r>
              <a:rPr lang="zh-CN" altLang="en-US" dirty="0">
                <a:effectLst/>
              </a:rPr>
              <a:t>的性能影响不大。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111111"/>
                </a:solidFill>
                <a:effectLst/>
              </a:rPr>
              <a:t>ICL</a:t>
            </a:r>
            <a:r>
              <a:rPr lang="zh-CN" altLang="en-US" dirty="0">
                <a:solidFill>
                  <a:srgbClr val="111111"/>
                </a:solidFill>
                <a:effectLst/>
              </a:rPr>
              <a:t>性能收益主要由于输入空间和标签空间的独立规范，以及格式的正确</a:t>
            </a: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547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这里有一个对</a:t>
            </a:r>
            <a:r>
              <a:rPr lang="en-US" altLang="zh-CN" dirty="0"/>
              <a:t>GPT</a:t>
            </a:r>
            <a:r>
              <a:rPr lang="zh-CN" altLang="en-US" dirty="0"/>
              <a:t>训练的示例，这里只添加了</a:t>
            </a:r>
            <a:r>
              <a:rPr lang="en-US" altLang="zh-CN" dirty="0"/>
              <a:t>5</a:t>
            </a:r>
            <a:r>
              <a:rPr lang="zh-CN" altLang="en-US" dirty="0"/>
              <a:t>个简单样本示例训练，然后再输入提示词，它就回答了一个理想的正确答案。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70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在之前简单的示例基础上做了第二个尝试，这是根据的网上的一个示例</a:t>
            </a:r>
            <a:endParaRPr lang="en-US" altLang="zh-CN" dirty="0"/>
          </a:p>
          <a:p>
            <a:r>
              <a:rPr lang="zh-CN" altLang="en-US" dirty="0"/>
              <a:t>第一个图：初始化</a:t>
            </a:r>
            <a:r>
              <a:rPr lang="en-US" altLang="zh-CN" dirty="0"/>
              <a:t>GPT</a:t>
            </a:r>
            <a:r>
              <a:rPr lang="zh-CN" altLang="en-US" dirty="0"/>
              <a:t>的</a:t>
            </a:r>
            <a:r>
              <a:rPr lang="en-US" altLang="zh-CN" dirty="0"/>
              <a:t>API</a:t>
            </a:r>
            <a:r>
              <a:rPr lang="zh-CN" altLang="en-US" dirty="0"/>
              <a:t>接口，然后输入一些代码样例。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第二个图：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将要求和代码写入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文件作为训练数据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dirty="0"/>
              <a:t>第三个图：它做了一个微调。纯粹的</a:t>
            </a:r>
            <a:r>
              <a:rPr lang="en-US" altLang="zh-CN" dirty="0"/>
              <a:t>In</a:t>
            </a:r>
            <a:r>
              <a:rPr lang="zh-CN" altLang="en-US" dirty="0"/>
              <a:t>-</a:t>
            </a:r>
            <a:r>
              <a:rPr lang="en-US" altLang="zh-CN" dirty="0"/>
              <a:t>Context Learning</a:t>
            </a:r>
            <a:r>
              <a:rPr lang="zh-CN" altLang="en-US" dirty="0"/>
              <a:t>原则上不需要传统的</a:t>
            </a:r>
            <a:r>
              <a:rPr lang="en-US" altLang="zh-CN" dirty="0"/>
              <a:t>Fine</a:t>
            </a:r>
            <a:r>
              <a:rPr lang="zh-CN" altLang="en-US" dirty="0"/>
              <a:t>-</a:t>
            </a:r>
            <a:r>
              <a:rPr lang="en-US" altLang="zh-CN" dirty="0"/>
              <a:t>tuning</a:t>
            </a:r>
            <a:r>
              <a:rPr lang="zh-CN" altLang="en-US" dirty="0"/>
              <a:t>过程。这里的使用是对</a:t>
            </a:r>
            <a:r>
              <a:rPr lang="en-US" altLang="zh-CN" dirty="0"/>
              <a:t>In</a:t>
            </a:r>
            <a:r>
              <a:rPr lang="zh-CN" altLang="en-US" dirty="0"/>
              <a:t>-</a:t>
            </a:r>
            <a:r>
              <a:rPr lang="en-US" altLang="zh-CN" dirty="0"/>
              <a:t>Context Learning</a:t>
            </a:r>
            <a:r>
              <a:rPr lang="zh-CN" altLang="en-US" dirty="0"/>
              <a:t>方法的一个常见拓展改进。是因为在工程实现中</a:t>
            </a:r>
            <a:r>
              <a:rPr lang="en-US" altLang="zh-CN" dirty="0"/>
              <a:t>,</a:t>
            </a:r>
            <a:r>
              <a:rPr lang="zh-CN" altLang="en-US" dirty="0"/>
              <a:t>单次</a:t>
            </a:r>
            <a:r>
              <a:rPr lang="en-US" altLang="zh-CN" dirty="0"/>
              <a:t>Prompt</a:t>
            </a:r>
            <a:r>
              <a:rPr lang="zh-CN" altLang="en-US" dirty="0"/>
              <a:t>的长度和内容往往难以涵盖复杂任务的全部知识</a:t>
            </a:r>
            <a:r>
              <a:rPr lang="en-US" altLang="zh-CN" dirty="0"/>
              <a:t>,</a:t>
            </a:r>
            <a:r>
              <a:rPr lang="zh-CN" altLang="en-US" dirty="0"/>
              <a:t>所以会需要一定次数的“简单</a:t>
            </a:r>
            <a:r>
              <a:rPr lang="en-US" altLang="zh-CN" dirty="0"/>
              <a:t>Fine</a:t>
            </a:r>
            <a:r>
              <a:rPr lang="zh-CN" altLang="en-US" dirty="0"/>
              <a:t>-</a:t>
            </a:r>
            <a:r>
              <a:rPr lang="en-US" altLang="zh-CN" dirty="0"/>
              <a:t>tuning</a:t>
            </a:r>
            <a:r>
              <a:rPr lang="zh-CN" altLang="en-US" dirty="0"/>
              <a:t>”</a:t>
            </a:r>
            <a:r>
              <a:rPr lang="en-US" altLang="zh-CN" dirty="0"/>
              <a:t>,</a:t>
            </a:r>
            <a:r>
              <a:rPr lang="zh-CN" altLang="en-US" dirty="0"/>
              <a:t>用更多变化的</a:t>
            </a:r>
            <a:r>
              <a:rPr lang="en-US" altLang="zh-CN" dirty="0"/>
              <a:t>Prompt</a:t>
            </a:r>
            <a:r>
              <a:rPr lang="zh-CN" altLang="en-US" dirty="0"/>
              <a:t>补充知识</a:t>
            </a:r>
            <a:r>
              <a:rPr lang="en-US" altLang="zh-CN" dirty="0"/>
              <a:t>,</a:t>
            </a:r>
            <a:r>
              <a:rPr lang="zh-CN" altLang="en-US" dirty="0"/>
              <a:t>逐步提升模型的</a:t>
            </a:r>
            <a:r>
              <a:rPr lang="en-US" altLang="zh-CN" dirty="0"/>
              <a:t>In</a:t>
            </a:r>
            <a:r>
              <a:rPr lang="zh-CN" altLang="en-US" dirty="0"/>
              <a:t>-</a:t>
            </a:r>
            <a:r>
              <a:rPr lang="en-US" altLang="zh-CN" dirty="0"/>
              <a:t>Context</a:t>
            </a:r>
            <a:r>
              <a:rPr lang="zh-CN" altLang="en-US" dirty="0"/>
              <a:t>学习能力。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纯</a:t>
            </a:r>
            <a:r>
              <a:rPr lang="en-US" altLang="zh-CN" dirty="0"/>
              <a:t>In</a:t>
            </a:r>
            <a:r>
              <a:rPr lang="zh-CN" altLang="en-US" dirty="0"/>
              <a:t>-</a:t>
            </a:r>
            <a:r>
              <a:rPr lang="en-US" altLang="zh-CN" dirty="0"/>
              <a:t>Context Learning</a:t>
            </a:r>
            <a:r>
              <a:rPr lang="zh-CN" altLang="en-US" dirty="0"/>
              <a:t>的关键在于单次给模型一个包含完整语境的</a:t>
            </a:r>
            <a:r>
              <a:rPr lang="en-US" altLang="zh-CN" dirty="0"/>
              <a:t>Prompt,</a:t>
            </a:r>
            <a:r>
              <a:rPr lang="zh-CN" altLang="en-US" dirty="0"/>
              <a:t>模型通过这一个</a:t>
            </a:r>
            <a:r>
              <a:rPr lang="en-US" altLang="zh-CN" dirty="0"/>
              <a:t>Prompt</a:t>
            </a:r>
            <a:r>
              <a:rPr lang="zh-CN" altLang="en-US" dirty="0"/>
              <a:t>进行零样本学习。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１</a:t>
            </a:r>
            <a:r>
              <a:rPr lang="en-US" altLang="zh-CN" dirty="0"/>
              <a:t>.</a:t>
            </a:r>
            <a:r>
              <a:rPr lang="zh-CN" altLang="en-US" dirty="0"/>
              <a:t>减少工作量，不需要大量的人工标注数据。</a:t>
            </a:r>
            <a:endParaRPr lang="en-US" altLang="zh-CN" dirty="0"/>
          </a:p>
          <a:p>
            <a:r>
              <a:rPr lang="zh-CN" altLang="en-US" dirty="0"/>
              <a:t>２</a:t>
            </a:r>
            <a:r>
              <a:rPr lang="en-US" altLang="zh-CN" dirty="0"/>
              <a:t>.</a:t>
            </a:r>
            <a:r>
              <a:rPr lang="zh-CN" altLang="en-US" dirty="0"/>
              <a:t>更智能，就是它可以自己识别设计要求和对代码的一个关联学习。</a:t>
            </a:r>
            <a:endParaRPr lang="en-US" altLang="zh-CN" dirty="0"/>
          </a:p>
          <a:p>
            <a:r>
              <a:rPr lang="zh-CN" altLang="en-US" dirty="0"/>
              <a:t>３</a:t>
            </a:r>
            <a:r>
              <a:rPr lang="en-US" altLang="zh-CN" dirty="0"/>
              <a:t>.</a:t>
            </a:r>
            <a:r>
              <a:rPr lang="zh-CN" altLang="en-US" dirty="0"/>
              <a:t>代码的一致性和可读性。</a:t>
            </a:r>
            <a:endParaRPr lang="en-US" altLang="zh-CN" dirty="0"/>
          </a:p>
          <a:p>
            <a:r>
              <a:rPr lang="zh-CN" altLang="en-US" dirty="0"/>
              <a:t>４</a:t>
            </a:r>
            <a:r>
              <a:rPr lang="en-US" altLang="zh-CN" dirty="0"/>
              <a:t>.</a:t>
            </a:r>
            <a:r>
              <a:rPr lang="zh-CN" altLang="en-US" dirty="0"/>
              <a:t>方便迭代，就是只需要提供更多的示例即可增强模型。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对一些样例少的一些任务设计也有较好的一个生成效果。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276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里面有对</a:t>
            </a:r>
            <a:r>
              <a:rPr lang="en-US" altLang="zh-CN" dirty="0"/>
              <a:t>ICL</a:t>
            </a:r>
            <a:r>
              <a:rPr lang="zh-CN" altLang="en-US" dirty="0"/>
              <a:t>的一个</a:t>
            </a:r>
            <a:r>
              <a:rPr lang="en-US" altLang="zh-CN" dirty="0"/>
              <a:t>prompt</a:t>
            </a:r>
            <a:r>
              <a:rPr lang="zh-CN" altLang="en-US" dirty="0"/>
              <a:t>训练，还有对</a:t>
            </a:r>
            <a:r>
              <a:rPr lang="en-US" altLang="zh-CN" dirty="0"/>
              <a:t>ICL</a:t>
            </a:r>
            <a:r>
              <a:rPr lang="zh-CN" altLang="en-US" dirty="0"/>
              <a:t>能力的一个评估以及会需要的一些问题解答等待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29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1.jpe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1.xml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5.xml"/><Relationship Id="rId9" Type="http://schemas.openxmlformats.org/officeDocument/2006/relationships/tags" Target="../tags/tag30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9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8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6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9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82.xml"/><Relationship Id="rId3" Type="http://schemas.openxmlformats.org/officeDocument/2006/relationships/tags" Target="../tags/tag77.xml"/><Relationship Id="rId7" Type="http://schemas.openxmlformats.org/officeDocument/2006/relationships/tags" Target="../tags/tag81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11" Type="http://schemas.openxmlformats.org/officeDocument/2006/relationships/tags" Target="../tags/tag85.xml"/><Relationship Id="rId5" Type="http://schemas.openxmlformats.org/officeDocument/2006/relationships/tags" Target="../tags/tag79.xml"/><Relationship Id="rId10" Type="http://schemas.openxmlformats.org/officeDocument/2006/relationships/tags" Target="../tags/tag84.xml"/><Relationship Id="rId4" Type="http://schemas.openxmlformats.org/officeDocument/2006/relationships/tags" Target="../tags/tag78.xml"/><Relationship Id="rId9" Type="http://schemas.openxmlformats.org/officeDocument/2006/relationships/tags" Target="../tags/tag83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12" Type="http://schemas.openxmlformats.org/officeDocument/2006/relationships/tags" Target="../tags/tag97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tags" Target="../tags/tag96.xml"/><Relationship Id="rId5" Type="http://schemas.openxmlformats.org/officeDocument/2006/relationships/tags" Target="../tags/tag90.xml"/><Relationship Id="rId10" Type="http://schemas.openxmlformats.org/officeDocument/2006/relationships/tags" Target="../tags/tag95.xml"/><Relationship Id="rId4" Type="http://schemas.openxmlformats.org/officeDocument/2006/relationships/tags" Target="../tags/tag89.xml"/><Relationship Id="rId9" Type="http://schemas.openxmlformats.org/officeDocument/2006/relationships/tags" Target="../tags/tag94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05.xml"/><Relationship Id="rId13" Type="http://schemas.openxmlformats.org/officeDocument/2006/relationships/tags" Target="../tags/tag110.xml"/><Relationship Id="rId3" Type="http://schemas.openxmlformats.org/officeDocument/2006/relationships/tags" Target="../tags/tag100.xml"/><Relationship Id="rId7" Type="http://schemas.openxmlformats.org/officeDocument/2006/relationships/tags" Target="../tags/tag104.xml"/><Relationship Id="rId12" Type="http://schemas.openxmlformats.org/officeDocument/2006/relationships/tags" Target="../tags/tag109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11" Type="http://schemas.openxmlformats.org/officeDocument/2006/relationships/tags" Target="../tags/tag108.xml"/><Relationship Id="rId5" Type="http://schemas.openxmlformats.org/officeDocument/2006/relationships/tags" Target="../tags/tag102.xml"/><Relationship Id="rId10" Type="http://schemas.openxmlformats.org/officeDocument/2006/relationships/tags" Target="../tags/tag107.xml"/><Relationship Id="rId4" Type="http://schemas.openxmlformats.org/officeDocument/2006/relationships/tags" Target="../tags/tag101.xml"/><Relationship Id="rId9" Type="http://schemas.openxmlformats.org/officeDocument/2006/relationships/tags" Target="../tags/tag106.xml"/><Relationship Id="rId14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tags" Target="../tags/tag123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tags" Target="../tags/tag122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5" Type="http://schemas.openxmlformats.org/officeDocument/2006/relationships/tags" Target="../tags/tag115.xml"/><Relationship Id="rId10" Type="http://schemas.openxmlformats.org/officeDocument/2006/relationships/tags" Target="../tags/tag120.xml"/><Relationship Id="rId4" Type="http://schemas.openxmlformats.org/officeDocument/2006/relationships/tags" Target="../tags/tag114.xml"/><Relationship Id="rId9" Type="http://schemas.openxmlformats.org/officeDocument/2006/relationships/tags" Target="../tags/tag119.xml"/><Relationship Id="rId14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31.xml"/><Relationship Id="rId13" Type="http://schemas.openxmlformats.org/officeDocument/2006/relationships/tags" Target="../tags/tag136.xml"/><Relationship Id="rId3" Type="http://schemas.openxmlformats.org/officeDocument/2006/relationships/tags" Target="../tags/tag126.xml"/><Relationship Id="rId7" Type="http://schemas.openxmlformats.org/officeDocument/2006/relationships/tags" Target="../tags/tag130.xml"/><Relationship Id="rId12" Type="http://schemas.openxmlformats.org/officeDocument/2006/relationships/tags" Target="../tags/tag135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11" Type="http://schemas.openxmlformats.org/officeDocument/2006/relationships/tags" Target="../tags/tag134.xml"/><Relationship Id="rId5" Type="http://schemas.openxmlformats.org/officeDocument/2006/relationships/tags" Target="../tags/tag128.xml"/><Relationship Id="rId10" Type="http://schemas.openxmlformats.org/officeDocument/2006/relationships/tags" Target="../tags/tag133.xml"/><Relationship Id="rId4" Type="http://schemas.openxmlformats.org/officeDocument/2006/relationships/tags" Target="../tags/tag127.xml"/><Relationship Id="rId9" Type="http://schemas.openxmlformats.org/officeDocument/2006/relationships/tags" Target="../tags/tag132.xml"/><Relationship Id="rId14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144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39.xml"/><Relationship Id="rId7" Type="http://schemas.openxmlformats.org/officeDocument/2006/relationships/tags" Target="../tags/tag143.xml"/><Relationship Id="rId12" Type="http://schemas.openxmlformats.org/officeDocument/2006/relationships/tags" Target="../tags/tag148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11" Type="http://schemas.openxmlformats.org/officeDocument/2006/relationships/tags" Target="../tags/tag147.xml"/><Relationship Id="rId5" Type="http://schemas.openxmlformats.org/officeDocument/2006/relationships/tags" Target="../tags/tag141.xml"/><Relationship Id="rId10" Type="http://schemas.openxmlformats.org/officeDocument/2006/relationships/tags" Target="../tags/tag146.xml"/><Relationship Id="rId4" Type="http://schemas.openxmlformats.org/officeDocument/2006/relationships/tags" Target="../tags/tag140.xml"/><Relationship Id="rId9" Type="http://schemas.openxmlformats.org/officeDocument/2006/relationships/tags" Target="../tags/tag145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156.xml"/><Relationship Id="rId3" Type="http://schemas.openxmlformats.org/officeDocument/2006/relationships/tags" Target="../tags/tag151.xml"/><Relationship Id="rId7" Type="http://schemas.openxmlformats.org/officeDocument/2006/relationships/tags" Target="../tags/tag155.xml"/><Relationship Id="rId2" Type="http://schemas.openxmlformats.org/officeDocument/2006/relationships/tags" Target="../tags/tag150.xml"/><Relationship Id="rId1" Type="http://schemas.openxmlformats.org/officeDocument/2006/relationships/tags" Target="../tags/tag149.xml"/><Relationship Id="rId6" Type="http://schemas.openxmlformats.org/officeDocument/2006/relationships/tags" Target="../tags/tag154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53.xml"/><Relationship Id="rId10" Type="http://schemas.openxmlformats.org/officeDocument/2006/relationships/tags" Target="../tags/tag158.xml"/><Relationship Id="rId4" Type="http://schemas.openxmlformats.org/officeDocument/2006/relationships/tags" Target="../tags/tag152.xml"/><Relationship Id="rId9" Type="http://schemas.openxmlformats.org/officeDocument/2006/relationships/tags" Target="../tags/tag157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167.xml"/><Relationship Id="rId7" Type="http://schemas.openxmlformats.org/officeDocument/2006/relationships/tags" Target="../tags/tag171.xml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10" Type="http://schemas.openxmlformats.org/officeDocument/2006/relationships/image" Target="../media/image3.png"/><Relationship Id="rId4" Type="http://schemas.openxmlformats.org/officeDocument/2006/relationships/tags" Target="../tags/tag168.xml"/><Relationship Id="rId9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176.xml"/><Relationship Id="rId4" Type="http://schemas.openxmlformats.org/officeDocument/2006/relationships/tags" Target="../tags/tag175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tags" Target="../tags/tag179.xml"/><Relationship Id="rId7" Type="http://schemas.openxmlformats.org/officeDocument/2006/relationships/image" Target="../media/image4.jpeg"/><Relationship Id="rId2" Type="http://schemas.openxmlformats.org/officeDocument/2006/relationships/tags" Target="../tags/tag178.xml"/><Relationship Id="rId1" Type="http://schemas.openxmlformats.org/officeDocument/2006/relationships/tags" Target="../tags/tag177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181.xml"/><Relationship Id="rId4" Type="http://schemas.openxmlformats.org/officeDocument/2006/relationships/tags" Target="../tags/tag180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tags" Target="../tags/tag184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183.xml"/><Relationship Id="rId1" Type="http://schemas.openxmlformats.org/officeDocument/2006/relationships/tags" Target="../tags/tag182.xml"/><Relationship Id="rId6" Type="http://schemas.openxmlformats.org/officeDocument/2006/relationships/tags" Target="../tags/tag187.xml"/><Relationship Id="rId5" Type="http://schemas.openxmlformats.org/officeDocument/2006/relationships/tags" Target="../tags/tag186.xml"/><Relationship Id="rId4" Type="http://schemas.openxmlformats.org/officeDocument/2006/relationships/tags" Target="../tags/tag185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tags" Target="../tags/tag195.xml"/><Relationship Id="rId3" Type="http://schemas.openxmlformats.org/officeDocument/2006/relationships/tags" Target="../tags/tag190.xml"/><Relationship Id="rId7" Type="http://schemas.openxmlformats.org/officeDocument/2006/relationships/tags" Target="../tags/tag194.xml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6" Type="http://schemas.openxmlformats.org/officeDocument/2006/relationships/tags" Target="../tags/tag193.xml"/><Relationship Id="rId5" Type="http://schemas.openxmlformats.org/officeDocument/2006/relationships/tags" Target="../tags/tag192.xml"/><Relationship Id="rId4" Type="http://schemas.openxmlformats.org/officeDocument/2006/relationships/tags" Target="../tags/tag191.xml"/><Relationship Id="rId9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98.xml"/><Relationship Id="rId7" Type="http://schemas.openxmlformats.org/officeDocument/2006/relationships/image" Target="../media/image5.png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200.xml"/><Relationship Id="rId4" Type="http://schemas.openxmlformats.org/officeDocument/2006/relationships/tags" Target="../tags/tag199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tags" Target="../tags/tag203.xml"/><Relationship Id="rId2" Type="http://schemas.openxmlformats.org/officeDocument/2006/relationships/tags" Target="../tags/tag202.xml"/><Relationship Id="rId1" Type="http://schemas.openxmlformats.org/officeDocument/2006/relationships/tags" Target="../tags/tag201.xml"/><Relationship Id="rId4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tags" Target="../tags/tag206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205.xml"/><Relationship Id="rId1" Type="http://schemas.openxmlformats.org/officeDocument/2006/relationships/tags" Target="../tags/tag204.xml"/><Relationship Id="rId6" Type="http://schemas.openxmlformats.org/officeDocument/2006/relationships/tags" Target="../tags/tag209.xml"/><Relationship Id="rId5" Type="http://schemas.openxmlformats.org/officeDocument/2006/relationships/tags" Target="../tags/tag208.xml"/><Relationship Id="rId4" Type="http://schemas.openxmlformats.org/officeDocument/2006/relationships/tags" Target="../tags/tag207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tags" Target="../tags/tag212.xml"/><Relationship Id="rId2" Type="http://schemas.openxmlformats.org/officeDocument/2006/relationships/tags" Target="../tags/tag211.xml"/><Relationship Id="rId1" Type="http://schemas.openxmlformats.org/officeDocument/2006/relationships/tags" Target="../tags/tag210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214.xml"/><Relationship Id="rId4" Type="http://schemas.openxmlformats.org/officeDocument/2006/relationships/tags" Target="../tags/tag21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tags" Target="../tags/tag217.xml"/><Relationship Id="rId2" Type="http://schemas.openxmlformats.org/officeDocument/2006/relationships/tags" Target="../tags/tag216.xml"/><Relationship Id="rId1" Type="http://schemas.openxmlformats.org/officeDocument/2006/relationships/tags" Target="../tags/tag215.xml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218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tags" Target="../tags/tag221.xml"/><Relationship Id="rId2" Type="http://schemas.openxmlformats.org/officeDocument/2006/relationships/tags" Target="../tags/tag220.xml"/><Relationship Id="rId1" Type="http://schemas.openxmlformats.org/officeDocument/2006/relationships/tags" Target="../tags/tag219.xml"/><Relationship Id="rId6" Type="http://schemas.openxmlformats.org/officeDocument/2006/relationships/image" Target="../media/image7.jpeg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22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tags" Target="../tags/tag225.xml"/><Relationship Id="rId2" Type="http://schemas.openxmlformats.org/officeDocument/2006/relationships/tags" Target="../tags/tag224.xml"/><Relationship Id="rId1" Type="http://schemas.openxmlformats.org/officeDocument/2006/relationships/tags" Target="../tags/tag223.xml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226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tags" Target="../tags/tag229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228.xml"/><Relationship Id="rId1" Type="http://schemas.openxmlformats.org/officeDocument/2006/relationships/tags" Target="../tags/tag227.xml"/><Relationship Id="rId6" Type="http://schemas.openxmlformats.org/officeDocument/2006/relationships/tags" Target="../tags/tag232.xml"/><Relationship Id="rId5" Type="http://schemas.openxmlformats.org/officeDocument/2006/relationships/tags" Target="../tags/tag231.xml"/><Relationship Id="rId4" Type="http://schemas.openxmlformats.org/officeDocument/2006/relationships/tags" Target="../tags/tag230.xml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235.xml"/><Relationship Id="rId7" Type="http://schemas.openxmlformats.org/officeDocument/2006/relationships/tags" Target="../tags/tag239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6" Type="http://schemas.openxmlformats.org/officeDocument/2006/relationships/tags" Target="../tags/tag238.xml"/><Relationship Id="rId5" Type="http://schemas.openxmlformats.org/officeDocument/2006/relationships/tags" Target="../tags/tag237.xml"/><Relationship Id="rId4" Type="http://schemas.openxmlformats.org/officeDocument/2006/relationships/tags" Target="../tags/tag236.xml"/><Relationship Id="rId9" Type="http://schemas.openxmlformats.org/officeDocument/2006/relationships/image" Target="../media/image9.jpeg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242.xml"/><Relationship Id="rId7" Type="http://schemas.openxmlformats.org/officeDocument/2006/relationships/tags" Target="../tags/tag246.xml"/><Relationship Id="rId2" Type="http://schemas.openxmlformats.org/officeDocument/2006/relationships/tags" Target="../tags/tag241.xml"/><Relationship Id="rId1" Type="http://schemas.openxmlformats.org/officeDocument/2006/relationships/tags" Target="../tags/tag240.xml"/><Relationship Id="rId6" Type="http://schemas.openxmlformats.org/officeDocument/2006/relationships/tags" Target="../tags/tag245.xml"/><Relationship Id="rId5" Type="http://schemas.openxmlformats.org/officeDocument/2006/relationships/tags" Target="../tags/tag244.xml"/><Relationship Id="rId4" Type="http://schemas.openxmlformats.org/officeDocument/2006/relationships/tags" Target="../tags/tag243.xml"/><Relationship Id="rId9" Type="http://schemas.openxmlformats.org/officeDocument/2006/relationships/image" Target="../media/image10.jpeg"/></Relationships>
</file>

<file path=ppt/slideLayouts/_rels/slideLayout4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249.xml"/><Relationship Id="rId7" Type="http://schemas.openxmlformats.org/officeDocument/2006/relationships/tags" Target="../tags/tag253.xml"/><Relationship Id="rId2" Type="http://schemas.openxmlformats.org/officeDocument/2006/relationships/tags" Target="../tags/tag248.xml"/><Relationship Id="rId1" Type="http://schemas.openxmlformats.org/officeDocument/2006/relationships/tags" Target="../tags/tag247.xml"/><Relationship Id="rId6" Type="http://schemas.openxmlformats.org/officeDocument/2006/relationships/tags" Target="../tags/tag252.xml"/><Relationship Id="rId5" Type="http://schemas.openxmlformats.org/officeDocument/2006/relationships/tags" Target="../tags/tag251.xml"/><Relationship Id="rId4" Type="http://schemas.openxmlformats.org/officeDocument/2006/relationships/tags" Target="../tags/tag250.xml"/><Relationship Id="rId9" Type="http://schemas.openxmlformats.org/officeDocument/2006/relationships/image" Target="../media/image11.jpeg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tags" Target="../tags/tag261.xml"/><Relationship Id="rId3" Type="http://schemas.openxmlformats.org/officeDocument/2006/relationships/tags" Target="../tags/tag256.xml"/><Relationship Id="rId7" Type="http://schemas.openxmlformats.org/officeDocument/2006/relationships/tags" Target="../tags/tag260.xml"/><Relationship Id="rId2" Type="http://schemas.openxmlformats.org/officeDocument/2006/relationships/tags" Target="../tags/tag255.xml"/><Relationship Id="rId1" Type="http://schemas.openxmlformats.org/officeDocument/2006/relationships/tags" Target="../tags/tag254.xml"/><Relationship Id="rId6" Type="http://schemas.openxmlformats.org/officeDocument/2006/relationships/tags" Target="../tags/tag259.xml"/><Relationship Id="rId11" Type="http://schemas.openxmlformats.org/officeDocument/2006/relationships/image" Target="../media/image12.jpeg"/><Relationship Id="rId5" Type="http://schemas.openxmlformats.org/officeDocument/2006/relationships/tags" Target="../tags/tag258.xml"/><Relationship Id="rId10" Type="http://schemas.openxmlformats.org/officeDocument/2006/relationships/slideMaster" Target="../slideMasters/slideMaster3.xml"/><Relationship Id="rId4" Type="http://schemas.openxmlformats.org/officeDocument/2006/relationships/tags" Target="../tags/tag257.xml"/><Relationship Id="rId9" Type="http://schemas.openxmlformats.org/officeDocument/2006/relationships/tags" Target="../tags/tag262.xml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tags" Target="../tags/tag265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264.xml"/><Relationship Id="rId1" Type="http://schemas.openxmlformats.org/officeDocument/2006/relationships/tags" Target="../tags/tag263.xml"/><Relationship Id="rId6" Type="http://schemas.openxmlformats.org/officeDocument/2006/relationships/tags" Target="../tags/tag268.xml"/><Relationship Id="rId5" Type="http://schemas.openxmlformats.org/officeDocument/2006/relationships/tags" Target="../tags/tag267.xml"/><Relationship Id="rId4" Type="http://schemas.openxmlformats.org/officeDocument/2006/relationships/tags" Target="../tags/tag266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tags" Target="../tags/tag274.xml"/><Relationship Id="rId2" Type="http://schemas.openxmlformats.org/officeDocument/2006/relationships/tags" Target="../tags/tag273.xml"/><Relationship Id="rId1" Type="http://schemas.openxmlformats.org/officeDocument/2006/relationships/tags" Target="../tags/tag272.xml"/><Relationship Id="rId5" Type="http://schemas.openxmlformats.org/officeDocument/2006/relationships/image" Target="../media/image14.png"/><Relationship Id="rId4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275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277.xml"/><Relationship Id="rId1" Type="http://schemas.openxmlformats.org/officeDocument/2006/relationships/tags" Target="../tags/tag276.xml"/><Relationship Id="rId4" Type="http://schemas.openxmlformats.org/officeDocument/2006/relationships/image" Target="../media/image1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278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279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280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28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28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283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tags" Target="../tags/tag286.xml"/><Relationship Id="rId2" Type="http://schemas.openxmlformats.org/officeDocument/2006/relationships/tags" Target="../tags/tag285.xml"/><Relationship Id="rId1" Type="http://schemas.openxmlformats.org/officeDocument/2006/relationships/tags" Target="../tags/tag284.xml"/><Relationship Id="rId5" Type="http://schemas.openxmlformats.org/officeDocument/2006/relationships/image" Target="../media/image14.png"/><Relationship Id="rId4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tags" Target="../tags/tag289.xml"/><Relationship Id="rId7" Type="http://schemas.openxmlformats.org/officeDocument/2006/relationships/image" Target="../media/image15.png"/><Relationship Id="rId2" Type="http://schemas.openxmlformats.org/officeDocument/2006/relationships/tags" Target="../tags/tag288.xml"/><Relationship Id="rId1" Type="http://schemas.openxmlformats.org/officeDocument/2006/relationships/tags" Target="../tags/tag287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291.xml"/><Relationship Id="rId4" Type="http://schemas.openxmlformats.org/officeDocument/2006/relationships/tags" Target="../tags/tag290.xml"/></Relationships>
</file>

<file path=ppt/slideLayouts/_rels/slideLayout5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4.xml"/><Relationship Id="rId3" Type="http://schemas.openxmlformats.org/officeDocument/2006/relationships/tags" Target="../tags/tag294.xml"/><Relationship Id="rId7" Type="http://schemas.openxmlformats.org/officeDocument/2006/relationships/tags" Target="../tags/tag298.xml"/><Relationship Id="rId2" Type="http://schemas.openxmlformats.org/officeDocument/2006/relationships/tags" Target="../tags/tag293.xml"/><Relationship Id="rId1" Type="http://schemas.openxmlformats.org/officeDocument/2006/relationships/tags" Target="../tags/tag292.xml"/><Relationship Id="rId6" Type="http://schemas.openxmlformats.org/officeDocument/2006/relationships/tags" Target="../tags/tag297.xml"/><Relationship Id="rId5" Type="http://schemas.openxmlformats.org/officeDocument/2006/relationships/tags" Target="../tags/tag296.xml"/><Relationship Id="rId4" Type="http://schemas.openxmlformats.org/officeDocument/2006/relationships/tags" Target="../tags/tag295.xml"/><Relationship Id="rId9" Type="http://schemas.openxmlformats.org/officeDocument/2006/relationships/image" Target="../media/image1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8" Type="http://schemas.openxmlformats.org/officeDocument/2006/relationships/tags" Target="../tags/tag306.xml"/><Relationship Id="rId3" Type="http://schemas.openxmlformats.org/officeDocument/2006/relationships/tags" Target="../tags/tag301.xml"/><Relationship Id="rId7" Type="http://schemas.openxmlformats.org/officeDocument/2006/relationships/tags" Target="../tags/tag305.xml"/><Relationship Id="rId2" Type="http://schemas.openxmlformats.org/officeDocument/2006/relationships/tags" Target="../tags/tag300.xml"/><Relationship Id="rId1" Type="http://schemas.openxmlformats.org/officeDocument/2006/relationships/tags" Target="../tags/tag299.xml"/><Relationship Id="rId6" Type="http://schemas.openxmlformats.org/officeDocument/2006/relationships/tags" Target="../tags/tag304.xml"/><Relationship Id="rId5" Type="http://schemas.openxmlformats.org/officeDocument/2006/relationships/tags" Target="../tags/tag303.xml"/><Relationship Id="rId10" Type="http://schemas.openxmlformats.org/officeDocument/2006/relationships/image" Target="../media/image15.png"/><Relationship Id="rId4" Type="http://schemas.openxmlformats.org/officeDocument/2006/relationships/tags" Target="../tags/tag302.xml"/><Relationship Id="rId9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8" Type="http://schemas.openxmlformats.org/officeDocument/2006/relationships/tags" Target="../tags/tag314.xml"/><Relationship Id="rId3" Type="http://schemas.openxmlformats.org/officeDocument/2006/relationships/tags" Target="../tags/tag309.xml"/><Relationship Id="rId7" Type="http://schemas.openxmlformats.org/officeDocument/2006/relationships/tags" Target="../tags/tag313.xml"/><Relationship Id="rId2" Type="http://schemas.openxmlformats.org/officeDocument/2006/relationships/tags" Target="../tags/tag308.xml"/><Relationship Id="rId1" Type="http://schemas.openxmlformats.org/officeDocument/2006/relationships/tags" Target="../tags/tag307.xml"/><Relationship Id="rId6" Type="http://schemas.openxmlformats.org/officeDocument/2006/relationships/tags" Target="../tags/tag312.xml"/><Relationship Id="rId5" Type="http://schemas.openxmlformats.org/officeDocument/2006/relationships/tags" Target="../tags/tag311.xml"/><Relationship Id="rId10" Type="http://schemas.openxmlformats.org/officeDocument/2006/relationships/image" Target="../media/image15.png"/><Relationship Id="rId4" Type="http://schemas.openxmlformats.org/officeDocument/2006/relationships/tags" Target="../tags/tag310.xml"/><Relationship Id="rId9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8" Type="http://schemas.openxmlformats.org/officeDocument/2006/relationships/tags" Target="../tags/tag322.xml"/><Relationship Id="rId3" Type="http://schemas.openxmlformats.org/officeDocument/2006/relationships/tags" Target="../tags/tag317.xml"/><Relationship Id="rId7" Type="http://schemas.openxmlformats.org/officeDocument/2006/relationships/tags" Target="../tags/tag321.xml"/><Relationship Id="rId2" Type="http://schemas.openxmlformats.org/officeDocument/2006/relationships/tags" Target="../tags/tag316.xml"/><Relationship Id="rId1" Type="http://schemas.openxmlformats.org/officeDocument/2006/relationships/tags" Target="../tags/tag315.xml"/><Relationship Id="rId6" Type="http://schemas.openxmlformats.org/officeDocument/2006/relationships/tags" Target="../tags/tag320.xml"/><Relationship Id="rId5" Type="http://schemas.openxmlformats.org/officeDocument/2006/relationships/tags" Target="../tags/tag319.xml"/><Relationship Id="rId10" Type="http://schemas.openxmlformats.org/officeDocument/2006/relationships/image" Target="../media/image15.png"/><Relationship Id="rId4" Type="http://schemas.openxmlformats.org/officeDocument/2006/relationships/tags" Target="../tags/tag318.xml"/><Relationship Id="rId9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8" Type="http://schemas.openxmlformats.org/officeDocument/2006/relationships/tags" Target="../tags/tag330.xml"/><Relationship Id="rId3" Type="http://schemas.openxmlformats.org/officeDocument/2006/relationships/tags" Target="../tags/tag325.xml"/><Relationship Id="rId7" Type="http://schemas.openxmlformats.org/officeDocument/2006/relationships/tags" Target="../tags/tag329.xml"/><Relationship Id="rId12" Type="http://schemas.openxmlformats.org/officeDocument/2006/relationships/image" Target="../media/image15.png"/><Relationship Id="rId2" Type="http://schemas.openxmlformats.org/officeDocument/2006/relationships/tags" Target="../tags/tag324.xml"/><Relationship Id="rId1" Type="http://schemas.openxmlformats.org/officeDocument/2006/relationships/tags" Target="../tags/tag323.xml"/><Relationship Id="rId6" Type="http://schemas.openxmlformats.org/officeDocument/2006/relationships/tags" Target="../tags/tag328.xml"/><Relationship Id="rId11" Type="http://schemas.openxmlformats.org/officeDocument/2006/relationships/slideMaster" Target="../slideMasters/slideMaster4.xml"/><Relationship Id="rId5" Type="http://schemas.openxmlformats.org/officeDocument/2006/relationships/tags" Target="../tags/tag327.xml"/><Relationship Id="rId10" Type="http://schemas.openxmlformats.org/officeDocument/2006/relationships/tags" Target="../tags/tag332.xml"/><Relationship Id="rId4" Type="http://schemas.openxmlformats.org/officeDocument/2006/relationships/tags" Target="../tags/tag326.xml"/><Relationship Id="rId9" Type="http://schemas.openxmlformats.org/officeDocument/2006/relationships/tags" Target="../tags/tag331.xml"/></Relationships>
</file>

<file path=ppt/slideLayouts/_rels/slideLayout6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4.xml"/><Relationship Id="rId3" Type="http://schemas.openxmlformats.org/officeDocument/2006/relationships/tags" Target="../tags/tag335.xml"/><Relationship Id="rId7" Type="http://schemas.openxmlformats.org/officeDocument/2006/relationships/tags" Target="../tags/tag339.xml"/><Relationship Id="rId2" Type="http://schemas.openxmlformats.org/officeDocument/2006/relationships/tags" Target="../tags/tag334.xml"/><Relationship Id="rId1" Type="http://schemas.openxmlformats.org/officeDocument/2006/relationships/tags" Target="../tags/tag333.xml"/><Relationship Id="rId6" Type="http://schemas.openxmlformats.org/officeDocument/2006/relationships/tags" Target="../tags/tag338.xml"/><Relationship Id="rId5" Type="http://schemas.openxmlformats.org/officeDocument/2006/relationships/tags" Target="../tags/tag337.xml"/><Relationship Id="rId4" Type="http://schemas.openxmlformats.org/officeDocument/2006/relationships/tags" Target="../tags/tag336.xml"/><Relationship Id="rId9" Type="http://schemas.openxmlformats.org/officeDocument/2006/relationships/image" Target="../media/image1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968" y="136131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968" y="384098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184" y="523097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>
            <p:custDataLst>
              <p:tags r:id="rId1"/>
            </p:custDataLst>
          </p:nvPr>
        </p:nvSpPr>
        <p:spPr>
          <a:xfrm rot="10800000">
            <a:off x="3244802" y="0"/>
            <a:ext cx="8946988" cy="6858000"/>
          </a:xfrm>
          <a:custGeom>
            <a:avLst/>
            <a:gdLst>
              <a:gd name="connsiteX0" fmla="*/ 8946988 w 8946988"/>
              <a:gd name="connsiteY0" fmla="*/ 6858000 h 6858000"/>
              <a:gd name="connsiteX1" fmla="*/ 0 w 8946988"/>
              <a:gd name="connsiteY1" fmla="*/ 6858000 h 6858000"/>
              <a:gd name="connsiteX2" fmla="*/ 9315 w 8946988"/>
              <a:gd name="connsiteY2" fmla="*/ 0 h 6858000"/>
              <a:gd name="connsiteX3" fmla="*/ 2685840 w 8946988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46988" h="6858000">
                <a:moveTo>
                  <a:pt x="8946988" y="6858000"/>
                </a:moveTo>
                <a:lnTo>
                  <a:pt x="0" y="6858000"/>
                </a:lnTo>
                <a:lnTo>
                  <a:pt x="9315" y="0"/>
                </a:lnTo>
                <a:lnTo>
                  <a:pt x="2685840" y="0"/>
                </a:lnTo>
                <a:close/>
              </a:path>
            </a:pathLst>
          </a:custGeom>
          <a:blipFill dpi="0" rotWithShape="0">
            <a:blip r:embed="rId12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/>
          </a:p>
        </p:txBody>
      </p:sp>
      <p:sp>
        <p:nvSpPr>
          <p:cNvPr id="14" name="任意多边形: 形状 13"/>
          <p:cNvSpPr/>
          <p:nvPr>
            <p:custDataLst>
              <p:tags r:id="rId2"/>
            </p:custDataLst>
          </p:nvPr>
        </p:nvSpPr>
        <p:spPr>
          <a:xfrm rot="10800000">
            <a:off x="3244802" y="-2918"/>
            <a:ext cx="8976698" cy="6862757"/>
          </a:xfrm>
          <a:custGeom>
            <a:avLst/>
            <a:gdLst>
              <a:gd name="connsiteX0" fmla="*/ 8976698 w 8976698"/>
              <a:gd name="connsiteY0" fmla="*/ 6862757 h 6862757"/>
              <a:gd name="connsiteX1" fmla="*/ 0 w 8976698"/>
              <a:gd name="connsiteY1" fmla="*/ 6862757 h 6862757"/>
              <a:gd name="connsiteX2" fmla="*/ 9359 w 8976698"/>
              <a:gd name="connsiteY2" fmla="*/ 0 h 6862757"/>
              <a:gd name="connsiteX3" fmla="*/ 2685884 w 8976698"/>
              <a:gd name="connsiteY3" fmla="*/ 0 h 6862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76698" h="6862757">
                <a:moveTo>
                  <a:pt x="8976698" y="6862757"/>
                </a:moveTo>
                <a:lnTo>
                  <a:pt x="0" y="6862757"/>
                </a:lnTo>
                <a:lnTo>
                  <a:pt x="9359" y="0"/>
                </a:lnTo>
                <a:lnTo>
                  <a:pt x="2685884" y="0"/>
                </a:lnTo>
                <a:close/>
              </a:path>
            </a:pathLst>
          </a:custGeom>
          <a:solidFill>
            <a:srgbClr val="455171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>
            <p:custDataLst>
              <p:tags r:id="rId3"/>
            </p:custDataLst>
          </p:nvPr>
        </p:nvGrpSpPr>
        <p:grpSpPr>
          <a:xfrm>
            <a:off x="557881" y="3882916"/>
            <a:ext cx="1633414" cy="614561"/>
            <a:chOff x="949766" y="3882916"/>
            <a:chExt cx="2002973" cy="753605"/>
          </a:xfrm>
        </p:grpSpPr>
        <p:sp>
          <p:nvSpPr>
            <p:cNvPr id="8" name="矩形 7"/>
            <p:cNvSpPr/>
            <p:nvPr>
              <p:custDataLst>
                <p:tags r:id="rId9"/>
              </p:custDataLst>
            </p:nvPr>
          </p:nvSpPr>
          <p:spPr>
            <a:xfrm>
              <a:off x="949766" y="3882916"/>
              <a:ext cx="2002973" cy="7078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>
              <p:custDataLst>
                <p:tags r:id="rId10"/>
              </p:custDataLst>
            </p:nvPr>
          </p:nvSpPr>
          <p:spPr>
            <a:xfrm>
              <a:off x="949766" y="4590802"/>
              <a:ext cx="200297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472073" y="2579256"/>
            <a:ext cx="4782098" cy="757130"/>
          </a:xfrm>
        </p:spPr>
        <p:txBody>
          <a:bodyPr wrap="square" anchor="b">
            <a:noAutofit/>
          </a:bodyPr>
          <a:lstStyle>
            <a:lvl1pPr algn="l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472073" y="3428461"/>
            <a:ext cx="4782098" cy="286232"/>
          </a:xfrm>
        </p:spPr>
        <p:txBody>
          <a:bodyPr wrap="square"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038600" y="6346825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6825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>
            <p:custDataLst>
              <p:tags r:id="rId1"/>
            </p:custDataLst>
          </p:nvPr>
        </p:nvSpPr>
        <p:spPr>
          <a:xfrm rot="5400000">
            <a:off x="365579" y="-384630"/>
            <a:ext cx="3106057" cy="3875317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>
            <p:custDataLst>
              <p:tags r:id="rId2"/>
            </p:custDataLst>
          </p:nvPr>
        </p:nvSpPr>
        <p:spPr>
          <a:xfrm rot="16200000">
            <a:off x="8672738" y="3367313"/>
            <a:ext cx="3106057" cy="3875317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12"/>
          <p:cNvSpPr/>
          <p:nvPr>
            <p:custDataLst>
              <p:tags r:id="rId3"/>
            </p:custDataLst>
          </p:nvPr>
        </p:nvSpPr>
        <p:spPr>
          <a:xfrm rot="19299726">
            <a:off x="6750617" y="4812139"/>
            <a:ext cx="6346464" cy="695922"/>
          </a:xfrm>
          <a:custGeom>
            <a:avLst/>
            <a:gdLst>
              <a:gd name="connsiteX0" fmla="*/ 0 w 5892800"/>
              <a:gd name="connsiteY0" fmla="*/ 0 h 707886"/>
              <a:gd name="connsiteX1" fmla="*/ 5892800 w 5892800"/>
              <a:gd name="connsiteY1" fmla="*/ 0 h 707886"/>
              <a:gd name="connsiteX2" fmla="*/ 5892800 w 5892800"/>
              <a:gd name="connsiteY2" fmla="*/ 707886 h 707886"/>
              <a:gd name="connsiteX3" fmla="*/ 0 w 5892800"/>
              <a:gd name="connsiteY3" fmla="*/ 707886 h 707886"/>
              <a:gd name="connsiteX4" fmla="*/ 0 w 5892800"/>
              <a:gd name="connsiteY4" fmla="*/ 0 h 707886"/>
              <a:gd name="connsiteX0-1" fmla="*/ 0 w 6244155"/>
              <a:gd name="connsiteY0-2" fmla="*/ 0 h 707886"/>
              <a:gd name="connsiteX1-3" fmla="*/ 6244155 w 6244155"/>
              <a:gd name="connsiteY1-4" fmla="*/ 293 h 707886"/>
              <a:gd name="connsiteX2-5" fmla="*/ 5892800 w 6244155"/>
              <a:gd name="connsiteY2-6" fmla="*/ 707886 h 707886"/>
              <a:gd name="connsiteX3-7" fmla="*/ 0 w 6244155"/>
              <a:gd name="connsiteY3-8" fmla="*/ 707886 h 707886"/>
              <a:gd name="connsiteX4-9" fmla="*/ 0 w 6244155"/>
              <a:gd name="connsiteY4-10" fmla="*/ 0 h 707886"/>
              <a:gd name="connsiteX0-11" fmla="*/ 0 w 6244155"/>
              <a:gd name="connsiteY0-12" fmla="*/ 0 h 707886"/>
              <a:gd name="connsiteX1-13" fmla="*/ 6244155 w 6244155"/>
              <a:gd name="connsiteY1-14" fmla="*/ 293 h 707886"/>
              <a:gd name="connsiteX2-15" fmla="*/ 5654769 w 6244155"/>
              <a:gd name="connsiteY2-16" fmla="*/ 704690 h 707886"/>
              <a:gd name="connsiteX3-17" fmla="*/ 0 w 6244155"/>
              <a:gd name="connsiteY3-18" fmla="*/ 707886 h 707886"/>
              <a:gd name="connsiteX4-19" fmla="*/ 0 w 6244155"/>
              <a:gd name="connsiteY4-20" fmla="*/ 0 h 707886"/>
              <a:gd name="connsiteX0-21" fmla="*/ 0 w 6201341"/>
              <a:gd name="connsiteY0-22" fmla="*/ 0 h 707886"/>
              <a:gd name="connsiteX1-23" fmla="*/ 6201341 w 6201341"/>
              <a:gd name="connsiteY1-24" fmla="*/ 5293 h 707886"/>
              <a:gd name="connsiteX2-25" fmla="*/ 5654769 w 6201341"/>
              <a:gd name="connsiteY2-26" fmla="*/ 704690 h 707886"/>
              <a:gd name="connsiteX3-27" fmla="*/ 0 w 6201341"/>
              <a:gd name="connsiteY3-28" fmla="*/ 707886 h 707886"/>
              <a:gd name="connsiteX4-29" fmla="*/ 0 w 6201341"/>
              <a:gd name="connsiteY4-30" fmla="*/ 0 h 707886"/>
              <a:gd name="connsiteX0-31" fmla="*/ 0 w 6201341"/>
              <a:gd name="connsiteY0-32" fmla="*/ 0 h 707886"/>
              <a:gd name="connsiteX1-33" fmla="*/ 6201341 w 6201341"/>
              <a:gd name="connsiteY1-34" fmla="*/ 5293 h 707886"/>
              <a:gd name="connsiteX2-35" fmla="*/ 5638088 w 6201341"/>
              <a:gd name="connsiteY2-36" fmla="*/ 701215 h 707886"/>
              <a:gd name="connsiteX3-37" fmla="*/ 0 w 6201341"/>
              <a:gd name="connsiteY3-38" fmla="*/ 707886 h 707886"/>
              <a:gd name="connsiteX4-39" fmla="*/ 0 w 6201341"/>
              <a:gd name="connsiteY4-40" fmla="*/ 0 h 707886"/>
              <a:gd name="connsiteX0-41" fmla="*/ 0 w 6201341"/>
              <a:gd name="connsiteY0-42" fmla="*/ 0 h 701215"/>
              <a:gd name="connsiteX1-43" fmla="*/ 6201341 w 6201341"/>
              <a:gd name="connsiteY1-44" fmla="*/ 5293 h 701215"/>
              <a:gd name="connsiteX2-45" fmla="*/ 5638088 w 6201341"/>
              <a:gd name="connsiteY2-46" fmla="*/ 701215 h 701215"/>
              <a:gd name="connsiteX3-47" fmla="*/ 719912 w 6201341"/>
              <a:gd name="connsiteY3-48" fmla="*/ 694321 h 701215"/>
              <a:gd name="connsiteX4-49" fmla="*/ 0 w 6201341"/>
              <a:gd name="connsiteY4-50" fmla="*/ 0 h 701215"/>
              <a:gd name="connsiteX0-51" fmla="*/ 0 w 6346464"/>
              <a:gd name="connsiteY0-52" fmla="*/ 6233 h 695922"/>
              <a:gd name="connsiteX1-53" fmla="*/ 6346464 w 6346464"/>
              <a:gd name="connsiteY1-54" fmla="*/ 0 h 695922"/>
              <a:gd name="connsiteX2-55" fmla="*/ 5783211 w 6346464"/>
              <a:gd name="connsiteY2-56" fmla="*/ 695922 h 695922"/>
              <a:gd name="connsiteX3-57" fmla="*/ 865035 w 6346464"/>
              <a:gd name="connsiteY3-58" fmla="*/ 689028 h 695922"/>
              <a:gd name="connsiteX4-59" fmla="*/ 0 w 6346464"/>
              <a:gd name="connsiteY4-60" fmla="*/ 6233 h 69592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46464" h="695922">
                <a:moveTo>
                  <a:pt x="0" y="6233"/>
                </a:moveTo>
                <a:lnTo>
                  <a:pt x="6346464" y="0"/>
                </a:lnTo>
                <a:lnTo>
                  <a:pt x="5783211" y="695922"/>
                </a:lnTo>
                <a:lnTo>
                  <a:pt x="865035" y="689028"/>
                </a:lnTo>
                <a:lnTo>
                  <a:pt x="0" y="6233"/>
                </a:lnTo>
                <a:close/>
              </a:path>
            </a:pathLst>
          </a:cu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12"/>
          <p:cNvSpPr/>
          <p:nvPr>
            <p:custDataLst>
              <p:tags r:id="rId4"/>
            </p:custDataLst>
          </p:nvPr>
        </p:nvSpPr>
        <p:spPr>
          <a:xfrm rot="8445098">
            <a:off x="-970111" y="1383138"/>
            <a:ext cx="6346464" cy="695922"/>
          </a:xfrm>
          <a:custGeom>
            <a:avLst/>
            <a:gdLst>
              <a:gd name="connsiteX0" fmla="*/ 0 w 5892800"/>
              <a:gd name="connsiteY0" fmla="*/ 0 h 707886"/>
              <a:gd name="connsiteX1" fmla="*/ 5892800 w 5892800"/>
              <a:gd name="connsiteY1" fmla="*/ 0 h 707886"/>
              <a:gd name="connsiteX2" fmla="*/ 5892800 w 5892800"/>
              <a:gd name="connsiteY2" fmla="*/ 707886 h 707886"/>
              <a:gd name="connsiteX3" fmla="*/ 0 w 5892800"/>
              <a:gd name="connsiteY3" fmla="*/ 707886 h 707886"/>
              <a:gd name="connsiteX4" fmla="*/ 0 w 5892800"/>
              <a:gd name="connsiteY4" fmla="*/ 0 h 707886"/>
              <a:gd name="connsiteX0-1" fmla="*/ 0 w 6244155"/>
              <a:gd name="connsiteY0-2" fmla="*/ 0 h 707886"/>
              <a:gd name="connsiteX1-3" fmla="*/ 6244155 w 6244155"/>
              <a:gd name="connsiteY1-4" fmla="*/ 293 h 707886"/>
              <a:gd name="connsiteX2-5" fmla="*/ 5892800 w 6244155"/>
              <a:gd name="connsiteY2-6" fmla="*/ 707886 h 707886"/>
              <a:gd name="connsiteX3-7" fmla="*/ 0 w 6244155"/>
              <a:gd name="connsiteY3-8" fmla="*/ 707886 h 707886"/>
              <a:gd name="connsiteX4-9" fmla="*/ 0 w 6244155"/>
              <a:gd name="connsiteY4-10" fmla="*/ 0 h 707886"/>
              <a:gd name="connsiteX0-11" fmla="*/ 0 w 6244155"/>
              <a:gd name="connsiteY0-12" fmla="*/ 0 h 707886"/>
              <a:gd name="connsiteX1-13" fmla="*/ 6244155 w 6244155"/>
              <a:gd name="connsiteY1-14" fmla="*/ 293 h 707886"/>
              <a:gd name="connsiteX2-15" fmla="*/ 5654769 w 6244155"/>
              <a:gd name="connsiteY2-16" fmla="*/ 704690 h 707886"/>
              <a:gd name="connsiteX3-17" fmla="*/ 0 w 6244155"/>
              <a:gd name="connsiteY3-18" fmla="*/ 707886 h 707886"/>
              <a:gd name="connsiteX4-19" fmla="*/ 0 w 6244155"/>
              <a:gd name="connsiteY4-20" fmla="*/ 0 h 707886"/>
              <a:gd name="connsiteX0-21" fmla="*/ 0 w 6201341"/>
              <a:gd name="connsiteY0-22" fmla="*/ 0 h 707886"/>
              <a:gd name="connsiteX1-23" fmla="*/ 6201341 w 6201341"/>
              <a:gd name="connsiteY1-24" fmla="*/ 5293 h 707886"/>
              <a:gd name="connsiteX2-25" fmla="*/ 5654769 w 6201341"/>
              <a:gd name="connsiteY2-26" fmla="*/ 704690 h 707886"/>
              <a:gd name="connsiteX3-27" fmla="*/ 0 w 6201341"/>
              <a:gd name="connsiteY3-28" fmla="*/ 707886 h 707886"/>
              <a:gd name="connsiteX4-29" fmla="*/ 0 w 6201341"/>
              <a:gd name="connsiteY4-30" fmla="*/ 0 h 707886"/>
              <a:gd name="connsiteX0-31" fmla="*/ 0 w 6201341"/>
              <a:gd name="connsiteY0-32" fmla="*/ 0 h 707886"/>
              <a:gd name="connsiteX1-33" fmla="*/ 6201341 w 6201341"/>
              <a:gd name="connsiteY1-34" fmla="*/ 5293 h 707886"/>
              <a:gd name="connsiteX2-35" fmla="*/ 5638088 w 6201341"/>
              <a:gd name="connsiteY2-36" fmla="*/ 701215 h 707886"/>
              <a:gd name="connsiteX3-37" fmla="*/ 0 w 6201341"/>
              <a:gd name="connsiteY3-38" fmla="*/ 707886 h 707886"/>
              <a:gd name="connsiteX4-39" fmla="*/ 0 w 6201341"/>
              <a:gd name="connsiteY4-40" fmla="*/ 0 h 707886"/>
              <a:gd name="connsiteX0-41" fmla="*/ 0 w 6201341"/>
              <a:gd name="connsiteY0-42" fmla="*/ 0 h 701215"/>
              <a:gd name="connsiteX1-43" fmla="*/ 6201341 w 6201341"/>
              <a:gd name="connsiteY1-44" fmla="*/ 5293 h 701215"/>
              <a:gd name="connsiteX2-45" fmla="*/ 5638088 w 6201341"/>
              <a:gd name="connsiteY2-46" fmla="*/ 701215 h 701215"/>
              <a:gd name="connsiteX3-47" fmla="*/ 719912 w 6201341"/>
              <a:gd name="connsiteY3-48" fmla="*/ 694321 h 701215"/>
              <a:gd name="connsiteX4-49" fmla="*/ 0 w 6201341"/>
              <a:gd name="connsiteY4-50" fmla="*/ 0 h 701215"/>
              <a:gd name="connsiteX0-51" fmla="*/ 0 w 6346464"/>
              <a:gd name="connsiteY0-52" fmla="*/ 6233 h 695922"/>
              <a:gd name="connsiteX1-53" fmla="*/ 6346464 w 6346464"/>
              <a:gd name="connsiteY1-54" fmla="*/ 0 h 695922"/>
              <a:gd name="connsiteX2-55" fmla="*/ 5783211 w 6346464"/>
              <a:gd name="connsiteY2-56" fmla="*/ 695922 h 695922"/>
              <a:gd name="connsiteX3-57" fmla="*/ 865035 w 6346464"/>
              <a:gd name="connsiteY3-58" fmla="*/ 689028 h 695922"/>
              <a:gd name="connsiteX4-59" fmla="*/ 0 w 6346464"/>
              <a:gd name="connsiteY4-60" fmla="*/ 6233 h 69592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46464" h="695922">
                <a:moveTo>
                  <a:pt x="0" y="6233"/>
                </a:moveTo>
                <a:lnTo>
                  <a:pt x="6346464" y="0"/>
                </a:lnTo>
                <a:lnTo>
                  <a:pt x="5783211" y="695922"/>
                </a:lnTo>
                <a:lnTo>
                  <a:pt x="865035" y="689028"/>
                </a:lnTo>
                <a:lnTo>
                  <a:pt x="0" y="6233"/>
                </a:lnTo>
                <a:close/>
              </a:path>
            </a:pathLst>
          </a:cu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850087" y="2804984"/>
            <a:ext cx="5529587" cy="898493"/>
          </a:xfrm>
        </p:spPr>
        <p:txBody>
          <a:bodyPr anchor="ctr" anchorCtr="0">
            <a:normAutofit/>
          </a:bodyPr>
          <a:lstStyle>
            <a:lvl1pPr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3317769" y="2804984"/>
            <a:ext cx="1466507" cy="898493"/>
          </a:xfrm>
        </p:spPr>
        <p:txBody>
          <a:bodyPr wrap="square" anchor="ctr" anchorCtr="0">
            <a:normAutofit/>
          </a:bodyPr>
          <a:lstStyle>
            <a:lvl1pPr marL="0" indent="0" algn="r">
              <a:buNone/>
              <a:defRPr sz="4400" b="1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2"/>
            </p:custDataLst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2023/7/20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84" y="52309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84" y="1983597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314762" y="2383064"/>
            <a:ext cx="5562475" cy="1699079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0" dist="50800" dir="2700000" sx="104000" sy="10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 rot="5400000">
            <a:off x="5773057" y="468083"/>
            <a:ext cx="645888" cy="12192002"/>
            <a:chOff x="9775372" y="0"/>
            <a:chExt cx="832755" cy="6858000"/>
          </a:xfrm>
        </p:grpSpPr>
        <p:sp>
          <p:nvSpPr>
            <p:cNvPr id="8" name="矩形 7"/>
            <p:cNvSpPr/>
            <p:nvPr>
              <p:custDataLst>
                <p:tags r:id="rId7"/>
              </p:custDataLst>
            </p:nvPr>
          </p:nvSpPr>
          <p:spPr>
            <a:xfrm>
              <a:off x="9775372" y="0"/>
              <a:ext cx="653143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>
              <p:custDataLst>
                <p:tags r:id="rId8"/>
              </p:custDataLst>
            </p:nvPr>
          </p:nvSpPr>
          <p:spPr>
            <a:xfrm>
              <a:off x="10428514" y="0"/>
              <a:ext cx="179613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3314763" y="2569821"/>
            <a:ext cx="5562474" cy="1325563"/>
          </a:xfrm>
        </p:spPr>
        <p:txBody>
          <a:bodyPr>
            <a:normAutofit/>
          </a:bodyPr>
          <a:lstStyle>
            <a:lvl1pPr algn="ctr"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1"/>
            </p:custDataLst>
          </p:nvPr>
        </p:nvGrpSpPr>
        <p:grpSpPr>
          <a:xfrm>
            <a:off x="9255760" y="5179060"/>
            <a:ext cx="3430270" cy="1678305"/>
            <a:chOff x="10646" y="5909"/>
            <a:chExt cx="9994" cy="4890"/>
          </a:xfrm>
        </p:grpSpPr>
        <p:sp>
          <p:nvSpPr>
            <p:cNvPr id="8" name="等腰三角形 7"/>
            <p:cNvSpPr/>
            <p:nvPr userDrawn="1">
              <p:custDataLst>
                <p:tags r:id="rId10"/>
              </p:custDataLst>
            </p:nvPr>
          </p:nvSpPr>
          <p:spPr>
            <a:xfrm rot="16200000">
              <a:off x="13703" y="5303"/>
              <a:ext cx="4891" cy="6103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12"/>
            <p:cNvSpPr/>
            <p:nvPr userDrawn="1">
              <p:custDataLst>
                <p:tags r:id="rId11"/>
              </p:custDataLst>
            </p:nvPr>
          </p:nvSpPr>
          <p:spPr>
            <a:xfrm rot="19299726">
              <a:off x="10646" y="7578"/>
              <a:ext cx="9994" cy="1096"/>
            </a:xfrm>
            <a:custGeom>
              <a:avLst/>
              <a:gdLst>
                <a:gd name="connsiteX0" fmla="*/ 0 w 5892800"/>
                <a:gd name="connsiteY0" fmla="*/ 0 h 707886"/>
                <a:gd name="connsiteX1" fmla="*/ 5892800 w 5892800"/>
                <a:gd name="connsiteY1" fmla="*/ 0 h 707886"/>
                <a:gd name="connsiteX2" fmla="*/ 5892800 w 5892800"/>
                <a:gd name="connsiteY2" fmla="*/ 707886 h 707886"/>
                <a:gd name="connsiteX3" fmla="*/ 0 w 5892800"/>
                <a:gd name="connsiteY3" fmla="*/ 707886 h 707886"/>
                <a:gd name="connsiteX4" fmla="*/ 0 w 5892800"/>
                <a:gd name="connsiteY4" fmla="*/ 0 h 707886"/>
                <a:gd name="connsiteX0-1" fmla="*/ 0 w 6244155"/>
                <a:gd name="connsiteY0-2" fmla="*/ 0 h 707886"/>
                <a:gd name="connsiteX1-3" fmla="*/ 6244155 w 6244155"/>
                <a:gd name="connsiteY1-4" fmla="*/ 293 h 707886"/>
                <a:gd name="connsiteX2-5" fmla="*/ 5892800 w 6244155"/>
                <a:gd name="connsiteY2-6" fmla="*/ 707886 h 707886"/>
                <a:gd name="connsiteX3-7" fmla="*/ 0 w 6244155"/>
                <a:gd name="connsiteY3-8" fmla="*/ 707886 h 707886"/>
                <a:gd name="connsiteX4-9" fmla="*/ 0 w 6244155"/>
                <a:gd name="connsiteY4-10" fmla="*/ 0 h 707886"/>
                <a:gd name="connsiteX0-11" fmla="*/ 0 w 6244155"/>
                <a:gd name="connsiteY0-12" fmla="*/ 0 h 707886"/>
                <a:gd name="connsiteX1-13" fmla="*/ 6244155 w 6244155"/>
                <a:gd name="connsiteY1-14" fmla="*/ 293 h 707886"/>
                <a:gd name="connsiteX2-15" fmla="*/ 5654769 w 6244155"/>
                <a:gd name="connsiteY2-16" fmla="*/ 704690 h 707886"/>
                <a:gd name="connsiteX3-17" fmla="*/ 0 w 6244155"/>
                <a:gd name="connsiteY3-18" fmla="*/ 707886 h 707886"/>
                <a:gd name="connsiteX4-19" fmla="*/ 0 w 6244155"/>
                <a:gd name="connsiteY4-20" fmla="*/ 0 h 707886"/>
                <a:gd name="connsiteX0-21" fmla="*/ 0 w 6201341"/>
                <a:gd name="connsiteY0-22" fmla="*/ 0 h 707886"/>
                <a:gd name="connsiteX1-23" fmla="*/ 6201341 w 6201341"/>
                <a:gd name="connsiteY1-24" fmla="*/ 5293 h 707886"/>
                <a:gd name="connsiteX2-25" fmla="*/ 5654769 w 6201341"/>
                <a:gd name="connsiteY2-26" fmla="*/ 704690 h 707886"/>
                <a:gd name="connsiteX3-27" fmla="*/ 0 w 6201341"/>
                <a:gd name="connsiteY3-28" fmla="*/ 707886 h 707886"/>
                <a:gd name="connsiteX4-29" fmla="*/ 0 w 6201341"/>
                <a:gd name="connsiteY4-30" fmla="*/ 0 h 707886"/>
                <a:gd name="connsiteX0-31" fmla="*/ 0 w 6201341"/>
                <a:gd name="connsiteY0-32" fmla="*/ 0 h 707886"/>
                <a:gd name="connsiteX1-33" fmla="*/ 6201341 w 6201341"/>
                <a:gd name="connsiteY1-34" fmla="*/ 5293 h 707886"/>
                <a:gd name="connsiteX2-35" fmla="*/ 5638088 w 6201341"/>
                <a:gd name="connsiteY2-36" fmla="*/ 701215 h 707886"/>
                <a:gd name="connsiteX3-37" fmla="*/ 0 w 6201341"/>
                <a:gd name="connsiteY3-38" fmla="*/ 707886 h 707886"/>
                <a:gd name="connsiteX4-39" fmla="*/ 0 w 6201341"/>
                <a:gd name="connsiteY4-40" fmla="*/ 0 h 707886"/>
                <a:gd name="connsiteX0-41" fmla="*/ 0 w 6201341"/>
                <a:gd name="connsiteY0-42" fmla="*/ 0 h 701215"/>
                <a:gd name="connsiteX1-43" fmla="*/ 6201341 w 6201341"/>
                <a:gd name="connsiteY1-44" fmla="*/ 5293 h 701215"/>
                <a:gd name="connsiteX2-45" fmla="*/ 5638088 w 6201341"/>
                <a:gd name="connsiteY2-46" fmla="*/ 701215 h 701215"/>
                <a:gd name="connsiteX3-47" fmla="*/ 719912 w 6201341"/>
                <a:gd name="connsiteY3-48" fmla="*/ 694321 h 701215"/>
                <a:gd name="connsiteX4-49" fmla="*/ 0 w 6201341"/>
                <a:gd name="connsiteY4-50" fmla="*/ 0 h 701215"/>
                <a:gd name="connsiteX0-51" fmla="*/ 0 w 6346464"/>
                <a:gd name="connsiteY0-52" fmla="*/ 6233 h 695922"/>
                <a:gd name="connsiteX1-53" fmla="*/ 6346464 w 6346464"/>
                <a:gd name="connsiteY1-54" fmla="*/ 0 h 695922"/>
                <a:gd name="connsiteX2-55" fmla="*/ 5783211 w 6346464"/>
                <a:gd name="connsiteY2-56" fmla="*/ 695922 h 695922"/>
                <a:gd name="connsiteX3-57" fmla="*/ 865035 w 6346464"/>
                <a:gd name="connsiteY3-58" fmla="*/ 689028 h 695922"/>
                <a:gd name="connsiteX4-59" fmla="*/ 0 w 6346464"/>
                <a:gd name="connsiteY4-60" fmla="*/ 6233 h 6959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346464" h="695922">
                  <a:moveTo>
                    <a:pt x="0" y="6233"/>
                  </a:moveTo>
                  <a:lnTo>
                    <a:pt x="6346464" y="0"/>
                  </a:lnTo>
                  <a:lnTo>
                    <a:pt x="5783211" y="695922"/>
                  </a:lnTo>
                  <a:lnTo>
                    <a:pt x="865035" y="689028"/>
                  </a:lnTo>
                  <a:lnTo>
                    <a:pt x="0" y="6233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-558165" y="9525"/>
            <a:ext cx="3763010" cy="1841500"/>
            <a:chOff x="-1483" y="0"/>
            <a:chExt cx="9994" cy="4890"/>
          </a:xfrm>
        </p:grpSpPr>
        <p:sp>
          <p:nvSpPr>
            <p:cNvPr id="7" name="等腰三角形 6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06" y="-606"/>
              <a:ext cx="4891" cy="6103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12"/>
            <p:cNvSpPr/>
            <p:nvPr userDrawn="1">
              <p:custDataLst>
                <p:tags r:id="rId9"/>
              </p:custDataLst>
            </p:nvPr>
          </p:nvSpPr>
          <p:spPr>
            <a:xfrm rot="8445098">
              <a:off x="-1483" y="2178"/>
              <a:ext cx="9994" cy="1096"/>
            </a:xfrm>
            <a:custGeom>
              <a:avLst/>
              <a:gdLst>
                <a:gd name="connsiteX0" fmla="*/ 0 w 5892800"/>
                <a:gd name="connsiteY0" fmla="*/ 0 h 707886"/>
                <a:gd name="connsiteX1" fmla="*/ 5892800 w 5892800"/>
                <a:gd name="connsiteY1" fmla="*/ 0 h 707886"/>
                <a:gd name="connsiteX2" fmla="*/ 5892800 w 5892800"/>
                <a:gd name="connsiteY2" fmla="*/ 707886 h 707886"/>
                <a:gd name="connsiteX3" fmla="*/ 0 w 5892800"/>
                <a:gd name="connsiteY3" fmla="*/ 707886 h 707886"/>
                <a:gd name="connsiteX4" fmla="*/ 0 w 5892800"/>
                <a:gd name="connsiteY4" fmla="*/ 0 h 707886"/>
                <a:gd name="connsiteX0-1" fmla="*/ 0 w 6244155"/>
                <a:gd name="connsiteY0-2" fmla="*/ 0 h 707886"/>
                <a:gd name="connsiteX1-3" fmla="*/ 6244155 w 6244155"/>
                <a:gd name="connsiteY1-4" fmla="*/ 293 h 707886"/>
                <a:gd name="connsiteX2-5" fmla="*/ 5892800 w 6244155"/>
                <a:gd name="connsiteY2-6" fmla="*/ 707886 h 707886"/>
                <a:gd name="connsiteX3-7" fmla="*/ 0 w 6244155"/>
                <a:gd name="connsiteY3-8" fmla="*/ 707886 h 707886"/>
                <a:gd name="connsiteX4-9" fmla="*/ 0 w 6244155"/>
                <a:gd name="connsiteY4-10" fmla="*/ 0 h 707886"/>
                <a:gd name="connsiteX0-11" fmla="*/ 0 w 6244155"/>
                <a:gd name="connsiteY0-12" fmla="*/ 0 h 707886"/>
                <a:gd name="connsiteX1-13" fmla="*/ 6244155 w 6244155"/>
                <a:gd name="connsiteY1-14" fmla="*/ 293 h 707886"/>
                <a:gd name="connsiteX2-15" fmla="*/ 5654769 w 6244155"/>
                <a:gd name="connsiteY2-16" fmla="*/ 704690 h 707886"/>
                <a:gd name="connsiteX3-17" fmla="*/ 0 w 6244155"/>
                <a:gd name="connsiteY3-18" fmla="*/ 707886 h 707886"/>
                <a:gd name="connsiteX4-19" fmla="*/ 0 w 6244155"/>
                <a:gd name="connsiteY4-20" fmla="*/ 0 h 707886"/>
                <a:gd name="connsiteX0-21" fmla="*/ 0 w 6201341"/>
                <a:gd name="connsiteY0-22" fmla="*/ 0 h 707886"/>
                <a:gd name="connsiteX1-23" fmla="*/ 6201341 w 6201341"/>
                <a:gd name="connsiteY1-24" fmla="*/ 5293 h 707886"/>
                <a:gd name="connsiteX2-25" fmla="*/ 5654769 w 6201341"/>
                <a:gd name="connsiteY2-26" fmla="*/ 704690 h 707886"/>
                <a:gd name="connsiteX3-27" fmla="*/ 0 w 6201341"/>
                <a:gd name="connsiteY3-28" fmla="*/ 707886 h 707886"/>
                <a:gd name="connsiteX4-29" fmla="*/ 0 w 6201341"/>
                <a:gd name="connsiteY4-30" fmla="*/ 0 h 707886"/>
                <a:gd name="connsiteX0-31" fmla="*/ 0 w 6201341"/>
                <a:gd name="connsiteY0-32" fmla="*/ 0 h 707886"/>
                <a:gd name="connsiteX1-33" fmla="*/ 6201341 w 6201341"/>
                <a:gd name="connsiteY1-34" fmla="*/ 5293 h 707886"/>
                <a:gd name="connsiteX2-35" fmla="*/ 5638088 w 6201341"/>
                <a:gd name="connsiteY2-36" fmla="*/ 701215 h 707886"/>
                <a:gd name="connsiteX3-37" fmla="*/ 0 w 6201341"/>
                <a:gd name="connsiteY3-38" fmla="*/ 707886 h 707886"/>
                <a:gd name="connsiteX4-39" fmla="*/ 0 w 6201341"/>
                <a:gd name="connsiteY4-40" fmla="*/ 0 h 707886"/>
                <a:gd name="connsiteX0-41" fmla="*/ 0 w 6201341"/>
                <a:gd name="connsiteY0-42" fmla="*/ 0 h 701215"/>
                <a:gd name="connsiteX1-43" fmla="*/ 6201341 w 6201341"/>
                <a:gd name="connsiteY1-44" fmla="*/ 5293 h 701215"/>
                <a:gd name="connsiteX2-45" fmla="*/ 5638088 w 6201341"/>
                <a:gd name="connsiteY2-46" fmla="*/ 701215 h 701215"/>
                <a:gd name="connsiteX3-47" fmla="*/ 719912 w 6201341"/>
                <a:gd name="connsiteY3-48" fmla="*/ 694321 h 701215"/>
                <a:gd name="connsiteX4-49" fmla="*/ 0 w 6201341"/>
                <a:gd name="connsiteY4-50" fmla="*/ 0 h 701215"/>
                <a:gd name="connsiteX0-51" fmla="*/ 0 w 6346464"/>
                <a:gd name="connsiteY0-52" fmla="*/ 6233 h 695922"/>
                <a:gd name="connsiteX1-53" fmla="*/ 6346464 w 6346464"/>
                <a:gd name="connsiteY1-54" fmla="*/ 0 h 695922"/>
                <a:gd name="connsiteX2-55" fmla="*/ 5783211 w 6346464"/>
                <a:gd name="connsiteY2-56" fmla="*/ 695922 h 695922"/>
                <a:gd name="connsiteX3-57" fmla="*/ 865035 w 6346464"/>
                <a:gd name="connsiteY3-58" fmla="*/ 689028 h 695922"/>
                <a:gd name="connsiteX4-59" fmla="*/ 0 w 6346464"/>
                <a:gd name="connsiteY4-60" fmla="*/ 6233 h 6959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346464" h="695922">
                  <a:moveTo>
                    <a:pt x="0" y="6233"/>
                  </a:moveTo>
                  <a:lnTo>
                    <a:pt x="6346464" y="0"/>
                  </a:lnTo>
                  <a:lnTo>
                    <a:pt x="5783211" y="695922"/>
                  </a:lnTo>
                  <a:lnTo>
                    <a:pt x="865035" y="689028"/>
                  </a:lnTo>
                  <a:lnTo>
                    <a:pt x="0" y="6233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21"/>
          <p:cNvSpPr txBox="1"/>
          <p:nvPr userDrawn="1">
            <p:custDataLst>
              <p:tags r:id="rId3"/>
            </p:custDataLst>
          </p:nvPr>
        </p:nvSpPr>
        <p:spPr>
          <a:xfrm>
            <a:off x="609600" y="523875"/>
            <a:ext cx="628650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1"/>
            </p:custDataLst>
          </p:nvPr>
        </p:nvGrpSpPr>
        <p:grpSpPr>
          <a:xfrm>
            <a:off x="9255760" y="5188585"/>
            <a:ext cx="3430270" cy="1678305"/>
            <a:chOff x="10646" y="5909"/>
            <a:chExt cx="9994" cy="4890"/>
          </a:xfrm>
        </p:grpSpPr>
        <p:sp>
          <p:nvSpPr>
            <p:cNvPr id="6" name="等腰三角形 5"/>
            <p:cNvSpPr/>
            <p:nvPr userDrawn="1">
              <p:custDataLst>
                <p:tags r:id="rId11"/>
              </p:custDataLst>
            </p:nvPr>
          </p:nvSpPr>
          <p:spPr>
            <a:xfrm rot="16200000">
              <a:off x="13703" y="5303"/>
              <a:ext cx="4891" cy="6103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12"/>
            <p:cNvSpPr/>
            <p:nvPr userDrawn="1">
              <p:custDataLst>
                <p:tags r:id="rId12"/>
              </p:custDataLst>
            </p:nvPr>
          </p:nvSpPr>
          <p:spPr>
            <a:xfrm rot="19299726">
              <a:off x="10646" y="7578"/>
              <a:ext cx="9994" cy="1096"/>
            </a:xfrm>
            <a:custGeom>
              <a:avLst/>
              <a:gdLst>
                <a:gd name="connsiteX0" fmla="*/ 0 w 5892800"/>
                <a:gd name="connsiteY0" fmla="*/ 0 h 707886"/>
                <a:gd name="connsiteX1" fmla="*/ 5892800 w 5892800"/>
                <a:gd name="connsiteY1" fmla="*/ 0 h 707886"/>
                <a:gd name="connsiteX2" fmla="*/ 5892800 w 5892800"/>
                <a:gd name="connsiteY2" fmla="*/ 707886 h 707886"/>
                <a:gd name="connsiteX3" fmla="*/ 0 w 5892800"/>
                <a:gd name="connsiteY3" fmla="*/ 707886 h 707886"/>
                <a:gd name="connsiteX4" fmla="*/ 0 w 5892800"/>
                <a:gd name="connsiteY4" fmla="*/ 0 h 707886"/>
                <a:gd name="connsiteX0-1" fmla="*/ 0 w 6244155"/>
                <a:gd name="connsiteY0-2" fmla="*/ 0 h 707886"/>
                <a:gd name="connsiteX1-3" fmla="*/ 6244155 w 6244155"/>
                <a:gd name="connsiteY1-4" fmla="*/ 293 h 707886"/>
                <a:gd name="connsiteX2-5" fmla="*/ 5892800 w 6244155"/>
                <a:gd name="connsiteY2-6" fmla="*/ 707886 h 707886"/>
                <a:gd name="connsiteX3-7" fmla="*/ 0 w 6244155"/>
                <a:gd name="connsiteY3-8" fmla="*/ 707886 h 707886"/>
                <a:gd name="connsiteX4-9" fmla="*/ 0 w 6244155"/>
                <a:gd name="connsiteY4-10" fmla="*/ 0 h 707886"/>
                <a:gd name="connsiteX0-11" fmla="*/ 0 w 6244155"/>
                <a:gd name="connsiteY0-12" fmla="*/ 0 h 707886"/>
                <a:gd name="connsiteX1-13" fmla="*/ 6244155 w 6244155"/>
                <a:gd name="connsiteY1-14" fmla="*/ 293 h 707886"/>
                <a:gd name="connsiteX2-15" fmla="*/ 5654769 w 6244155"/>
                <a:gd name="connsiteY2-16" fmla="*/ 704690 h 707886"/>
                <a:gd name="connsiteX3-17" fmla="*/ 0 w 6244155"/>
                <a:gd name="connsiteY3-18" fmla="*/ 707886 h 707886"/>
                <a:gd name="connsiteX4-19" fmla="*/ 0 w 6244155"/>
                <a:gd name="connsiteY4-20" fmla="*/ 0 h 707886"/>
                <a:gd name="connsiteX0-21" fmla="*/ 0 w 6201341"/>
                <a:gd name="connsiteY0-22" fmla="*/ 0 h 707886"/>
                <a:gd name="connsiteX1-23" fmla="*/ 6201341 w 6201341"/>
                <a:gd name="connsiteY1-24" fmla="*/ 5293 h 707886"/>
                <a:gd name="connsiteX2-25" fmla="*/ 5654769 w 6201341"/>
                <a:gd name="connsiteY2-26" fmla="*/ 704690 h 707886"/>
                <a:gd name="connsiteX3-27" fmla="*/ 0 w 6201341"/>
                <a:gd name="connsiteY3-28" fmla="*/ 707886 h 707886"/>
                <a:gd name="connsiteX4-29" fmla="*/ 0 w 6201341"/>
                <a:gd name="connsiteY4-30" fmla="*/ 0 h 707886"/>
                <a:gd name="connsiteX0-31" fmla="*/ 0 w 6201341"/>
                <a:gd name="connsiteY0-32" fmla="*/ 0 h 707886"/>
                <a:gd name="connsiteX1-33" fmla="*/ 6201341 w 6201341"/>
                <a:gd name="connsiteY1-34" fmla="*/ 5293 h 707886"/>
                <a:gd name="connsiteX2-35" fmla="*/ 5638088 w 6201341"/>
                <a:gd name="connsiteY2-36" fmla="*/ 701215 h 707886"/>
                <a:gd name="connsiteX3-37" fmla="*/ 0 w 6201341"/>
                <a:gd name="connsiteY3-38" fmla="*/ 707886 h 707886"/>
                <a:gd name="connsiteX4-39" fmla="*/ 0 w 6201341"/>
                <a:gd name="connsiteY4-40" fmla="*/ 0 h 707886"/>
                <a:gd name="connsiteX0-41" fmla="*/ 0 w 6201341"/>
                <a:gd name="connsiteY0-42" fmla="*/ 0 h 701215"/>
                <a:gd name="connsiteX1-43" fmla="*/ 6201341 w 6201341"/>
                <a:gd name="connsiteY1-44" fmla="*/ 5293 h 701215"/>
                <a:gd name="connsiteX2-45" fmla="*/ 5638088 w 6201341"/>
                <a:gd name="connsiteY2-46" fmla="*/ 701215 h 701215"/>
                <a:gd name="connsiteX3-47" fmla="*/ 719912 w 6201341"/>
                <a:gd name="connsiteY3-48" fmla="*/ 694321 h 701215"/>
                <a:gd name="connsiteX4-49" fmla="*/ 0 w 6201341"/>
                <a:gd name="connsiteY4-50" fmla="*/ 0 h 701215"/>
                <a:gd name="connsiteX0-51" fmla="*/ 0 w 6346464"/>
                <a:gd name="connsiteY0-52" fmla="*/ 6233 h 695922"/>
                <a:gd name="connsiteX1-53" fmla="*/ 6346464 w 6346464"/>
                <a:gd name="connsiteY1-54" fmla="*/ 0 h 695922"/>
                <a:gd name="connsiteX2-55" fmla="*/ 5783211 w 6346464"/>
                <a:gd name="connsiteY2-56" fmla="*/ 695922 h 695922"/>
                <a:gd name="connsiteX3-57" fmla="*/ 865035 w 6346464"/>
                <a:gd name="connsiteY3-58" fmla="*/ 689028 h 695922"/>
                <a:gd name="connsiteX4-59" fmla="*/ 0 w 6346464"/>
                <a:gd name="connsiteY4-60" fmla="*/ 6233 h 6959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346464" h="695922">
                  <a:moveTo>
                    <a:pt x="0" y="6233"/>
                  </a:moveTo>
                  <a:lnTo>
                    <a:pt x="6346464" y="0"/>
                  </a:lnTo>
                  <a:lnTo>
                    <a:pt x="5783211" y="695922"/>
                  </a:lnTo>
                  <a:lnTo>
                    <a:pt x="865035" y="689028"/>
                  </a:lnTo>
                  <a:lnTo>
                    <a:pt x="0" y="6233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-558165" y="0"/>
            <a:ext cx="3763010" cy="1841500"/>
            <a:chOff x="-1483" y="0"/>
            <a:chExt cx="9994" cy="4890"/>
          </a:xfrm>
        </p:grpSpPr>
        <p:sp>
          <p:nvSpPr>
            <p:cNvPr id="10" name="等腰三角形 9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606" y="-606"/>
              <a:ext cx="4891" cy="6103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2"/>
            <p:cNvSpPr/>
            <p:nvPr userDrawn="1">
              <p:custDataLst>
                <p:tags r:id="rId10"/>
              </p:custDataLst>
            </p:nvPr>
          </p:nvSpPr>
          <p:spPr>
            <a:xfrm rot="8445098">
              <a:off x="-1483" y="2178"/>
              <a:ext cx="9994" cy="1096"/>
            </a:xfrm>
            <a:custGeom>
              <a:avLst/>
              <a:gdLst>
                <a:gd name="connsiteX0" fmla="*/ 0 w 5892800"/>
                <a:gd name="connsiteY0" fmla="*/ 0 h 707886"/>
                <a:gd name="connsiteX1" fmla="*/ 5892800 w 5892800"/>
                <a:gd name="connsiteY1" fmla="*/ 0 h 707886"/>
                <a:gd name="connsiteX2" fmla="*/ 5892800 w 5892800"/>
                <a:gd name="connsiteY2" fmla="*/ 707886 h 707886"/>
                <a:gd name="connsiteX3" fmla="*/ 0 w 5892800"/>
                <a:gd name="connsiteY3" fmla="*/ 707886 h 707886"/>
                <a:gd name="connsiteX4" fmla="*/ 0 w 5892800"/>
                <a:gd name="connsiteY4" fmla="*/ 0 h 707886"/>
                <a:gd name="connsiteX0-1" fmla="*/ 0 w 6244155"/>
                <a:gd name="connsiteY0-2" fmla="*/ 0 h 707886"/>
                <a:gd name="connsiteX1-3" fmla="*/ 6244155 w 6244155"/>
                <a:gd name="connsiteY1-4" fmla="*/ 293 h 707886"/>
                <a:gd name="connsiteX2-5" fmla="*/ 5892800 w 6244155"/>
                <a:gd name="connsiteY2-6" fmla="*/ 707886 h 707886"/>
                <a:gd name="connsiteX3-7" fmla="*/ 0 w 6244155"/>
                <a:gd name="connsiteY3-8" fmla="*/ 707886 h 707886"/>
                <a:gd name="connsiteX4-9" fmla="*/ 0 w 6244155"/>
                <a:gd name="connsiteY4-10" fmla="*/ 0 h 707886"/>
                <a:gd name="connsiteX0-11" fmla="*/ 0 w 6244155"/>
                <a:gd name="connsiteY0-12" fmla="*/ 0 h 707886"/>
                <a:gd name="connsiteX1-13" fmla="*/ 6244155 w 6244155"/>
                <a:gd name="connsiteY1-14" fmla="*/ 293 h 707886"/>
                <a:gd name="connsiteX2-15" fmla="*/ 5654769 w 6244155"/>
                <a:gd name="connsiteY2-16" fmla="*/ 704690 h 707886"/>
                <a:gd name="connsiteX3-17" fmla="*/ 0 w 6244155"/>
                <a:gd name="connsiteY3-18" fmla="*/ 707886 h 707886"/>
                <a:gd name="connsiteX4-19" fmla="*/ 0 w 6244155"/>
                <a:gd name="connsiteY4-20" fmla="*/ 0 h 707886"/>
                <a:gd name="connsiteX0-21" fmla="*/ 0 w 6201341"/>
                <a:gd name="connsiteY0-22" fmla="*/ 0 h 707886"/>
                <a:gd name="connsiteX1-23" fmla="*/ 6201341 w 6201341"/>
                <a:gd name="connsiteY1-24" fmla="*/ 5293 h 707886"/>
                <a:gd name="connsiteX2-25" fmla="*/ 5654769 w 6201341"/>
                <a:gd name="connsiteY2-26" fmla="*/ 704690 h 707886"/>
                <a:gd name="connsiteX3-27" fmla="*/ 0 w 6201341"/>
                <a:gd name="connsiteY3-28" fmla="*/ 707886 h 707886"/>
                <a:gd name="connsiteX4-29" fmla="*/ 0 w 6201341"/>
                <a:gd name="connsiteY4-30" fmla="*/ 0 h 707886"/>
                <a:gd name="connsiteX0-31" fmla="*/ 0 w 6201341"/>
                <a:gd name="connsiteY0-32" fmla="*/ 0 h 707886"/>
                <a:gd name="connsiteX1-33" fmla="*/ 6201341 w 6201341"/>
                <a:gd name="connsiteY1-34" fmla="*/ 5293 h 707886"/>
                <a:gd name="connsiteX2-35" fmla="*/ 5638088 w 6201341"/>
                <a:gd name="connsiteY2-36" fmla="*/ 701215 h 707886"/>
                <a:gd name="connsiteX3-37" fmla="*/ 0 w 6201341"/>
                <a:gd name="connsiteY3-38" fmla="*/ 707886 h 707886"/>
                <a:gd name="connsiteX4-39" fmla="*/ 0 w 6201341"/>
                <a:gd name="connsiteY4-40" fmla="*/ 0 h 707886"/>
                <a:gd name="connsiteX0-41" fmla="*/ 0 w 6201341"/>
                <a:gd name="connsiteY0-42" fmla="*/ 0 h 701215"/>
                <a:gd name="connsiteX1-43" fmla="*/ 6201341 w 6201341"/>
                <a:gd name="connsiteY1-44" fmla="*/ 5293 h 701215"/>
                <a:gd name="connsiteX2-45" fmla="*/ 5638088 w 6201341"/>
                <a:gd name="connsiteY2-46" fmla="*/ 701215 h 701215"/>
                <a:gd name="connsiteX3-47" fmla="*/ 719912 w 6201341"/>
                <a:gd name="connsiteY3-48" fmla="*/ 694321 h 701215"/>
                <a:gd name="connsiteX4-49" fmla="*/ 0 w 6201341"/>
                <a:gd name="connsiteY4-50" fmla="*/ 0 h 701215"/>
                <a:gd name="connsiteX0-51" fmla="*/ 0 w 6346464"/>
                <a:gd name="connsiteY0-52" fmla="*/ 6233 h 695922"/>
                <a:gd name="connsiteX1-53" fmla="*/ 6346464 w 6346464"/>
                <a:gd name="connsiteY1-54" fmla="*/ 0 h 695922"/>
                <a:gd name="connsiteX2-55" fmla="*/ 5783211 w 6346464"/>
                <a:gd name="connsiteY2-56" fmla="*/ 695922 h 695922"/>
                <a:gd name="connsiteX3-57" fmla="*/ 865035 w 6346464"/>
                <a:gd name="connsiteY3-58" fmla="*/ 689028 h 695922"/>
                <a:gd name="connsiteX4-59" fmla="*/ 0 w 6346464"/>
                <a:gd name="connsiteY4-60" fmla="*/ 6233 h 6959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346464" h="695922">
                  <a:moveTo>
                    <a:pt x="0" y="6233"/>
                  </a:moveTo>
                  <a:lnTo>
                    <a:pt x="6346464" y="0"/>
                  </a:lnTo>
                  <a:lnTo>
                    <a:pt x="5783211" y="695922"/>
                  </a:lnTo>
                  <a:lnTo>
                    <a:pt x="865035" y="689028"/>
                  </a:lnTo>
                  <a:lnTo>
                    <a:pt x="0" y="6233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1"/>
            </p:custDataLst>
          </p:nvPr>
        </p:nvGrpSpPr>
        <p:grpSpPr>
          <a:xfrm>
            <a:off x="9708515" y="5438775"/>
            <a:ext cx="2901315" cy="1419225"/>
            <a:chOff x="10646" y="5909"/>
            <a:chExt cx="9994" cy="4890"/>
          </a:xfrm>
        </p:grpSpPr>
        <p:sp>
          <p:nvSpPr>
            <p:cNvPr id="11" name="等腰三角形 10"/>
            <p:cNvSpPr/>
            <p:nvPr userDrawn="1">
              <p:custDataLst>
                <p:tags r:id="rId12"/>
              </p:custDataLst>
            </p:nvPr>
          </p:nvSpPr>
          <p:spPr>
            <a:xfrm rot="16200000">
              <a:off x="13703" y="5303"/>
              <a:ext cx="4891" cy="6103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2"/>
            <p:cNvSpPr/>
            <p:nvPr userDrawn="1">
              <p:custDataLst>
                <p:tags r:id="rId13"/>
              </p:custDataLst>
            </p:nvPr>
          </p:nvSpPr>
          <p:spPr>
            <a:xfrm rot="19299726">
              <a:off x="10646" y="7578"/>
              <a:ext cx="9994" cy="1096"/>
            </a:xfrm>
            <a:custGeom>
              <a:avLst/>
              <a:gdLst>
                <a:gd name="connsiteX0" fmla="*/ 0 w 5892800"/>
                <a:gd name="connsiteY0" fmla="*/ 0 h 707886"/>
                <a:gd name="connsiteX1" fmla="*/ 5892800 w 5892800"/>
                <a:gd name="connsiteY1" fmla="*/ 0 h 707886"/>
                <a:gd name="connsiteX2" fmla="*/ 5892800 w 5892800"/>
                <a:gd name="connsiteY2" fmla="*/ 707886 h 707886"/>
                <a:gd name="connsiteX3" fmla="*/ 0 w 5892800"/>
                <a:gd name="connsiteY3" fmla="*/ 707886 h 707886"/>
                <a:gd name="connsiteX4" fmla="*/ 0 w 5892800"/>
                <a:gd name="connsiteY4" fmla="*/ 0 h 707886"/>
                <a:gd name="connsiteX0-1" fmla="*/ 0 w 6244155"/>
                <a:gd name="connsiteY0-2" fmla="*/ 0 h 707886"/>
                <a:gd name="connsiteX1-3" fmla="*/ 6244155 w 6244155"/>
                <a:gd name="connsiteY1-4" fmla="*/ 293 h 707886"/>
                <a:gd name="connsiteX2-5" fmla="*/ 5892800 w 6244155"/>
                <a:gd name="connsiteY2-6" fmla="*/ 707886 h 707886"/>
                <a:gd name="connsiteX3-7" fmla="*/ 0 w 6244155"/>
                <a:gd name="connsiteY3-8" fmla="*/ 707886 h 707886"/>
                <a:gd name="connsiteX4-9" fmla="*/ 0 w 6244155"/>
                <a:gd name="connsiteY4-10" fmla="*/ 0 h 707886"/>
                <a:gd name="connsiteX0-11" fmla="*/ 0 w 6244155"/>
                <a:gd name="connsiteY0-12" fmla="*/ 0 h 707886"/>
                <a:gd name="connsiteX1-13" fmla="*/ 6244155 w 6244155"/>
                <a:gd name="connsiteY1-14" fmla="*/ 293 h 707886"/>
                <a:gd name="connsiteX2-15" fmla="*/ 5654769 w 6244155"/>
                <a:gd name="connsiteY2-16" fmla="*/ 704690 h 707886"/>
                <a:gd name="connsiteX3-17" fmla="*/ 0 w 6244155"/>
                <a:gd name="connsiteY3-18" fmla="*/ 707886 h 707886"/>
                <a:gd name="connsiteX4-19" fmla="*/ 0 w 6244155"/>
                <a:gd name="connsiteY4-20" fmla="*/ 0 h 707886"/>
                <a:gd name="connsiteX0-21" fmla="*/ 0 w 6201341"/>
                <a:gd name="connsiteY0-22" fmla="*/ 0 h 707886"/>
                <a:gd name="connsiteX1-23" fmla="*/ 6201341 w 6201341"/>
                <a:gd name="connsiteY1-24" fmla="*/ 5293 h 707886"/>
                <a:gd name="connsiteX2-25" fmla="*/ 5654769 w 6201341"/>
                <a:gd name="connsiteY2-26" fmla="*/ 704690 h 707886"/>
                <a:gd name="connsiteX3-27" fmla="*/ 0 w 6201341"/>
                <a:gd name="connsiteY3-28" fmla="*/ 707886 h 707886"/>
                <a:gd name="connsiteX4-29" fmla="*/ 0 w 6201341"/>
                <a:gd name="connsiteY4-30" fmla="*/ 0 h 707886"/>
                <a:gd name="connsiteX0-31" fmla="*/ 0 w 6201341"/>
                <a:gd name="connsiteY0-32" fmla="*/ 0 h 707886"/>
                <a:gd name="connsiteX1-33" fmla="*/ 6201341 w 6201341"/>
                <a:gd name="connsiteY1-34" fmla="*/ 5293 h 707886"/>
                <a:gd name="connsiteX2-35" fmla="*/ 5638088 w 6201341"/>
                <a:gd name="connsiteY2-36" fmla="*/ 701215 h 707886"/>
                <a:gd name="connsiteX3-37" fmla="*/ 0 w 6201341"/>
                <a:gd name="connsiteY3-38" fmla="*/ 707886 h 707886"/>
                <a:gd name="connsiteX4-39" fmla="*/ 0 w 6201341"/>
                <a:gd name="connsiteY4-40" fmla="*/ 0 h 707886"/>
                <a:gd name="connsiteX0-41" fmla="*/ 0 w 6201341"/>
                <a:gd name="connsiteY0-42" fmla="*/ 0 h 701215"/>
                <a:gd name="connsiteX1-43" fmla="*/ 6201341 w 6201341"/>
                <a:gd name="connsiteY1-44" fmla="*/ 5293 h 701215"/>
                <a:gd name="connsiteX2-45" fmla="*/ 5638088 w 6201341"/>
                <a:gd name="connsiteY2-46" fmla="*/ 701215 h 701215"/>
                <a:gd name="connsiteX3-47" fmla="*/ 719912 w 6201341"/>
                <a:gd name="connsiteY3-48" fmla="*/ 694321 h 701215"/>
                <a:gd name="connsiteX4-49" fmla="*/ 0 w 6201341"/>
                <a:gd name="connsiteY4-50" fmla="*/ 0 h 701215"/>
                <a:gd name="connsiteX0-51" fmla="*/ 0 w 6346464"/>
                <a:gd name="connsiteY0-52" fmla="*/ 6233 h 695922"/>
                <a:gd name="connsiteX1-53" fmla="*/ 6346464 w 6346464"/>
                <a:gd name="connsiteY1-54" fmla="*/ 0 h 695922"/>
                <a:gd name="connsiteX2-55" fmla="*/ 5783211 w 6346464"/>
                <a:gd name="connsiteY2-56" fmla="*/ 695922 h 695922"/>
                <a:gd name="connsiteX3-57" fmla="*/ 865035 w 6346464"/>
                <a:gd name="connsiteY3-58" fmla="*/ 689028 h 695922"/>
                <a:gd name="connsiteX4-59" fmla="*/ 0 w 6346464"/>
                <a:gd name="connsiteY4-60" fmla="*/ 6233 h 6959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346464" h="695922">
                  <a:moveTo>
                    <a:pt x="0" y="6233"/>
                  </a:moveTo>
                  <a:lnTo>
                    <a:pt x="6346464" y="0"/>
                  </a:lnTo>
                  <a:lnTo>
                    <a:pt x="5783211" y="695922"/>
                  </a:lnTo>
                  <a:lnTo>
                    <a:pt x="865035" y="689028"/>
                  </a:lnTo>
                  <a:lnTo>
                    <a:pt x="0" y="6233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-284" y="-109"/>
            <a:ext cx="1633414" cy="614561"/>
            <a:chOff x="949766" y="3882916"/>
            <a:chExt cx="2002973" cy="753605"/>
          </a:xfrm>
        </p:grpSpPr>
        <p:sp>
          <p:nvSpPr>
            <p:cNvPr id="6" name="矩形 5"/>
            <p:cNvSpPr/>
            <p:nvPr>
              <p:custDataLst>
                <p:tags r:id="rId10"/>
              </p:custDataLst>
            </p:nvPr>
          </p:nvSpPr>
          <p:spPr>
            <a:xfrm>
              <a:off x="949766" y="3882916"/>
              <a:ext cx="2002973" cy="7078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>
              <p:custDataLst>
                <p:tags r:id="rId11"/>
              </p:custDataLst>
            </p:nvPr>
          </p:nvSpPr>
          <p:spPr>
            <a:xfrm>
              <a:off x="949766" y="4590802"/>
              <a:ext cx="200297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1"/>
            </p:custDataLst>
          </p:nvPr>
        </p:nvGrpSpPr>
        <p:grpSpPr>
          <a:xfrm flipH="1">
            <a:off x="-417830" y="5438775"/>
            <a:ext cx="2901315" cy="1419225"/>
            <a:chOff x="10646" y="5909"/>
            <a:chExt cx="9994" cy="4890"/>
          </a:xfrm>
        </p:grpSpPr>
        <p:sp>
          <p:nvSpPr>
            <p:cNvPr id="11" name="等腰三角形 10"/>
            <p:cNvSpPr/>
            <p:nvPr userDrawn="1">
              <p:custDataLst>
                <p:tags r:id="rId12"/>
              </p:custDataLst>
            </p:nvPr>
          </p:nvSpPr>
          <p:spPr>
            <a:xfrm rot="16200000">
              <a:off x="13703" y="5303"/>
              <a:ext cx="4891" cy="6103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2"/>
            <p:cNvSpPr/>
            <p:nvPr userDrawn="1">
              <p:custDataLst>
                <p:tags r:id="rId13"/>
              </p:custDataLst>
            </p:nvPr>
          </p:nvSpPr>
          <p:spPr>
            <a:xfrm rot="19299726">
              <a:off x="10646" y="7578"/>
              <a:ext cx="9994" cy="1096"/>
            </a:xfrm>
            <a:custGeom>
              <a:avLst/>
              <a:gdLst>
                <a:gd name="connsiteX0" fmla="*/ 0 w 5892800"/>
                <a:gd name="connsiteY0" fmla="*/ 0 h 707886"/>
                <a:gd name="connsiteX1" fmla="*/ 5892800 w 5892800"/>
                <a:gd name="connsiteY1" fmla="*/ 0 h 707886"/>
                <a:gd name="connsiteX2" fmla="*/ 5892800 w 5892800"/>
                <a:gd name="connsiteY2" fmla="*/ 707886 h 707886"/>
                <a:gd name="connsiteX3" fmla="*/ 0 w 5892800"/>
                <a:gd name="connsiteY3" fmla="*/ 707886 h 707886"/>
                <a:gd name="connsiteX4" fmla="*/ 0 w 5892800"/>
                <a:gd name="connsiteY4" fmla="*/ 0 h 707886"/>
                <a:gd name="connsiteX0-1" fmla="*/ 0 w 6244155"/>
                <a:gd name="connsiteY0-2" fmla="*/ 0 h 707886"/>
                <a:gd name="connsiteX1-3" fmla="*/ 6244155 w 6244155"/>
                <a:gd name="connsiteY1-4" fmla="*/ 293 h 707886"/>
                <a:gd name="connsiteX2-5" fmla="*/ 5892800 w 6244155"/>
                <a:gd name="connsiteY2-6" fmla="*/ 707886 h 707886"/>
                <a:gd name="connsiteX3-7" fmla="*/ 0 w 6244155"/>
                <a:gd name="connsiteY3-8" fmla="*/ 707886 h 707886"/>
                <a:gd name="connsiteX4-9" fmla="*/ 0 w 6244155"/>
                <a:gd name="connsiteY4-10" fmla="*/ 0 h 707886"/>
                <a:gd name="connsiteX0-11" fmla="*/ 0 w 6244155"/>
                <a:gd name="connsiteY0-12" fmla="*/ 0 h 707886"/>
                <a:gd name="connsiteX1-13" fmla="*/ 6244155 w 6244155"/>
                <a:gd name="connsiteY1-14" fmla="*/ 293 h 707886"/>
                <a:gd name="connsiteX2-15" fmla="*/ 5654769 w 6244155"/>
                <a:gd name="connsiteY2-16" fmla="*/ 704690 h 707886"/>
                <a:gd name="connsiteX3-17" fmla="*/ 0 w 6244155"/>
                <a:gd name="connsiteY3-18" fmla="*/ 707886 h 707886"/>
                <a:gd name="connsiteX4-19" fmla="*/ 0 w 6244155"/>
                <a:gd name="connsiteY4-20" fmla="*/ 0 h 707886"/>
                <a:gd name="connsiteX0-21" fmla="*/ 0 w 6201341"/>
                <a:gd name="connsiteY0-22" fmla="*/ 0 h 707886"/>
                <a:gd name="connsiteX1-23" fmla="*/ 6201341 w 6201341"/>
                <a:gd name="connsiteY1-24" fmla="*/ 5293 h 707886"/>
                <a:gd name="connsiteX2-25" fmla="*/ 5654769 w 6201341"/>
                <a:gd name="connsiteY2-26" fmla="*/ 704690 h 707886"/>
                <a:gd name="connsiteX3-27" fmla="*/ 0 w 6201341"/>
                <a:gd name="connsiteY3-28" fmla="*/ 707886 h 707886"/>
                <a:gd name="connsiteX4-29" fmla="*/ 0 w 6201341"/>
                <a:gd name="connsiteY4-30" fmla="*/ 0 h 707886"/>
                <a:gd name="connsiteX0-31" fmla="*/ 0 w 6201341"/>
                <a:gd name="connsiteY0-32" fmla="*/ 0 h 707886"/>
                <a:gd name="connsiteX1-33" fmla="*/ 6201341 w 6201341"/>
                <a:gd name="connsiteY1-34" fmla="*/ 5293 h 707886"/>
                <a:gd name="connsiteX2-35" fmla="*/ 5638088 w 6201341"/>
                <a:gd name="connsiteY2-36" fmla="*/ 701215 h 707886"/>
                <a:gd name="connsiteX3-37" fmla="*/ 0 w 6201341"/>
                <a:gd name="connsiteY3-38" fmla="*/ 707886 h 707886"/>
                <a:gd name="connsiteX4-39" fmla="*/ 0 w 6201341"/>
                <a:gd name="connsiteY4-40" fmla="*/ 0 h 707886"/>
                <a:gd name="connsiteX0-41" fmla="*/ 0 w 6201341"/>
                <a:gd name="connsiteY0-42" fmla="*/ 0 h 701215"/>
                <a:gd name="connsiteX1-43" fmla="*/ 6201341 w 6201341"/>
                <a:gd name="connsiteY1-44" fmla="*/ 5293 h 701215"/>
                <a:gd name="connsiteX2-45" fmla="*/ 5638088 w 6201341"/>
                <a:gd name="connsiteY2-46" fmla="*/ 701215 h 701215"/>
                <a:gd name="connsiteX3-47" fmla="*/ 719912 w 6201341"/>
                <a:gd name="connsiteY3-48" fmla="*/ 694321 h 701215"/>
                <a:gd name="connsiteX4-49" fmla="*/ 0 w 6201341"/>
                <a:gd name="connsiteY4-50" fmla="*/ 0 h 701215"/>
                <a:gd name="connsiteX0-51" fmla="*/ 0 w 6346464"/>
                <a:gd name="connsiteY0-52" fmla="*/ 6233 h 695922"/>
                <a:gd name="connsiteX1-53" fmla="*/ 6346464 w 6346464"/>
                <a:gd name="connsiteY1-54" fmla="*/ 0 h 695922"/>
                <a:gd name="connsiteX2-55" fmla="*/ 5783211 w 6346464"/>
                <a:gd name="connsiteY2-56" fmla="*/ 695922 h 695922"/>
                <a:gd name="connsiteX3-57" fmla="*/ 865035 w 6346464"/>
                <a:gd name="connsiteY3-58" fmla="*/ 689028 h 695922"/>
                <a:gd name="connsiteX4-59" fmla="*/ 0 w 6346464"/>
                <a:gd name="connsiteY4-60" fmla="*/ 6233 h 6959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346464" h="695922">
                  <a:moveTo>
                    <a:pt x="0" y="6233"/>
                  </a:moveTo>
                  <a:lnTo>
                    <a:pt x="6346464" y="0"/>
                  </a:lnTo>
                  <a:lnTo>
                    <a:pt x="5783211" y="695922"/>
                  </a:lnTo>
                  <a:lnTo>
                    <a:pt x="865035" y="689028"/>
                  </a:lnTo>
                  <a:lnTo>
                    <a:pt x="0" y="6233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0558496" y="-9634"/>
            <a:ext cx="1633414" cy="614561"/>
            <a:chOff x="949766" y="3882916"/>
            <a:chExt cx="2002973" cy="753605"/>
          </a:xfrm>
        </p:grpSpPr>
        <p:sp>
          <p:nvSpPr>
            <p:cNvPr id="6" name="矩形 5"/>
            <p:cNvSpPr/>
            <p:nvPr>
              <p:custDataLst>
                <p:tags r:id="rId10"/>
              </p:custDataLst>
            </p:nvPr>
          </p:nvSpPr>
          <p:spPr>
            <a:xfrm>
              <a:off x="949766" y="3882916"/>
              <a:ext cx="2002973" cy="7078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>
              <p:custDataLst>
                <p:tags r:id="rId11"/>
              </p:custDataLst>
            </p:nvPr>
          </p:nvSpPr>
          <p:spPr>
            <a:xfrm>
              <a:off x="949766" y="4590802"/>
              <a:ext cx="200297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1"/>
            </p:custDataLst>
          </p:nvPr>
        </p:nvGrpSpPr>
        <p:grpSpPr>
          <a:xfrm>
            <a:off x="-424180" y="-4445"/>
            <a:ext cx="2856865" cy="1398270"/>
            <a:chOff x="-1483" y="0"/>
            <a:chExt cx="9994" cy="4890"/>
          </a:xfrm>
        </p:grpSpPr>
        <p:sp>
          <p:nvSpPr>
            <p:cNvPr id="6" name="等腰三角形 5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606" y="-606"/>
              <a:ext cx="4891" cy="6103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12"/>
            <p:cNvSpPr/>
            <p:nvPr userDrawn="1">
              <p:custDataLst>
                <p:tags r:id="rId13"/>
              </p:custDataLst>
            </p:nvPr>
          </p:nvSpPr>
          <p:spPr>
            <a:xfrm rot="8445098">
              <a:off x="-1483" y="2178"/>
              <a:ext cx="9994" cy="1096"/>
            </a:xfrm>
            <a:custGeom>
              <a:avLst/>
              <a:gdLst>
                <a:gd name="connsiteX0" fmla="*/ 0 w 5892800"/>
                <a:gd name="connsiteY0" fmla="*/ 0 h 707886"/>
                <a:gd name="connsiteX1" fmla="*/ 5892800 w 5892800"/>
                <a:gd name="connsiteY1" fmla="*/ 0 h 707886"/>
                <a:gd name="connsiteX2" fmla="*/ 5892800 w 5892800"/>
                <a:gd name="connsiteY2" fmla="*/ 707886 h 707886"/>
                <a:gd name="connsiteX3" fmla="*/ 0 w 5892800"/>
                <a:gd name="connsiteY3" fmla="*/ 707886 h 707886"/>
                <a:gd name="connsiteX4" fmla="*/ 0 w 5892800"/>
                <a:gd name="connsiteY4" fmla="*/ 0 h 707886"/>
                <a:gd name="connsiteX0-1" fmla="*/ 0 w 6244155"/>
                <a:gd name="connsiteY0-2" fmla="*/ 0 h 707886"/>
                <a:gd name="connsiteX1-3" fmla="*/ 6244155 w 6244155"/>
                <a:gd name="connsiteY1-4" fmla="*/ 293 h 707886"/>
                <a:gd name="connsiteX2-5" fmla="*/ 5892800 w 6244155"/>
                <a:gd name="connsiteY2-6" fmla="*/ 707886 h 707886"/>
                <a:gd name="connsiteX3-7" fmla="*/ 0 w 6244155"/>
                <a:gd name="connsiteY3-8" fmla="*/ 707886 h 707886"/>
                <a:gd name="connsiteX4-9" fmla="*/ 0 w 6244155"/>
                <a:gd name="connsiteY4-10" fmla="*/ 0 h 707886"/>
                <a:gd name="connsiteX0-11" fmla="*/ 0 w 6244155"/>
                <a:gd name="connsiteY0-12" fmla="*/ 0 h 707886"/>
                <a:gd name="connsiteX1-13" fmla="*/ 6244155 w 6244155"/>
                <a:gd name="connsiteY1-14" fmla="*/ 293 h 707886"/>
                <a:gd name="connsiteX2-15" fmla="*/ 5654769 w 6244155"/>
                <a:gd name="connsiteY2-16" fmla="*/ 704690 h 707886"/>
                <a:gd name="connsiteX3-17" fmla="*/ 0 w 6244155"/>
                <a:gd name="connsiteY3-18" fmla="*/ 707886 h 707886"/>
                <a:gd name="connsiteX4-19" fmla="*/ 0 w 6244155"/>
                <a:gd name="connsiteY4-20" fmla="*/ 0 h 707886"/>
                <a:gd name="connsiteX0-21" fmla="*/ 0 w 6201341"/>
                <a:gd name="connsiteY0-22" fmla="*/ 0 h 707886"/>
                <a:gd name="connsiteX1-23" fmla="*/ 6201341 w 6201341"/>
                <a:gd name="connsiteY1-24" fmla="*/ 5293 h 707886"/>
                <a:gd name="connsiteX2-25" fmla="*/ 5654769 w 6201341"/>
                <a:gd name="connsiteY2-26" fmla="*/ 704690 h 707886"/>
                <a:gd name="connsiteX3-27" fmla="*/ 0 w 6201341"/>
                <a:gd name="connsiteY3-28" fmla="*/ 707886 h 707886"/>
                <a:gd name="connsiteX4-29" fmla="*/ 0 w 6201341"/>
                <a:gd name="connsiteY4-30" fmla="*/ 0 h 707886"/>
                <a:gd name="connsiteX0-31" fmla="*/ 0 w 6201341"/>
                <a:gd name="connsiteY0-32" fmla="*/ 0 h 707886"/>
                <a:gd name="connsiteX1-33" fmla="*/ 6201341 w 6201341"/>
                <a:gd name="connsiteY1-34" fmla="*/ 5293 h 707886"/>
                <a:gd name="connsiteX2-35" fmla="*/ 5638088 w 6201341"/>
                <a:gd name="connsiteY2-36" fmla="*/ 701215 h 707886"/>
                <a:gd name="connsiteX3-37" fmla="*/ 0 w 6201341"/>
                <a:gd name="connsiteY3-38" fmla="*/ 707886 h 707886"/>
                <a:gd name="connsiteX4-39" fmla="*/ 0 w 6201341"/>
                <a:gd name="connsiteY4-40" fmla="*/ 0 h 707886"/>
                <a:gd name="connsiteX0-41" fmla="*/ 0 w 6201341"/>
                <a:gd name="connsiteY0-42" fmla="*/ 0 h 701215"/>
                <a:gd name="connsiteX1-43" fmla="*/ 6201341 w 6201341"/>
                <a:gd name="connsiteY1-44" fmla="*/ 5293 h 701215"/>
                <a:gd name="connsiteX2-45" fmla="*/ 5638088 w 6201341"/>
                <a:gd name="connsiteY2-46" fmla="*/ 701215 h 701215"/>
                <a:gd name="connsiteX3-47" fmla="*/ 719912 w 6201341"/>
                <a:gd name="connsiteY3-48" fmla="*/ 694321 h 701215"/>
                <a:gd name="connsiteX4-49" fmla="*/ 0 w 6201341"/>
                <a:gd name="connsiteY4-50" fmla="*/ 0 h 701215"/>
                <a:gd name="connsiteX0-51" fmla="*/ 0 w 6346464"/>
                <a:gd name="connsiteY0-52" fmla="*/ 6233 h 695922"/>
                <a:gd name="connsiteX1-53" fmla="*/ 6346464 w 6346464"/>
                <a:gd name="connsiteY1-54" fmla="*/ 0 h 695922"/>
                <a:gd name="connsiteX2-55" fmla="*/ 5783211 w 6346464"/>
                <a:gd name="connsiteY2-56" fmla="*/ 695922 h 695922"/>
                <a:gd name="connsiteX3-57" fmla="*/ 865035 w 6346464"/>
                <a:gd name="connsiteY3-58" fmla="*/ 689028 h 695922"/>
                <a:gd name="connsiteX4-59" fmla="*/ 0 w 6346464"/>
                <a:gd name="connsiteY4-60" fmla="*/ 6233 h 6959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346464" h="695922">
                  <a:moveTo>
                    <a:pt x="0" y="6233"/>
                  </a:moveTo>
                  <a:lnTo>
                    <a:pt x="6346464" y="0"/>
                  </a:lnTo>
                  <a:lnTo>
                    <a:pt x="5783211" y="695922"/>
                  </a:lnTo>
                  <a:lnTo>
                    <a:pt x="865035" y="689028"/>
                  </a:lnTo>
                  <a:lnTo>
                    <a:pt x="0" y="6233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>
            <a:off x="10558496" y="6250196"/>
            <a:ext cx="1633414" cy="614561"/>
            <a:chOff x="949766" y="3882916"/>
            <a:chExt cx="2002973" cy="753605"/>
          </a:xfrm>
        </p:grpSpPr>
        <p:sp>
          <p:nvSpPr>
            <p:cNvPr id="13" name="矩形 12"/>
            <p:cNvSpPr/>
            <p:nvPr>
              <p:custDataLst>
                <p:tags r:id="rId10"/>
              </p:custDataLst>
            </p:nvPr>
          </p:nvSpPr>
          <p:spPr>
            <a:xfrm>
              <a:off x="949766" y="3882916"/>
              <a:ext cx="2002973" cy="7078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>
              <p:custDataLst>
                <p:tags r:id="rId11"/>
              </p:custDataLst>
            </p:nvPr>
          </p:nvSpPr>
          <p:spPr>
            <a:xfrm>
              <a:off x="949766" y="4590802"/>
              <a:ext cx="200297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1"/>
            </p:custDataLst>
          </p:nvPr>
        </p:nvGrpSpPr>
        <p:grpSpPr>
          <a:xfrm>
            <a:off x="10558496" y="6250196"/>
            <a:ext cx="1633414" cy="614561"/>
            <a:chOff x="949766" y="3882916"/>
            <a:chExt cx="2002973" cy="753605"/>
          </a:xfrm>
        </p:grpSpPr>
        <p:sp>
          <p:nvSpPr>
            <p:cNvPr id="15" name="矩形 14"/>
            <p:cNvSpPr/>
            <p:nvPr>
              <p:custDataLst>
                <p:tags r:id="rId11"/>
              </p:custDataLst>
            </p:nvPr>
          </p:nvSpPr>
          <p:spPr>
            <a:xfrm>
              <a:off x="949766" y="3882916"/>
              <a:ext cx="2002973" cy="7078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>
              <p:custDataLst>
                <p:tags r:id="rId12"/>
              </p:custDataLst>
            </p:nvPr>
          </p:nvSpPr>
          <p:spPr>
            <a:xfrm>
              <a:off x="949766" y="4590802"/>
              <a:ext cx="200297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6" name="等腰三角形 5"/>
          <p:cNvSpPr/>
          <p:nvPr userDrawn="1">
            <p:custDataLst>
              <p:tags r:id="rId2"/>
            </p:custDataLst>
          </p:nvPr>
        </p:nvSpPr>
        <p:spPr>
          <a:xfrm rot="5400000">
            <a:off x="365579" y="-384630"/>
            <a:ext cx="3106057" cy="3875317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>
            <p:custDataLst>
              <p:tags r:id="rId3"/>
            </p:custDataLst>
          </p:nvPr>
        </p:nvSpPr>
        <p:spPr>
          <a:xfrm rot="16200000">
            <a:off x="8672738" y="3367313"/>
            <a:ext cx="3106057" cy="3875317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12"/>
          <p:cNvSpPr/>
          <p:nvPr userDrawn="1">
            <p:custDataLst>
              <p:tags r:id="rId4"/>
            </p:custDataLst>
          </p:nvPr>
        </p:nvSpPr>
        <p:spPr>
          <a:xfrm rot="19299726">
            <a:off x="6750617" y="4812139"/>
            <a:ext cx="6346464" cy="695922"/>
          </a:xfrm>
          <a:custGeom>
            <a:avLst/>
            <a:gdLst>
              <a:gd name="connsiteX0" fmla="*/ 0 w 5892800"/>
              <a:gd name="connsiteY0" fmla="*/ 0 h 707886"/>
              <a:gd name="connsiteX1" fmla="*/ 5892800 w 5892800"/>
              <a:gd name="connsiteY1" fmla="*/ 0 h 707886"/>
              <a:gd name="connsiteX2" fmla="*/ 5892800 w 5892800"/>
              <a:gd name="connsiteY2" fmla="*/ 707886 h 707886"/>
              <a:gd name="connsiteX3" fmla="*/ 0 w 5892800"/>
              <a:gd name="connsiteY3" fmla="*/ 707886 h 707886"/>
              <a:gd name="connsiteX4" fmla="*/ 0 w 5892800"/>
              <a:gd name="connsiteY4" fmla="*/ 0 h 707886"/>
              <a:gd name="connsiteX0-1" fmla="*/ 0 w 6244155"/>
              <a:gd name="connsiteY0-2" fmla="*/ 0 h 707886"/>
              <a:gd name="connsiteX1-3" fmla="*/ 6244155 w 6244155"/>
              <a:gd name="connsiteY1-4" fmla="*/ 293 h 707886"/>
              <a:gd name="connsiteX2-5" fmla="*/ 5892800 w 6244155"/>
              <a:gd name="connsiteY2-6" fmla="*/ 707886 h 707886"/>
              <a:gd name="connsiteX3-7" fmla="*/ 0 w 6244155"/>
              <a:gd name="connsiteY3-8" fmla="*/ 707886 h 707886"/>
              <a:gd name="connsiteX4-9" fmla="*/ 0 w 6244155"/>
              <a:gd name="connsiteY4-10" fmla="*/ 0 h 707886"/>
              <a:gd name="connsiteX0-11" fmla="*/ 0 w 6244155"/>
              <a:gd name="connsiteY0-12" fmla="*/ 0 h 707886"/>
              <a:gd name="connsiteX1-13" fmla="*/ 6244155 w 6244155"/>
              <a:gd name="connsiteY1-14" fmla="*/ 293 h 707886"/>
              <a:gd name="connsiteX2-15" fmla="*/ 5654769 w 6244155"/>
              <a:gd name="connsiteY2-16" fmla="*/ 704690 h 707886"/>
              <a:gd name="connsiteX3-17" fmla="*/ 0 w 6244155"/>
              <a:gd name="connsiteY3-18" fmla="*/ 707886 h 707886"/>
              <a:gd name="connsiteX4-19" fmla="*/ 0 w 6244155"/>
              <a:gd name="connsiteY4-20" fmla="*/ 0 h 707886"/>
              <a:gd name="connsiteX0-21" fmla="*/ 0 w 6201341"/>
              <a:gd name="connsiteY0-22" fmla="*/ 0 h 707886"/>
              <a:gd name="connsiteX1-23" fmla="*/ 6201341 w 6201341"/>
              <a:gd name="connsiteY1-24" fmla="*/ 5293 h 707886"/>
              <a:gd name="connsiteX2-25" fmla="*/ 5654769 w 6201341"/>
              <a:gd name="connsiteY2-26" fmla="*/ 704690 h 707886"/>
              <a:gd name="connsiteX3-27" fmla="*/ 0 w 6201341"/>
              <a:gd name="connsiteY3-28" fmla="*/ 707886 h 707886"/>
              <a:gd name="connsiteX4-29" fmla="*/ 0 w 6201341"/>
              <a:gd name="connsiteY4-30" fmla="*/ 0 h 707886"/>
              <a:gd name="connsiteX0-31" fmla="*/ 0 w 6201341"/>
              <a:gd name="connsiteY0-32" fmla="*/ 0 h 707886"/>
              <a:gd name="connsiteX1-33" fmla="*/ 6201341 w 6201341"/>
              <a:gd name="connsiteY1-34" fmla="*/ 5293 h 707886"/>
              <a:gd name="connsiteX2-35" fmla="*/ 5638088 w 6201341"/>
              <a:gd name="connsiteY2-36" fmla="*/ 701215 h 707886"/>
              <a:gd name="connsiteX3-37" fmla="*/ 0 w 6201341"/>
              <a:gd name="connsiteY3-38" fmla="*/ 707886 h 707886"/>
              <a:gd name="connsiteX4-39" fmla="*/ 0 w 6201341"/>
              <a:gd name="connsiteY4-40" fmla="*/ 0 h 707886"/>
              <a:gd name="connsiteX0-41" fmla="*/ 0 w 6201341"/>
              <a:gd name="connsiteY0-42" fmla="*/ 0 h 701215"/>
              <a:gd name="connsiteX1-43" fmla="*/ 6201341 w 6201341"/>
              <a:gd name="connsiteY1-44" fmla="*/ 5293 h 701215"/>
              <a:gd name="connsiteX2-45" fmla="*/ 5638088 w 6201341"/>
              <a:gd name="connsiteY2-46" fmla="*/ 701215 h 701215"/>
              <a:gd name="connsiteX3-47" fmla="*/ 719912 w 6201341"/>
              <a:gd name="connsiteY3-48" fmla="*/ 694321 h 701215"/>
              <a:gd name="connsiteX4-49" fmla="*/ 0 w 6201341"/>
              <a:gd name="connsiteY4-50" fmla="*/ 0 h 701215"/>
              <a:gd name="connsiteX0-51" fmla="*/ 0 w 6346464"/>
              <a:gd name="connsiteY0-52" fmla="*/ 6233 h 695922"/>
              <a:gd name="connsiteX1-53" fmla="*/ 6346464 w 6346464"/>
              <a:gd name="connsiteY1-54" fmla="*/ 0 h 695922"/>
              <a:gd name="connsiteX2-55" fmla="*/ 5783211 w 6346464"/>
              <a:gd name="connsiteY2-56" fmla="*/ 695922 h 695922"/>
              <a:gd name="connsiteX3-57" fmla="*/ 865035 w 6346464"/>
              <a:gd name="connsiteY3-58" fmla="*/ 689028 h 695922"/>
              <a:gd name="connsiteX4-59" fmla="*/ 0 w 6346464"/>
              <a:gd name="connsiteY4-60" fmla="*/ 6233 h 69592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46464" h="695922">
                <a:moveTo>
                  <a:pt x="0" y="6233"/>
                </a:moveTo>
                <a:lnTo>
                  <a:pt x="6346464" y="0"/>
                </a:lnTo>
                <a:lnTo>
                  <a:pt x="5783211" y="695922"/>
                </a:lnTo>
                <a:lnTo>
                  <a:pt x="865035" y="689028"/>
                </a:lnTo>
                <a:lnTo>
                  <a:pt x="0" y="6233"/>
                </a:lnTo>
                <a:close/>
              </a:path>
            </a:pathLst>
          </a:cu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2"/>
          <p:cNvSpPr/>
          <p:nvPr userDrawn="1">
            <p:custDataLst>
              <p:tags r:id="rId5"/>
            </p:custDataLst>
          </p:nvPr>
        </p:nvSpPr>
        <p:spPr>
          <a:xfrm rot="8445098">
            <a:off x="-970111" y="1383138"/>
            <a:ext cx="6346464" cy="695922"/>
          </a:xfrm>
          <a:custGeom>
            <a:avLst/>
            <a:gdLst>
              <a:gd name="connsiteX0" fmla="*/ 0 w 5892800"/>
              <a:gd name="connsiteY0" fmla="*/ 0 h 707886"/>
              <a:gd name="connsiteX1" fmla="*/ 5892800 w 5892800"/>
              <a:gd name="connsiteY1" fmla="*/ 0 h 707886"/>
              <a:gd name="connsiteX2" fmla="*/ 5892800 w 5892800"/>
              <a:gd name="connsiteY2" fmla="*/ 707886 h 707886"/>
              <a:gd name="connsiteX3" fmla="*/ 0 w 5892800"/>
              <a:gd name="connsiteY3" fmla="*/ 707886 h 707886"/>
              <a:gd name="connsiteX4" fmla="*/ 0 w 5892800"/>
              <a:gd name="connsiteY4" fmla="*/ 0 h 707886"/>
              <a:gd name="connsiteX0-1" fmla="*/ 0 w 6244155"/>
              <a:gd name="connsiteY0-2" fmla="*/ 0 h 707886"/>
              <a:gd name="connsiteX1-3" fmla="*/ 6244155 w 6244155"/>
              <a:gd name="connsiteY1-4" fmla="*/ 293 h 707886"/>
              <a:gd name="connsiteX2-5" fmla="*/ 5892800 w 6244155"/>
              <a:gd name="connsiteY2-6" fmla="*/ 707886 h 707886"/>
              <a:gd name="connsiteX3-7" fmla="*/ 0 w 6244155"/>
              <a:gd name="connsiteY3-8" fmla="*/ 707886 h 707886"/>
              <a:gd name="connsiteX4-9" fmla="*/ 0 w 6244155"/>
              <a:gd name="connsiteY4-10" fmla="*/ 0 h 707886"/>
              <a:gd name="connsiteX0-11" fmla="*/ 0 w 6244155"/>
              <a:gd name="connsiteY0-12" fmla="*/ 0 h 707886"/>
              <a:gd name="connsiteX1-13" fmla="*/ 6244155 w 6244155"/>
              <a:gd name="connsiteY1-14" fmla="*/ 293 h 707886"/>
              <a:gd name="connsiteX2-15" fmla="*/ 5654769 w 6244155"/>
              <a:gd name="connsiteY2-16" fmla="*/ 704690 h 707886"/>
              <a:gd name="connsiteX3-17" fmla="*/ 0 w 6244155"/>
              <a:gd name="connsiteY3-18" fmla="*/ 707886 h 707886"/>
              <a:gd name="connsiteX4-19" fmla="*/ 0 w 6244155"/>
              <a:gd name="connsiteY4-20" fmla="*/ 0 h 707886"/>
              <a:gd name="connsiteX0-21" fmla="*/ 0 w 6201341"/>
              <a:gd name="connsiteY0-22" fmla="*/ 0 h 707886"/>
              <a:gd name="connsiteX1-23" fmla="*/ 6201341 w 6201341"/>
              <a:gd name="connsiteY1-24" fmla="*/ 5293 h 707886"/>
              <a:gd name="connsiteX2-25" fmla="*/ 5654769 w 6201341"/>
              <a:gd name="connsiteY2-26" fmla="*/ 704690 h 707886"/>
              <a:gd name="connsiteX3-27" fmla="*/ 0 w 6201341"/>
              <a:gd name="connsiteY3-28" fmla="*/ 707886 h 707886"/>
              <a:gd name="connsiteX4-29" fmla="*/ 0 w 6201341"/>
              <a:gd name="connsiteY4-30" fmla="*/ 0 h 707886"/>
              <a:gd name="connsiteX0-31" fmla="*/ 0 w 6201341"/>
              <a:gd name="connsiteY0-32" fmla="*/ 0 h 707886"/>
              <a:gd name="connsiteX1-33" fmla="*/ 6201341 w 6201341"/>
              <a:gd name="connsiteY1-34" fmla="*/ 5293 h 707886"/>
              <a:gd name="connsiteX2-35" fmla="*/ 5638088 w 6201341"/>
              <a:gd name="connsiteY2-36" fmla="*/ 701215 h 707886"/>
              <a:gd name="connsiteX3-37" fmla="*/ 0 w 6201341"/>
              <a:gd name="connsiteY3-38" fmla="*/ 707886 h 707886"/>
              <a:gd name="connsiteX4-39" fmla="*/ 0 w 6201341"/>
              <a:gd name="connsiteY4-40" fmla="*/ 0 h 707886"/>
              <a:gd name="connsiteX0-41" fmla="*/ 0 w 6201341"/>
              <a:gd name="connsiteY0-42" fmla="*/ 0 h 701215"/>
              <a:gd name="connsiteX1-43" fmla="*/ 6201341 w 6201341"/>
              <a:gd name="connsiteY1-44" fmla="*/ 5293 h 701215"/>
              <a:gd name="connsiteX2-45" fmla="*/ 5638088 w 6201341"/>
              <a:gd name="connsiteY2-46" fmla="*/ 701215 h 701215"/>
              <a:gd name="connsiteX3-47" fmla="*/ 719912 w 6201341"/>
              <a:gd name="connsiteY3-48" fmla="*/ 694321 h 701215"/>
              <a:gd name="connsiteX4-49" fmla="*/ 0 w 6201341"/>
              <a:gd name="connsiteY4-50" fmla="*/ 0 h 701215"/>
              <a:gd name="connsiteX0-51" fmla="*/ 0 w 6346464"/>
              <a:gd name="connsiteY0-52" fmla="*/ 6233 h 695922"/>
              <a:gd name="connsiteX1-53" fmla="*/ 6346464 w 6346464"/>
              <a:gd name="connsiteY1-54" fmla="*/ 0 h 695922"/>
              <a:gd name="connsiteX2-55" fmla="*/ 5783211 w 6346464"/>
              <a:gd name="connsiteY2-56" fmla="*/ 695922 h 695922"/>
              <a:gd name="connsiteX3-57" fmla="*/ 865035 w 6346464"/>
              <a:gd name="connsiteY3-58" fmla="*/ 689028 h 695922"/>
              <a:gd name="connsiteX4-59" fmla="*/ 0 w 6346464"/>
              <a:gd name="connsiteY4-60" fmla="*/ 6233 h 69592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46464" h="695922">
                <a:moveTo>
                  <a:pt x="0" y="6233"/>
                </a:moveTo>
                <a:lnTo>
                  <a:pt x="6346464" y="0"/>
                </a:lnTo>
                <a:lnTo>
                  <a:pt x="5783211" y="695922"/>
                </a:lnTo>
                <a:lnTo>
                  <a:pt x="865035" y="689028"/>
                </a:lnTo>
                <a:lnTo>
                  <a:pt x="0" y="6233"/>
                </a:lnTo>
                <a:close/>
              </a:path>
            </a:pathLst>
          </a:cu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3" y="2887321"/>
            <a:ext cx="7007626" cy="1195200"/>
          </a:xfrm>
        </p:spPr>
        <p:txBody>
          <a:bodyPr lIns="90000" tIns="46800" rIns="90000" bIns="0" anchor="t" anchorCtr="0">
            <a:normAutofit/>
          </a:bodyPr>
          <a:lstStyle>
            <a:lvl1pPr algn="l">
              <a:defRPr sz="6000" spc="600" baseline="0">
                <a:solidFill>
                  <a:schemeClr val="accent1">
                    <a:lumMod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3" y="2429510"/>
            <a:ext cx="7007626" cy="403200"/>
          </a:xfrm>
        </p:spPr>
        <p:txBody>
          <a:bodyPr lIns="90000" tIns="46800" rIns="90000" bIns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u="none" strike="noStrike" kern="1200" cap="none" spc="600" normalizeH="0" baseline="0">
                <a:solidFill>
                  <a:schemeClr val="accent1">
                    <a:lumMod val="2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796925" y="487045"/>
            <a:ext cx="1401445" cy="360045"/>
          </a:xfrm>
          <a:prstGeom prst="rect">
            <a:avLst/>
          </a:prstGeom>
        </p:spPr>
      </p:pic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669882" y="5668347"/>
            <a:ext cx="3121932" cy="555171"/>
          </a:xfrm>
        </p:spPr>
        <p:txBody>
          <a:bodyPr lIns="90000" tIns="46800" rIns="90000" bIns="46800">
            <a:normAutofit/>
          </a:bodyPr>
          <a:lstStyle>
            <a:lvl1pPr marL="0" indent="0">
              <a:lnSpc>
                <a:spcPct val="100000"/>
              </a:lnSpc>
              <a:buNone/>
              <a:defRPr sz="2400" spc="200" baseline="0">
                <a:solidFill>
                  <a:schemeClr val="accent1">
                    <a:lumMod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单击编辑文本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3876675" y="2313543"/>
            <a:ext cx="4438650" cy="125905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lnSpc>
                <a:spcPct val="130000"/>
              </a:lnSpc>
              <a:defRPr sz="6000" u="none" strike="noStrike" kern="1200" cap="none" spc="300" normalizeH="0" baseline="0">
                <a:solidFill>
                  <a:schemeClr val="accent1">
                    <a:lumMod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2765426" y="3609975"/>
            <a:ext cx="6660514" cy="1077985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30000"/>
              </a:lnSpc>
              <a:spcAft>
                <a:spcPts val="0"/>
              </a:spcAft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单击此处添加文本具体内容，简明扼要地阐述你的观点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0" y="3762375"/>
            <a:ext cx="3053080" cy="30956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90000" tIns="46800" rIns="9000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  <a:t>2023/7/20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3548381" y="2804796"/>
            <a:ext cx="5095240" cy="1711220"/>
          </a:xfrm>
        </p:spPr>
        <p:txBody>
          <a:bodyPr vert="horz" lIns="90000" tIns="46800" rIns="90000" bIns="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None/>
              <a:defRPr kumimoji="0" lang="zh-CN" altLang="en-US" sz="8800" b="1" i="0" u="none" strike="noStrike" kern="1200" cap="none" spc="300" normalizeH="0" baseline="0" noProof="1" dirty="0">
                <a:solidFill>
                  <a:schemeClr val="accent1">
                    <a:lumMod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lIns="90000" tIns="46800" rIns="90000" bIns="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blipFill rotWithShape="1">
          <a:blip r:embed="rId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0"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blipFill rotWithShape="1">
            <a:blip r:embed="rId9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83200" y="770400"/>
            <a:ext cx="3960000" cy="882000"/>
          </a:xfrm>
        </p:spPr>
        <p:txBody>
          <a:bodyPr lIns="90000" tIns="46800" rIns="90000" bIns="0"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-635" y="0"/>
            <a:ext cx="12192000" cy="2664000"/>
          </a:xfrm>
          <a:prstGeom prst="rect">
            <a:avLst/>
          </a:prstGeom>
          <a:blipFill rotWithShape="1">
            <a:blip r:embed="rId9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12000" y="781200"/>
            <a:ext cx="10976400" cy="626400"/>
          </a:xfrm>
        </p:spPr>
        <p:txBody>
          <a:bodyPr lIns="90000" tIns="46800" rIns="90000" bIns="0" anchor="ctr"/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blipFill rotWithShape="1">
            <a:blip r:embed="rId9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4800" y="669600"/>
            <a:ext cx="10976400" cy="565200"/>
          </a:xfrm>
        </p:spPr>
        <p:txBody>
          <a:bodyPr lIns="90000" tIns="46800" rIns="90000" bIns="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7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blipFill rotWithShape="1">
            <a:blip r:embed="rId11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blipFill rotWithShape="1">
            <a:blip r:embed="rId8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0000" tIns="46800" rIns="90000" bIns="0"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标题 1"/>
          <p:cNvSpPr>
            <a:spLocks noGrp="1" noChangeArrowheads="1"/>
          </p:cNvSpPr>
          <p:nvPr>
            <p:ph type="ctrTitle" idx="1" hasCustomPrompt="1"/>
            <p:custDataLst>
              <p:tags r:id="rId2"/>
            </p:custDataLst>
          </p:nvPr>
        </p:nvSpPr>
        <p:spPr>
          <a:xfrm flipH="1">
            <a:off x="4282105" y="2566916"/>
            <a:ext cx="7496375" cy="1042035"/>
          </a:xfrm>
          <a:noFill/>
          <a:ln>
            <a:noFill/>
          </a:ln>
        </p:spPr>
        <p:txBody>
          <a:bodyPr vert="horz" wrap="square" lIns="101600" tIns="0" rIns="76200" bIns="0" rtlCol="0" anchor="ctr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6200" b="1" i="0" u="none" strike="noStrike" kern="1200" cap="none" spc="0" normalizeH="0" baseline="0" noProof="1" dirty="0">
                <a:solidFill>
                  <a:schemeClr val="lt2">
                    <a:lumMod val="50000"/>
                  </a:schemeClr>
                </a:solidFill>
                <a:uFillTx/>
                <a:latin typeface="Arial" panose="020B0604020202020204" pitchFamily="34" charset="0"/>
                <a:ea typeface="汉仪润圆-65简" panose="00020600040101010101" charset="-122"/>
                <a:cs typeface="+mn-cs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lvl="0"/>
            <a:r>
              <a:rPr>
                <a:sym typeface="+mn-ea"/>
              </a:rPr>
              <a:t>编辑标题</a:t>
            </a:r>
          </a:p>
        </p:txBody>
      </p:sp>
      <p:sp>
        <p:nvSpPr>
          <p:cNvPr id="4" name="副标题 3"/>
          <p:cNvSpPr>
            <a:spLocks noGrp="1" noChangeArrowheads="1"/>
          </p:cNvSpPr>
          <p:nvPr>
            <p:ph type="subTitle" idx="2" hasCustomPrompt="1"/>
            <p:custDataLst>
              <p:tags r:id="rId3"/>
            </p:custDataLst>
          </p:nvPr>
        </p:nvSpPr>
        <p:spPr>
          <a:xfrm>
            <a:off x="4282105" y="1525656"/>
            <a:ext cx="7496375" cy="823455"/>
          </a:xfrm>
          <a:noFill/>
          <a:ln>
            <a:noFill/>
          </a:ln>
        </p:spPr>
        <p:txBody>
          <a:bodyPr vert="horz" wrap="square" lIns="101600" tIns="0" rIns="82550" bIns="0" rtlCol="0" anchor="b" anchorCtr="0">
            <a:normAutofit/>
          </a:bodyPr>
          <a:lstStyle>
            <a:lvl1pPr marL="0" marR="0" indent="-22860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 kumimoji="0" lang="zh-CN" altLang="en-US" sz="4000" b="0" i="0" u="none" strike="noStrike" kern="1200" cap="none" spc="0" normalizeH="0" baseline="0" noProof="1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汉仪正圆-35S" panose="00020600040101010101" charset="-122"/>
                <a:cs typeface="+mn-cs"/>
                <a:sym typeface="微软雅黑" panose="020B0503020204020204" charset="-122"/>
              </a:defRPr>
            </a:lvl1pPr>
            <a:lvl2pPr marL="74295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Calibri" panose="020F050202020403020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Calibri" panose="020F050202020403020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Calibri" panose="020F050202020403020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Calibri" panose="020F0502020204030204" charset="0"/>
                <a:ea typeface="微软雅黑" panose="020B0503020204020204" charset="-122"/>
                <a:cs typeface="+mn-cs"/>
              </a:defRPr>
            </a:lvl5pPr>
            <a:lvl6pPr marL="2514600" indent="-228600" algn="l" defTabSz="4572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defRPr>
            </a:lvl6pPr>
            <a:lvl7pPr marL="2971800" indent="-228600" algn="l" defTabSz="4572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defRPr>
            </a:lvl7pPr>
            <a:lvl8pPr marL="3429000" indent="-228600" algn="l" defTabSz="4572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defRPr>
            </a:lvl8pPr>
            <a:lvl9pPr marL="3886200" indent="-228600" algn="l" defTabSz="4572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正圆-35S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正圆-35S" panose="0002060004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正圆-35S" panose="0002060004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正圆-35S" panose="0002060004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正圆-35S" panose="0002060004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正圆-35S" panose="0002060004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" hasCustomPrompt="1"/>
            <p:custDataLst>
              <p:tags r:id="rId2"/>
            </p:custDataLst>
          </p:nvPr>
        </p:nvSpPr>
        <p:spPr>
          <a:xfrm>
            <a:off x="2129284" y="3333694"/>
            <a:ext cx="7933432" cy="1267460"/>
          </a:xfrm>
          <a:noFill/>
          <a:ln>
            <a:noFill/>
          </a:ln>
        </p:spPr>
        <p:txBody>
          <a:bodyPr vert="horz" wrap="square" lIns="101600" tIns="0" rIns="76200" bIns="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6600" b="0" i="0" u="none" strike="noStrike" kern="1200" cap="none" spc="0" normalizeH="0" baseline="0" noProof="1" dirty="0">
                <a:solidFill>
                  <a:schemeClr val="dk1"/>
                </a:solidFill>
                <a:effectLst>
                  <a:outerShdw dist="76200" algn="l" rotWithShape="0">
                    <a:schemeClr val="accent1">
                      <a:alpha val="100000"/>
                    </a:schemeClr>
                  </a:outerShdw>
                </a:effectLst>
                <a:uFillTx/>
                <a:latin typeface="Arial" panose="020B0604020202020204" pitchFamily="34" charset="0"/>
                <a:ea typeface="汉仪润圆-65简" panose="00020600040101010101" charset="-122"/>
                <a:cs typeface="+mn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84" y="52309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184" y="1983597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184" y="1983597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正圆-35S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正圆-35S" panose="0002060004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正圆-35S" panose="0002060004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正圆-35S" panose="0002060004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正圆-35S" panose="0002060004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正圆-35S" panose="00020600040101010101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正圆-35S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正圆-35S" panose="00020600040101010101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正圆-35S" panose="0002060004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正圆-35S" panose="0002060004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正圆-35S" panose="0002060004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正圆-35S" panose="0002060004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正圆-35S" panose="0002060004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正圆-35S" panose="00020600040101010101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正圆-35S" panose="0002060004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正圆-35S" panose="0002060004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正圆-35S" panose="0002060004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正圆-35S" panose="0002060004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正圆-35S" panose="0002060004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正圆-35S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正圆-35S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正圆-35S" panose="0002060004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正圆-35S" panose="00020600040101010101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2023/7/20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正圆-35S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 idx="1" hasCustomPrompt="1"/>
            <p:custDataLst>
              <p:tags r:id="rId2"/>
            </p:custDataLst>
          </p:nvPr>
        </p:nvSpPr>
        <p:spPr>
          <a:xfrm flipH="1">
            <a:off x="3149600" y="2245893"/>
            <a:ext cx="7855572" cy="1200785"/>
          </a:xfrm>
        </p:spPr>
        <p:txBody>
          <a:bodyPr vert="horz" wrap="square" lIns="101600" tIns="180000" rIns="76200" bIns="0" rtlCol="0" anchor="t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83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6400" b="0" i="0" u="none" strike="noStrike" kern="1200" cap="none" spc="0" normalizeH="0" baseline="0" noProof="1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汉仪润圆-65简" panose="00020600040101010101" charset="-122"/>
                <a:cs typeface="汉仪大黑简" panose="02010600000101010101" pitchFamily="18" charset="-122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 flipH="1">
            <a:off x="3149600" y="3519068"/>
            <a:ext cx="7855572" cy="744588"/>
          </a:xfrm>
        </p:spPr>
        <p:txBody>
          <a:bodyPr vert="horz" wrap="square" lIns="101600" tIns="72000" rIns="82550" bIns="0" rtlCol="0" anchor="t" anchorCtr="0">
            <a:normAutofit/>
          </a:bodyPr>
          <a:lstStyle>
            <a:lvl1pPr marL="0" marR="0" indent="-228600" algn="r" defTabSz="914400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 kumimoji="0" lang="zh-CN" altLang="en-US" sz="3600" b="0" i="0" u="none" strike="noStrike" kern="1200" cap="none" spc="0" normalizeH="0" baseline="0" noProof="1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汉仪正圆-35S" panose="00020600040101010101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39" y="516256"/>
            <a:ext cx="10515890" cy="132434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39" y="1935192"/>
            <a:ext cx="5163349" cy="8277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039" y="2818085"/>
            <a:ext cx="5163349" cy="35236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931" y="1935192"/>
            <a:ext cx="5186998" cy="8277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931" y="2818085"/>
            <a:ext cx="5186998" cy="35236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84" y="723122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1584" y="723123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184" y="2323322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884" y="523097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84" y="523097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20" Type="http://schemas.openxmlformats.org/officeDocument/2006/relationships/tags" Target="../tags/tag1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23" Type="http://schemas.openxmlformats.org/officeDocument/2006/relationships/tags" Target="../tags/tag4.xml"/><Relationship Id="rId10" Type="http://schemas.openxmlformats.org/officeDocument/2006/relationships/slideLayout" Target="../slideLayouts/slideLayout20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Relationship Id="rId22" Type="http://schemas.openxmlformats.org/officeDocument/2006/relationships/tags" Target="../tags/tag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1.xml"/><Relationship Id="rId21" Type="http://schemas.openxmlformats.org/officeDocument/2006/relationships/tags" Target="../tags/tag160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5" Type="http://schemas.openxmlformats.org/officeDocument/2006/relationships/tags" Target="../tags/tag164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tags" Target="../tags/tag159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24" Type="http://schemas.openxmlformats.org/officeDocument/2006/relationships/tags" Target="../tags/tag163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23" Type="http://schemas.openxmlformats.org/officeDocument/2006/relationships/tags" Target="../tags/tag162.xml"/><Relationship Id="rId10" Type="http://schemas.openxmlformats.org/officeDocument/2006/relationships/slideLayout" Target="../slideLayouts/slideLayout38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tags" Target="../tags/tag16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49.xml"/><Relationship Id="rId21" Type="http://schemas.openxmlformats.org/officeDocument/2006/relationships/tags" Target="../tags/tag270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63.xml"/><Relationship Id="rId2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62.xml"/><Relationship Id="rId20" Type="http://schemas.openxmlformats.org/officeDocument/2006/relationships/tags" Target="../tags/tag269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56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60.xml"/><Relationship Id="rId22" Type="http://schemas.openxmlformats.org/officeDocument/2006/relationships/tags" Target="../tags/tag2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168" y="5231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168" y="19836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  <a:p>
            <a:pPr lvl="5"/>
            <a:r>
              <a:rPr lang="zh-CN" altLang="en-US" dirty="0"/>
              <a:t>第六级</a:t>
            </a:r>
            <a:endParaRPr lang="en-US" altLang="zh-CN" dirty="0"/>
          </a:p>
          <a:p>
            <a:pPr marL="2971800" marR="0" lvl="6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第七级</a:t>
            </a:r>
            <a:endParaRPr lang="en-US" altLang="zh-CN" dirty="0"/>
          </a:p>
          <a:p>
            <a:pPr marL="3429000" marR="0" lvl="7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第八级</a:t>
            </a:r>
            <a:endParaRPr lang="en-US" altLang="zh-CN" dirty="0"/>
          </a:p>
          <a:p>
            <a:pPr marL="3886200" marR="0" lvl="8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第九级</a:t>
            </a:r>
            <a:endParaRPr lang="en-US" altLang="zh-CN" dirty="0"/>
          </a:p>
          <a:p>
            <a:pPr marL="3886200" marR="0" lvl="8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altLang="zh-CN" dirty="0"/>
          </a:p>
          <a:p>
            <a:pPr lvl="5"/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defRPr lang="zh-CN" altLang="en-US" sz="2400" kern="1200" dirty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8" name="KSO_TEMPLATE" hidden="1"/>
          <p:cNvSpPr/>
          <p:nvPr userDrawn="1">
            <p:custDataLst>
              <p:tags r:id="rId2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汉仪正圆-35S" panose="00020600040101010101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正圆-35S" panose="00020600040101010101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正圆-35S" panose="00020600040101010101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正圆-35S" panose="00020600040101010101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正圆-35S" panose="00020600040101010101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正圆-35S" panose="0002060004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342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341.xml"/><Relationship Id="rId1" Type="http://schemas.openxmlformats.org/officeDocument/2006/relationships/tags" Target="../tags/tag340.xml"/><Relationship Id="rId6" Type="http://schemas.openxmlformats.org/officeDocument/2006/relationships/slideLayout" Target="../slideLayouts/slideLayout47.xml"/><Relationship Id="rId5" Type="http://schemas.openxmlformats.org/officeDocument/2006/relationships/tags" Target="../tags/tag344.xml"/><Relationship Id="rId4" Type="http://schemas.openxmlformats.org/officeDocument/2006/relationships/tags" Target="../tags/tag34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18.png"/><Relationship Id="rId3" Type="http://schemas.openxmlformats.org/officeDocument/2006/relationships/tags" Target="../tags/tag347.xml"/><Relationship Id="rId7" Type="http://schemas.openxmlformats.org/officeDocument/2006/relationships/tags" Target="../tags/tag351.xml"/><Relationship Id="rId12" Type="http://schemas.openxmlformats.org/officeDocument/2006/relationships/image" Target="../media/image20.png"/><Relationship Id="rId2" Type="http://schemas.openxmlformats.org/officeDocument/2006/relationships/tags" Target="../tags/tag346.xml"/><Relationship Id="rId1" Type="http://schemas.openxmlformats.org/officeDocument/2006/relationships/tags" Target="../tags/tag345.xml"/><Relationship Id="rId6" Type="http://schemas.openxmlformats.org/officeDocument/2006/relationships/tags" Target="../tags/tag350.xml"/><Relationship Id="rId11" Type="http://schemas.openxmlformats.org/officeDocument/2006/relationships/image" Target="../media/image19.png"/><Relationship Id="rId5" Type="http://schemas.openxmlformats.org/officeDocument/2006/relationships/tags" Target="../tags/tag349.xml"/><Relationship Id="rId10" Type="http://schemas.openxmlformats.org/officeDocument/2006/relationships/image" Target="../media/image15.png"/><Relationship Id="rId4" Type="http://schemas.openxmlformats.org/officeDocument/2006/relationships/tags" Target="../tags/tag348.xml"/><Relationship Id="rId9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354.xml"/><Relationship Id="rId7" Type="http://schemas.openxmlformats.org/officeDocument/2006/relationships/slideLayout" Target="../slideLayouts/slideLayout53.xml"/><Relationship Id="rId2" Type="http://schemas.openxmlformats.org/officeDocument/2006/relationships/tags" Target="../tags/tag353.xml"/><Relationship Id="rId1" Type="http://schemas.openxmlformats.org/officeDocument/2006/relationships/tags" Target="../tags/tag352.xml"/><Relationship Id="rId6" Type="http://schemas.openxmlformats.org/officeDocument/2006/relationships/tags" Target="../tags/tag357.xml"/><Relationship Id="rId11" Type="http://schemas.openxmlformats.org/officeDocument/2006/relationships/image" Target="../media/image18.png"/><Relationship Id="rId5" Type="http://schemas.openxmlformats.org/officeDocument/2006/relationships/tags" Target="../tags/tag356.xml"/><Relationship Id="rId10" Type="http://schemas.openxmlformats.org/officeDocument/2006/relationships/image" Target="../media/image21.png"/><Relationship Id="rId4" Type="http://schemas.openxmlformats.org/officeDocument/2006/relationships/tags" Target="../tags/tag355.xml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360.xml"/><Relationship Id="rId7" Type="http://schemas.openxmlformats.org/officeDocument/2006/relationships/image" Target="../media/image15.png"/><Relationship Id="rId2" Type="http://schemas.openxmlformats.org/officeDocument/2006/relationships/tags" Target="../tags/tag359.xml"/><Relationship Id="rId1" Type="http://schemas.openxmlformats.org/officeDocument/2006/relationships/tags" Target="../tags/tag358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53.xml"/><Relationship Id="rId10" Type="http://schemas.openxmlformats.org/officeDocument/2006/relationships/image" Target="../media/image18.png"/><Relationship Id="rId4" Type="http://schemas.openxmlformats.org/officeDocument/2006/relationships/tags" Target="../tags/tag361.xml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364.xml"/><Relationship Id="rId7" Type="http://schemas.openxmlformats.org/officeDocument/2006/relationships/image" Target="../media/image15.png"/><Relationship Id="rId2" Type="http://schemas.openxmlformats.org/officeDocument/2006/relationships/tags" Target="../tags/tag363.xml"/><Relationship Id="rId1" Type="http://schemas.openxmlformats.org/officeDocument/2006/relationships/tags" Target="../tags/tag362.xml"/><Relationship Id="rId6" Type="http://schemas.openxmlformats.org/officeDocument/2006/relationships/notesSlide" Target="../notesSlides/notesSlide5.xml"/><Relationship Id="rId11" Type="http://schemas.openxmlformats.org/officeDocument/2006/relationships/image" Target="../media/image18.png"/><Relationship Id="rId5" Type="http://schemas.openxmlformats.org/officeDocument/2006/relationships/slideLayout" Target="../slideLayouts/slideLayout53.xml"/><Relationship Id="rId10" Type="http://schemas.openxmlformats.org/officeDocument/2006/relationships/image" Target="../media/image26.png"/><Relationship Id="rId4" Type="http://schemas.openxmlformats.org/officeDocument/2006/relationships/tags" Target="../tags/tag365.xml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73.xml"/><Relationship Id="rId13" Type="http://schemas.openxmlformats.org/officeDocument/2006/relationships/tags" Target="../tags/tag378.xml"/><Relationship Id="rId18" Type="http://schemas.openxmlformats.org/officeDocument/2006/relationships/tags" Target="../tags/tag383.xml"/><Relationship Id="rId3" Type="http://schemas.openxmlformats.org/officeDocument/2006/relationships/tags" Target="../tags/tag368.xml"/><Relationship Id="rId21" Type="http://schemas.openxmlformats.org/officeDocument/2006/relationships/notesSlide" Target="../notesSlides/notesSlide6.xml"/><Relationship Id="rId7" Type="http://schemas.openxmlformats.org/officeDocument/2006/relationships/tags" Target="../tags/tag372.xml"/><Relationship Id="rId12" Type="http://schemas.openxmlformats.org/officeDocument/2006/relationships/tags" Target="../tags/tag377.xml"/><Relationship Id="rId17" Type="http://schemas.openxmlformats.org/officeDocument/2006/relationships/tags" Target="../tags/tag382.xml"/><Relationship Id="rId2" Type="http://schemas.openxmlformats.org/officeDocument/2006/relationships/tags" Target="../tags/tag367.xml"/><Relationship Id="rId16" Type="http://schemas.openxmlformats.org/officeDocument/2006/relationships/tags" Target="../tags/tag381.xml"/><Relationship Id="rId20" Type="http://schemas.openxmlformats.org/officeDocument/2006/relationships/slideLayout" Target="../slideLayouts/slideLayout53.xml"/><Relationship Id="rId1" Type="http://schemas.openxmlformats.org/officeDocument/2006/relationships/tags" Target="../tags/tag366.xml"/><Relationship Id="rId6" Type="http://schemas.openxmlformats.org/officeDocument/2006/relationships/tags" Target="../tags/tag371.xml"/><Relationship Id="rId11" Type="http://schemas.openxmlformats.org/officeDocument/2006/relationships/tags" Target="../tags/tag376.xml"/><Relationship Id="rId5" Type="http://schemas.openxmlformats.org/officeDocument/2006/relationships/tags" Target="../tags/tag370.xml"/><Relationship Id="rId15" Type="http://schemas.openxmlformats.org/officeDocument/2006/relationships/tags" Target="../tags/tag380.xml"/><Relationship Id="rId23" Type="http://schemas.openxmlformats.org/officeDocument/2006/relationships/image" Target="../media/image18.png"/><Relationship Id="rId10" Type="http://schemas.openxmlformats.org/officeDocument/2006/relationships/tags" Target="../tags/tag375.xml"/><Relationship Id="rId19" Type="http://schemas.openxmlformats.org/officeDocument/2006/relationships/tags" Target="../tags/tag384.xml"/><Relationship Id="rId4" Type="http://schemas.openxmlformats.org/officeDocument/2006/relationships/tags" Target="../tags/tag369.xml"/><Relationship Id="rId9" Type="http://schemas.openxmlformats.org/officeDocument/2006/relationships/tags" Target="../tags/tag374.xml"/><Relationship Id="rId14" Type="http://schemas.openxmlformats.org/officeDocument/2006/relationships/tags" Target="../tags/tag379.xml"/><Relationship Id="rId22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hyperlink" Target="https://www.bilibili.com/video/BV1aT411k7TF" TargetMode="External"/><Relationship Id="rId3" Type="http://schemas.openxmlformats.org/officeDocument/2006/relationships/tags" Target="../tags/tag387.xml"/><Relationship Id="rId7" Type="http://schemas.openxmlformats.org/officeDocument/2006/relationships/tags" Target="../tags/tag391.xml"/><Relationship Id="rId12" Type="http://schemas.openxmlformats.org/officeDocument/2006/relationships/hyperlink" Target="https://arxiv.org/pdf/2301.00234.pdf" TargetMode="External"/><Relationship Id="rId2" Type="http://schemas.openxmlformats.org/officeDocument/2006/relationships/tags" Target="../tags/tag386.xml"/><Relationship Id="rId1" Type="http://schemas.openxmlformats.org/officeDocument/2006/relationships/tags" Target="../tags/tag385.xml"/><Relationship Id="rId6" Type="http://schemas.openxmlformats.org/officeDocument/2006/relationships/tags" Target="../tags/tag390.xml"/><Relationship Id="rId11" Type="http://schemas.openxmlformats.org/officeDocument/2006/relationships/image" Target="../media/image19.png"/><Relationship Id="rId5" Type="http://schemas.openxmlformats.org/officeDocument/2006/relationships/tags" Target="../tags/tag389.xml"/><Relationship Id="rId15" Type="http://schemas.openxmlformats.org/officeDocument/2006/relationships/image" Target="../media/image18.png"/><Relationship Id="rId10" Type="http://schemas.openxmlformats.org/officeDocument/2006/relationships/image" Target="../media/image15.png"/><Relationship Id="rId4" Type="http://schemas.openxmlformats.org/officeDocument/2006/relationships/tags" Target="../tags/tag388.xml"/><Relationship Id="rId9" Type="http://schemas.openxmlformats.org/officeDocument/2006/relationships/notesSlide" Target="../notesSlides/notesSlide7.xml"/><Relationship Id="rId14" Type="http://schemas.openxmlformats.org/officeDocument/2006/relationships/hyperlink" Target="https://github.com/dongguanting/In-Context-Learning_PaperList#analysis-of-ic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94.xml"/><Relationship Id="rId7" Type="http://schemas.openxmlformats.org/officeDocument/2006/relationships/image" Target="../media/image18.png"/><Relationship Id="rId2" Type="http://schemas.openxmlformats.org/officeDocument/2006/relationships/tags" Target="../tags/tag393.xml"/><Relationship Id="rId1" Type="http://schemas.openxmlformats.org/officeDocument/2006/relationships/tags" Target="../tags/tag392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57.xml"/><Relationship Id="rId4" Type="http://schemas.openxmlformats.org/officeDocument/2006/relationships/tags" Target="../tags/tag39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 noChangeArrowheads="1"/>
          </p:cNvSpPr>
          <p:nvPr>
            <p:ph type="ctrTitle"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>
                <a:solidFill>
                  <a:schemeClr val="accent1"/>
                </a:solidFill>
              </a:rPr>
              <a:t>上下文学习</a:t>
            </a:r>
            <a:endParaRPr lang="zh-CN" altLang="en-US" sz="6200">
              <a:solidFill>
                <a:schemeClr val="accent1"/>
              </a:solidFill>
            </a:endParaRPr>
          </a:p>
        </p:txBody>
      </p:sp>
      <p:sp>
        <p:nvSpPr>
          <p:cNvPr id="5" name="副标题 4"/>
          <p:cNvSpPr>
            <a:spLocks noGrp="1" noChangeArrowheads="1"/>
          </p:cNvSpPr>
          <p:nvPr>
            <p:ph type="subTitle" idx="2"/>
            <p:custDataLst>
              <p:tags r:id="rId3"/>
            </p:custDataLst>
          </p:nvPr>
        </p:nvSpPr>
        <p:spPr>
          <a:xfrm>
            <a:off x="4282105" y="1938383"/>
            <a:ext cx="7496375" cy="617965"/>
          </a:xfrm>
        </p:spPr>
        <p:txBody>
          <a:bodyPr/>
          <a:lstStyle/>
          <a:p>
            <a:r>
              <a:rPr lang="en-US" altLang="zh-CN" b="1" dirty="0">
                <a:solidFill>
                  <a:schemeClr val="dk1"/>
                </a:solidFill>
              </a:rPr>
              <a:t>HDL GPT</a:t>
            </a:r>
            <a:endParaRPr lang="zh-CN" altLang="en-US" b="1" dirty="0">
              <a:solidFill>
                <a:schemeClr val="dk1"/>
              </a:solidFill>
            </a:endParaRPr>
          </a:p>
        </p:txBody>
      </p:sp>
      <p:sp>
        <p:nvSpPr>
          <p:cNvPr id="21" name="文本框 20"/>
          <p:cNvSpPr txBox="1"/>
          <p:nvPr>
            <p:custDataLst>
              <p:tags r:id="rId4"/>
            </p:custDataLst>
          </p:nvPr>
        </p:nvSpPr>
        <p:spPr bwMode="auto">
          <a:xfrm flipH="1">
            <a:off x="6815754" y="3619519"/>
            <a:ext cx="4962725" cy="517901"/>
          </a:xfrm>
          <a:prstGeom prst="rect">
            <a:avLst/>
          </a:prstGeom>
          <a:noFill/>
        </p:spPr>
        <p:txBody>
          <a:bodyPr wrap="square" tIns="0" bIns="0" anchor="t" anchorCtr="0">
            <a:normAutofit/>
          </a:bodyPr>
          <a:lstStyle/>
          <a:p>
            <a:pPr algn="r"/>
            <a:r>
              <a:rPr lang="en-US" altLang="zh-CN" sz="2800" b="1" spc="400" dirty="0">
                <a:solidFill>
                  <a:schemeClr val="lt2">
                    <a:lumMod val="10000"/>
                  </a:schemeClr>
                </a:solidFill>
                <a:latin typeface="Arial" panose="020B0604020202020204" pitchFamily="34" charset="0"/>
                <a:ea typeface="汉仪正圆-35S" panose="00020600040101010101" charset="-122"/>
                <a:sym typeface="+mn-ea"/>
              </a:rPr>
              <a:t>In</a:t>
            </a:r>
            <a:r>
              <a:rPr lang="zh-CN" altLang="en-US" sz="2800" b="1" spc="400" dirty="0">
                <a:solidFill>
                  <a:schemeClr val="lt2">
                    <a:lumMod val="10000"/>
                  </a:schemeClr>
                </a:solidFill>
                <a:latin typeface="Arial" panose="020B0604020202020204" pitchFamily="34" charset="0"/>
                <a:ea typeface="汉仪正圆-35S" panose="00020600040101010101" charset="-122"/>
                <a:sym typeface="+mn-ea"/>
              </a:rPr>
              <a:t>-</a:t>
            </a:r>
            <a:r>
              <a:rPr lang="en-US" altLang="zh-CN" sz="2800" b="1" spc="400" dirty="0">
                <a:solidFill>
                  <a:schemeClr val="lt2">
                    <a:lumMod val="10000"/>
                  </a:schemeClr>
                </a:solidFill>
                <a:latin typeface="Arial" panose="020B0604020202020204" pitchFamily="34" charset="0"/>
                <a:ea typeface="汉仪正圆-35S" panose="00020600040101010101" charset="-122"/>
                <a:sym typeface="+mn-ea"/>
              </a:rPr>
              <a:t>Context Learning</a:t>
            </a:r>
            <a:endParaRPr lang="zh-CN" altLang="en-US" sz="2800" b="1" spc="400" dirty="0">
              <a:solidFill>
                <a:schemeClr val="lt2">
                  <a:lumMod val="10000"/>
                </a:schemeClr>
              </a:solidFill>
              <a:latin typeface="Arial" panose="020B0604020202020204" pitchFamily="34" charset="0"/>
              <a:ea typeface="汉仪正圆-35S" panose="00020600040101010101" charset="-122"/>
              <a:sym typeface="+mn-ea"/>
            </a:endParaRPr>
          </a:p>
        </p:txBody>
      </p:sp>
      <p:sp>
        <p:nvSpPr>
          <p:cNvPr id="32" name="文本框 3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862995" y="4141878"/>
            <a:ext cx="2915485" cy="517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r"/>
            <a:r>
              <a:rPr lang="zh-CN" altLang="en-US" sz="2800" b="1" spc="300" dirty="0">
                <a:solidFill>
                  <a:schemeClr val="dk1"/>
                </a:solidFill>
                <a:latin typeface="Arial" panose="020B0604020202020204" pitchFamily="34" charset="0"/>
                <a:ea typeface="汉仪正圆-35S" panose="00020600040101010101" charset="-122"/>
                <a:sym typeface="微软雅黑" panose="020B0503020204020204" charset="-122"/>
              </a:rPr>
              <a:t>胡露</a:t>
            </a:r>
          </a:p>
        </p:txBody>
      </p:sp>
      <p:pic>
        <p:nvPicPr>
          <p:cNvPr id="2" name="图片 1" descr="横版组合——透明.png">
            <a:extLst>
              <a:ext uri="{FF2B5EF4-FFF2-40B4-BE49-F238E27FC236}">
                <a16:creationId xmlns:a16="http://schemas.microsoft.com/office/drawing/2014/main" id="{D319799B-FD82-1000-6F48-6C151B3DE79A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68075" y="127196"/>
            <a:ext cx="342953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6" name="文本框 6"/>
          <p:cNvSpPr txBox="1"/>
          <p:nvPr>
            <p:custDataLst>
              <p:tags r:id="rId3"/>
            </p:custDataLst>
          </p:nvPr>
        </p:nvSpPr>
        <p:spPr>
          <a:xfrm>
            <a:off x="762006" y="152402"/>
            <a:ext cx="10972888" cy="762006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4900" spc="330" dirty="0">
                <a:solidFill>
                  <a:schemeClr val="accent1"/>
                </a:solidFill>
                <a:latin typeface="汉仪润圆-65简" panose="00020600040101010101" charset="-122"/>
                <a:ea typeface="汉仪润圆-65简" panose="00020600040101010101" charset="-122"/>
                <a:cs typeface="汉仪润圆-65简" panose="00020600040101010101" charset="-122"/>
                <a:sym typeface="微软雅黑" panose="020B0503020204020204" charset="-122"/>
              </a:rPr>
              <a:t>1. </a:t>
            </a:r>
            <a:r>
              <a:rPr lang="en-US" altLang="zh-CN" sz="4900" spc="330" dirty="0">
                <a:solidFill>
                  <a:schemeClr val="accent1"/>
                </a:solidFill>
                <a:latin typeface="汉仪润圆-65简" panose="00020600040101010101" charset="-122"/>
                <a:ea typeface="汉仪润圆-65简" panose="00020600040101010101" charset="-122"/>
                <a:cs typeface="汉仪润圆-65简" panose="00020600040101010101" charset="-122"/>
                <a:sym typeface="微软雅黑" panose="020B0503020204020204" charset="-122"/>
              </a:rPr>
              <a:t>ICL</a:t>
            </a:r>
            <a:r>
              <a:rPr lang="zh-CN" altLang="en-US" sz="4900" spc="330" dirty="0">
                <a:solidFill>
                  <a:schemeClr val="accent1"/>
                </a:solidFill>
                <a:latin typeface="汉仪润圆-65简" panose="00020600040101010101" charset="-122"/>
                <a:ea typeface="汉仪润圆-65简" panose="00020600040101010101" charset="-122"/>
                <a:cs typeface="汉仪润圆-65简" panose="00020600040101010101" charset="-122"/>
                <a:sym typeface="微软雅黑" panose="020B0503020204020204" charset="-122"/>
              </a:rPr>
              <a:t>的定义</a:t>
            </a:r>
            <a:endParaRPr lang="zh-CN" sz="4900" spc="330" dirty="0">
              <a:solidFill>
                <a:schemeClr val="accent1"/>
              </a:solidFill>
              <a:latin typeface="汉仪润圆-65简" panose="00020600040101010101" charset="-122"/>
              <a:ea typeface="汉仪润圆-65简" panose="00020600040101010101" charset="-122"/>
              <a:cs typeface="汉仪润圆-65简" panose="00020600040101010101" charset="-122"/>
              <a:sym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533404" y="304800"/>
            <a:ext cx="0" cy="457204"/>
          </a:xfrm>
          <a:prstGeom prst="line">
            <a:avLst/>
          </a:prstGeom>
          <a:ln w="1016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>
            <p:custDataLst>
              <p:tags r:id="rId5"/>
            </p:custDataLst>
          </p:nvPr>
        </p:nvSpPr>
        <p:spPr>
          <a:xfrm>
            <a:off x="617713" y="1066501"/>
            <a:ext cx="10962923" cy="5486631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27000" dist="38100" dir="5400000" algn="t" rotWithShape="0">
              <a:schemeClr val="dk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chemeClr val="lt1"/>
              </a:solidFill>
              <a:latin typeface="汉仪正圆-35S" panose="00020600040101010101" charset="-122"/>
              <a:ea typeface="汉仪正圆-35S" panose="00020600040101010101" charset="-122"/>
            </a:endParaRPr>
          </a:p>
        </p:txBody>
      </p:sp>
      <p:pic>
        <p:nvPicPr>
          <p:cNvPr id="6" name="图形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1"/>
          <a:stretch>
            <a:fillRect/>
          </a:stretch>
        </p:blipFill>
        <p:spPr>
          <a:xfrm rot="10800000">
            <a:off x="9978912" y="1695681"/>
            <a:ext cx="845676" cy="726093"/>
          </a:xfrm>
          <a:prstGeom prst="rect">
            <a:avLst/>
          </a:prstGeom>
        </p:spPr>
      </p:pic>
      <p:sp>
        <p:nvSpPr>
          <p:cNvPr id="11" name="Title 6"/>
          <p:cNvSpPr txBox="1"/>
          <p:nvPr>
            <p:custDataLst>
              <p:tags r:id="rId7"/>
            </p:custDataLst>
          </p:nvPr>
        </p:nvSpPr>
        <p:spPr>
          <a:xfrm>
            <a:off x="617643" y="1066518"/>
            <a:ext cx="9684597" cy="177489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 fontScale="87500"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 fontAlgn="auto">
              <a:lnSpc>
                <a:spcPct val="120000"/>
              </a:lnSpc>
              <a:spcAft>
                <a:spcPts val="800"/>
              </a:spcAft>
            </a:pPr>
            <a:r>
              <a:rPr lang="de-DE" altLang="zh-CN" dirty="0">
                <a:ln w="3175">
                  <a:noFill/>
                </a:ln>
                <a:solidFill>
                  <a:schemeClr val="tx1"/>
                </a:solidFill>
                <a:effectLst/>
              </a:rPr>
              <a:t>In-Context Learning</a:t>
            </a:r>
            <a:r>
              <a:rPr lang="zh-CN" altLang="en-US" dirty="0">
                <a:ln w="3175">
                  <a:noFill/>
                </a:ln>
                <a:solidFill>
                  <a:schemeClr val="tx1"/>
                </a:solidFill>
                <a:effectLst/>
              </a:rPr>
              <a:t>：在输入中提供少量的样例，模型就可以通过对样例进行类比来回答问题，仅用几条下游任务的示例就可以取得极佳的结果。而不需要</a:t>
            </a:r>
            <a:r>
              <a:rPr lang="en-US" altLang="zh-CN" dirty="0">
                <a:ln w="3175">
                  <a:noFill/>
                </a:ln>
                <a:solidFill>
                  <a:schemeClr val="tx1"/>
                </a:solidFill>
                <a:effectLst/>
              </a:rPr>
              <a:t>fine-tuning</a:t>
            </a:r>
            <a:r>
              <a:rPr lang="zh-CN" altLang="en-US" dirty="0">
                <a:ln w="3175">
                  <a:noFill/>
                </a:ln>
                <a:solidFill>
                  <a:schemeClr val="tx1"/>
                </a:solidFill>
                <a:effectLst/>
              </a:rPr>
              <a:t>。</a:t>
            </a: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dirty="0" err="1"/>
              <a:t>是一种利用大</a:t>
            </a:r>
            <a:r>
              <a:rPr lang="zh-CN" altLang="en-US" dirty="0"/>
              <a:t>语言</a:t>
            </a:r>
            <a:r>
              <a:rPr dirty="0" err="1"/>
              <a:t>模型（LLM）在零样本条件下学习新任务的方法</a:t>
            </a:r>
            <a:r>
              <a:rPr dirty="0"/>
              <a:t>。</a:t>
            </a:r>
          </a:p>
        </p:txBody>
      </p:sp>
      <p:pic>
        <p:nvPicPr>
          <p:cNvPr id="12" name="图片 11" descr="upload_post_object_v2_73061569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56309" y="2841414"/>
            <a:ext cx="7189362" cy="3584833"/>
          </a:xfrm>
          <a:prstGeom prst="rect">
            <a:avLst/>
          </a:prstGeom>
        </p:spPr>
      </p:pic>
      <p:pic>
        <p:nvPicPr>
          <p:cNvPr id="7" name="图片 6" descr="横版组合——透明.png">
            <a:extLst>
              <a:ext uri="{FF2B5EF4-FFF2-40B4-BE49-F238E27FC236}">
                <a16:creationId xmlns:a16="http://schemas.microsoft.com/office/drawing/2014/main" id="{9C95D03C-947E-D88B-F763-8564D1482146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78912" y="6268579"/>
            <a:ext cx="2079847" cy="436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6" name="文本框 6"/>
          <p:cNvSpPr txBox="1"/>
          <p:nvPr>
            <p:custDataLst>
              <p:tags r:id="rId3"/>
            </p:custDataLst>
          </p:nvPr>
        </p:nvSpPr>
        <p:spPr>
          <a:xfrm>
            <a:off x="762006" y="152402"/>
            <a:ext cx="10972888" cy="762006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4900" spc="330" dirty="0" err="1">
                <a:solidFill>
                  <a:schemeClr val="accent1"/>
                </a:solidFill>
                <a:latin typeface="汉仪润圆-65简" panose="00020600040101010101" charset="-122"/>
                <a:ea typeface="汉仪润圆-65简" panose="00020600040101010101" charset="-122"/>
                <a:cs typeface="汉仪润圆-65简" panose="00020600040101010101" charset="-122"/>
                <a:sym typeface="微软雅黑" panose="020B0503020204020204" charset="-122"/>
              </a:rPr>
              <a:t>2. </a:t>
            </a:r>
            <a:r>
              <a:rPr lang="en-US" altLang="zh-CN" sz="4900" spc="330" dirty="0" err="1">
                <a:solidFill>
                  <a:schemeClr val="accent1"/>
                </a:solidFill>
                <a:latin typeface="汉仪润圆-65简" panose="00020600040101010101" charset="-122"/>
                <a:ea typeface="汉仪润圆-65简" panose="00020600040101010101" charset="-122"/>
                <a:cs typeface="汉仪润圆-65简" panose="00020600040101010101" charset="-122"/>
                <a:sym typeface="微软雅黑" panose="020B0503020204020204" charset="-122"/>
              </a:rPr>
              <a:t>ICL</a:t>
            </a:r>
            <a:r>
              <a:rPr lang="zh-CN" altLang="en-US" sz="4900" spc="330" dirty="0" err="1">
                <a:solidFill>
                  <a:schemeClr val="accent1"/>
                </a:solidFill>
                <a:latin typeface="汉仪润圆-65简" panose="00020600040101010101" charset="-122"/>
                <a:ea typeface="汉仪润圆-65简" panose="00020600040101010101" charset="-122"/>
                <a:cs typeface="汉仪润圆-65简" panose="00020600040101010101" charset="-122"/>
                <a:sym typeface="微软雅黑" panose="020B0503020204020204" charset="-122"/>
              </a:rPr>
              <a:t>的性能收益</a:t>
            </a:r>
            <a:endParaRPr lang="zh-CN" sz="4900" spc="330" dirty="0" err="1">
              <a:solidFill>
                <a:schemeClr val="accent1"/>
              </a:solidFill>
              <a:latin typeface="汉仪润圆-65简" panose="00020600040101010101" charset="-122"/>
              <a:ea typeface="汉仪润圆-65简" panose="00020600040101010101" charset="-122"/>
              <a:cs typeface="汉仪润圆-65简" panose="00020600040101010101" charset="-122"/>
              <a:sym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533404" y="304800"/>
            <a:ext cx="0" cy="457204"/>
          </a:xfrm>
          <a:prstGeom prst="line">
            <a:avLst/>
          </a:prstGeom>
          <a:ln w="1016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/data/temp/0f24d27b-2647-11ee-8ca3-a20bdf3a6d83.jpeg0f24d27b-2647-11ee-8ca3-a20bdf3a6d83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10"/>
          <a:srcRect t="2907" b="2907"/>
          <a:stretch>
            <a:fillRect/>
          </a:stretch>
        </p:blipFill>
        <p:spPr>
          <a:xfrm>
            <a:off x="762006" y="2291843"/>
            <a:ext cx="11330269" cy="382396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200" h="6480">
                <a:moveTo>
                  <a:pt x="0" y="0"/>
                </a:moveTo>
                <a:lnTo>
                  <a:pt x="19200" y="0"/>
                </a:lnTo>
                <a:lnTo>
                  <a:pt x="19200" y="6480"/>
                </a:lnTo>
                <a:lnTo>
                  <a:pt x="0" y="648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1" name="Title 6"/>
          <p:cNvSpPr txBox="1"/>
          <p:nvPr>
            <p:custDataLst>
              <p:tags r:id="rId6"/>
            </p:custDataLst>
          </p:nvPr>
        </p:nvSpPr>
        <p:spPr>
          <a:xfrm>
            <a:off x="895773" y="1097844"/>
            <a:ext cx="10259907" cy="1337577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 fontScale="80000"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 fontAlgn="auto">
              <a:lnSpc>
                <a:spcPct val="120000"/>
              </a:lnSpc>
              <a:spcAft>
                <a:spcPts val="800"/>
              </a:spcAft>
            </a:pPr>
            <a:r>
              <a:rPr dirty="0"/>
              <a:t>与</a:t>
            </a:r>
            <a:r>
              <a:rPr altLang="zh-CN" dirty="0"/>
              <a:t>F</a:t>
            </a:r>
            <a:r>
              <a:rPr dirty="0"/>
              <a:t>ine-tuning的区别在于：ICL不用对模型做任何的微调，即不用改变模型的参数，直接将下游任务的输入输出拼接起来作为一个prompt，引导模型根据输入的测试集样本，给出任务的预测结果。避免了不同任务要训练不同模型的烦恼。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汉仪正圆-35S" panose="00020600040101010101" charset="-122"/>
              <a:ea typeface="汉仪正圆-35S" panose="00020600040101010101" charset="-122"/>
              <a:cs typeface="汉仪正圆-35S" panose="00020600040101010101" charset="-122"/>
            </a:endParaRPr>
          </a:p>
        </p:txBody>
      </p:sp>
      <p:pic>
        <p:nvPicPr>
          <p:cNvPr id="4" name="图片 3" descr="横版组合——透明.png">
            <a:extLst>
              <a:ext uri="{FF2B5EF4-FFF2-40B4-BE49-F238E27FC236}">
                <a16:creationId xmlns:a16="http://schemas.microsoft.com/office/drawing/2014/main" id="{25130232-924E-14FA-22B0-D0B1212A332B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78912" y="6268579"/>
            <a:ext cx="2079847" cy="436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6" name="文本框 6"/>
          <p:cNvSpPr txBox="1"/>
          <p:nvPr>
            <p:custDataLst>
              <p:tags r:id="rId3"/>
            </p:custDataLst>
          </p:nvPr>
        </p:nvSpPr>
        <p:spPr>
          <a:xfrm>
            <a:off x="762006" y="152402"/>
            <a:ext cx="10972888" cy="762006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4900" spc="330" dirty="0" err="1">
                <a:solidFill>
                  <a:schemeClr val="accent1"/>
                </a:solidFill>
                <a:latin typeface="汉仪润圆-65简" panose="00020600040101010101" charset="-122"/>
                <a:ea typeface="汉仪润圆-65简" panose="00020600040101010101" charset="-122"/>
                <a:cs typeface="汉仪润圆-65简" panose="00020600040101010101" charset="-122"/>
                <a:sym typeface="微软雅黑" panose="020B0503020204020204" charset="-122"/>
              </a:rPr>
              <a:t>3</a:t>
            </a:r>
            <a:r>
              <a:rPr lang="zh-CN" sz="4900" spc="330" dirty="0" err="1">
                <a:solidFill>
                  <a:schemeClr val="accent1"/>
                </a:solidFill>
                <a:latin typeface="汉仪润圆-65简" panose="00020600040101010101" charset="-122"/>
                <a:ea typeface="汉仪润圆-65简" panose="00020600040101010101" charset="-122"/>
                <a:cs typeface="汉仪润圆-65简" panose="00020600040101010101" charset="-122"/>
                <a:sym typeface="微软雅黑" panose="020B0503020204020204" charset="-122"/>
              </a:rPr>
              <a:t>. </a:t>
            </a:r>
            <a:r>
              <a:rPr lang="zh-CN" altLang="en-US" sz="4900" spc="330" dirty="0" err="1">
                <a:solidFill>
                  <a:schemeClr val="accent1"/>
                </a:solidFill>
                <a:latin typeface="汉仪润圆-65简" panose="00020600040101010101" charset="-122"/>
                <a:ea typeface="汉仪润圆-65简" panose="00020600040101010101" charset="-122"/>
                <a:cs typeface="汉仪润圆-65简" panose="00020600040101010101" charset="-122"/>
                <a:sym typeface="微软雅黑" panose="020B0503020204020204" charset="-122"/>
              </a:rPr>
              <a:t>对</a:t>
            </a:r>
            <a:r>
              <a:rPr lang="en-US" altLang="zh-CN" sz="4900" spc="330" dirty="0" err="1">
                <a:solidFill>
                  <a:schemeClr val="accent1"/>
                </a:solidFill>
                <a:latin typeface="汉仪润圆-65简" panose="00020600040101010101" charset="-122"/>
                <a:ea typeface="汉仪润圆-65简" panose="00020600040101010101" charset="-122"/>
                <a:cs typeface="汉仪润圆-65简" panose="00020600040101010101" charset="-122"/>
                <a:sym typeface="微软雅黑" panose="020B0503020204020204" charset="-122"/>
              </a:rPr>
              <a:t>ICL</a:t>
            </a:r>
            <a:r>
              <a:rPr lang="zh-CN" altLang="en-US" sz="4900" spc="330" dirty="0" err="1">
                <a:solidFill>
                  <a:schemeClr val="accent1"/>
                </a:solidFill>
                <a:latin typeface="汉仪润圆-65简" panose="00020600040101010101" charset="-122"/>
                <a:ea typeface="汉仪润圆-65简" panose="00020600040101010101" charset="-122"/>
                <a:cs typeface="汉仪润圆-65简" panose="00020600040101010101" charset="-122"/>
                <a:sym typeface="微软雅黑" panose="020B0503020204020204" charset="-122"/>
              </a:rPr>
              <a:t>的尝试</a:t>
            </a:r>
            <a:endParaRPr lang="zh-CN" sz="4900" spc="330" dirty="0" err="1">
              <a:solidFill>
                <a:schemeClr val="accent1"/>
              </a:solidFill>
              <a:latin typeface="汉仪润圆-65简" panose="00020600040101010101" charset="-122"/>
              <a:ea typeface="汉仪润圆-65简" panose="00020600040101010101" charset="-122"/>
              <a:cs typeface="汉仪润圆-65简" panose="00020600040101010101" charset="-122"/>
              <a:sym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533404" y="304800"/>
            <a:ext cx="0" cy="457204"/>
          </a:xfrm>
          <a:prstGeom prst="line">
            <a:avLst/>
          </a:prstGeom>
          <a:ln w="1016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upload_post_object_v2_8160986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4667" y="1368778"/>
            <a:ext cx="9482667" cy="2436519"/>
          </a:xfrm>
          <a:prstGeom prst="rect">
            <a:avLst/>
          </a:prstGeom>
        </p:spPr>
      </p:pic>
      <p:pic>
        <p:nvPicPr>
          <p:cNvPr id="5" name="图片 4" descr="upload_post_object_v2_54507290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54667" y="3904538"/>
            <a:ext cx="9482667" cy="1317037"/>
          </a:xfrm>
          <a:prstGeom prst="rect">
            <a:avLst/>
          </a:prstGeom>
        </p:spPr>
      </p:pic>
      <p:pic>
        <p:nvPicPr>
          <p:cNvPr id="2" name="图片 1" descr="横版组合——透明.png">
            <a:extLst>
              <a:ext uri="{FF2B5EF4-FFF2-40B4-BE49-F238E27FC236}">
                <a16:creationId xmlns:a16="http://schemas.microsoft.com/office/drawing/2014/main" id="{EF83EB5D-49D0-9D0F-5791-B77AC63E5437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78912" y="6268579"/>
            <a:ext cx="2079847" cy="436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6" name="文本框 6"/>
          <p:cNvSpPr txBox="1"/>
          <p:nvPr>
            <p:custDataLst>
              <p:tags r:id="rId3"/>
            </p:custDataLst>
          </p:nvPr>
        </p:nvSpPr>
        <p:spPr>
          <a:xfrm>
            <a:off x="762006" y="152402"/>
            <a:ext cx="10972888" cy="762006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4900" spc="330" dirty="0" err="1">
                <a:solidFill>
                  <a:schemeClr val="accent1"/>
                </a:solidFill>
                <a:latin typeface="汉仪润圆-65简" panose="00020600040101010101" charset="-122"/>
                <a:ea typeface="汉仪润圆-65简" panose="00020600040101010101" charset="-122"/>
                <a:cs typeface="汉仪润圆-65简" panose="00020600040101010101" charset="-122"/>
                <a:sym typeface="微软雅黑" panose="020B0503020204020204" charset="-122"/>
              </a:rPr>
              <a:t>3</a:t>
            </a:r>
            <a:r>
              <a:rPr lang="zh-CN" sz="4900" spc="330" dirty="0" err="1">
                <a:solidFill>
                  <a:schemeClr val="accent1"/>
                </a:solidFill>
                <a:latin typeface="汉仪润圆-65简" panose="00020600040101010101" charset="-122"/>
                <a:ea typeface="汉仪润圆-65简" panose="00020600040101010101" charset="-122"/>
                <a:cs typeface="汉仪润圆-65简" panose="00020600040101010101" charset="-122"/>
                <a:sym typeface="微软雅黑" panose="020B0503020204020204" charset="-122"/>
              </a:rPr>
              <a:t>. </a:t>
            </a:r>
            <a:r>
              <a:rPr lang="zh-CN" altLang="en-US" sz="4900" spc="330" dirty="0" err="1">
                <a:solidFill>
                  <a:schemeClr val="accent1"/>
                </a:solidFill>
                <a:latin typeface="汉仪润圆-65简" panose="00020600040101010101" charset="-122"/>
                <a:ea typeface="汉仪润圆-65简" panose="00020600040101010101" charset="-122"/>
                <a:cs typeface="汉仪润圆-65简" panose="00020600040101010101" charset="-122"/>
                <a:sym typeface="微软雅黑" panose="020B0503020204020204" charset="-122"/>
              </a:rPr>
              <a:t>对</a:t>
            </a:r>
            <a:r>
              <a:rPr lang="en-US" altLang="zh-CN" sz="4900" spc="330" dirty="0" err="1">
                <a:solidFill>
                  <a:schemeClr val="accent1"/>
                </a:solidFill>
                <a:latin typeface="汉仪润圆-65简" panose="00020600040101010101" charset="-122"/>
                <a:ea typeface="汉仪润圆-65简" panose="00020600040101010101" charset="-122"/>
                <a:cs typeface="汉仪润圆-65简" panose="00020600040101010101" charset="-122"/>
                <a:sym typeface="微软雅黑" panose="020B0503020204020204" charset="-122"/>
              </a:rPr>
              <a:t>ICL</a:t>
            </a:r>
            <a:r>
              <a:rPr lang="zh-CN" altLang="en-US" sz="4900" spc="330" dirty="0" err="1">
                <a:solidFill>
                  <a:schemeClr val="accent1"/>
                </a:solidFill>
                <a:latin typeface="汉仪润圆-65简" panose="00020600040101010101" charset="-122"/>
                <a:ea typeface="汉仪润圆-65简" panose="00020600040101010101" charset="-122"/>
                <a:cs typeface="汉仪润圆-65简" panose="00020600040101010101" charset="-122"/>
                <a:sym typeface="微软雅黑" panose="020B0503020204020204" charset="-122"/>
              </a:rPr>
              <a:t>的尝试</a:t>
            </a:r>
            <a:endParaRPr lang="zh-CN" sz="4900" spc="330" dirty="0" err="1">
              <a:solidFill>
                <a:schemeClr val="accent1"/>
              </a:solidFill>
              <a:latin typeface="汉仪润圆-65简" panose="00020600040101010101" charset="-122"/>
              <a:ea typeface="汉仪润圆-65简" panose="00020600040101010101" charset="-122"/>
              <a:cs typeface="汉仪润圆-65简" panose="00020600040101010101" charset="-122"/>
              <a:sym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533404" y="304800"/>
            <a:ext cx="0" cy="457204"/>
          </a:xfrm>
          <a:prstGeom prst="line">
            <a:avLst/>
          </a:prstGeom>
          <a:ln w="1016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upload_post_object_v2_236121138"/>
          <p:cNvPicPr>
            <a:picLocks noChangeAspect="1"/>
          </p:cNvPicPr>
          <p:nvPr/>
        </p:nvPicPr>
        <p:blipFill rotWithShape="1">
          <a:blip r:embed="rId8"/>
          <a:srcRect b="20269"/>
          <a:stretch/>
        </p:blipFill>
        <p:spPr>
          <a:xfrm>
            <a:off x="937826" y="1041410"/>
            <a:ext cx="4296862" cy="4358632"/>
          </a:xfrm>
          <a:prstGeom prst="rect">
            <a:avLst/>
          </a:prstGeom>
        </p:spPr>
      </p:pic>
      <p:pic>
        <p:nvPicPr>
          <p:cNvPr id="7" name="图片 6" descr="upload_post_object_v2_97840966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58684" y="1039174"/>
            <a:ext cx="5524521" cy="4358632"/>
          </a:xfrm>
          <a:prstGeom prst="rect">
            <a:avLst/>
          </a:prstGeom>
        </p:spPr>
      </p:pic>
      <p:pic>
        <p:nvPicPr>
          <p:cNvPr id="8" name="图片 7" descr="upload_post_object_v2_2882933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83406" y="4287199"/>
            <a:ext cx="5150556" cy="2470746"/>
          </a:xfrm>
          <a:prstGeom prst="rect">
            <a:avLst/>
          </a:prstGeom>
        </p:spPr>
      </p:pic>
      <p:pic>
        <p:nvPicPr>
          <p:cNvPr id="4" name="图片 3" descr="横版组合——透明.png">
            <a:extLst>
              <a:ext uri="{FF2B5EF4-FFF2-40B4-BE49-F238E27FC236}">
                <a16:creationId xmlns:a16="http://schemas.microsoft.com/office/drawing/2014/main" id="{AF29C0B9-951C-6D11-9C4B-4D3F5612CC30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78912" y="6268579"/>
            <a:ext cx="2079847" cy="436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6" name="文本框 6"/>
          <p:cNvSpPr txBox="1"/>
          <p:nvPr>
            <p:custDataLst>
              <p:tags r:id="rId3"/>
            </p:custDataLst>
          </p:nvPr>
        </p:nvSpPr>
        <p:spPr>
          <a:xfrm>
            <a:off x="762006" y="152402"/>
            <a:ext cx="10972888" cy="762006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4900" spc="330" dirty="0" err="1">
                <a:solidFill>
                  <a:schemeClr val="accent1"/>
                </a:solidFill>
                <a:latin typeface="汉仪润圆-65简" panose="00020600040101010101" charset="-122"/>
                <a:ea typeface="汉仪润圆-65简" panose="00020600040101010101" charset="-122"/>
                <a:cs typeface="汉仪润圆-65简" panose="00020600040101010101" charset="-122"/>
                <a:sym typeface="微软雅黑" panose="020B0503020204020204" charset="-122"/>
              </a:rPr>
              <a:t>4</a:t>
            </a:r>
            <a:r>
              <a:rPr lang="zh-CN" sz="4900" spc="330" dirty="0" err="1">
                <a:solidFill>
                  <a:schemeClr val="accent1"/>
                </a:solidFill>
                <a:latin typeface="汉仪润圆-65简" panose="00020600040101010101" charset="-122"/>
                <a:ea typeface="汉仪润圆-65简" panose="00020600040101010101" charset="-122"/>
                <a:cs typeface="汉仪润圆-65简" panose="00020600040101010101" charset="-122"/>
                <a:sym typeface="微软雅黑" panose="020B0503020204020204" charset="-122"/>
              </a:rPr>
              <a:t>. </a:t>
            </a:r>
            <a:r>
              <a:rPr lang="en-US" altLang="zh-CN" sz="4900" spc="330" dirty="0" err="1">
                <a:solidFill>
                  <a:schemeClr val="accent1"/>
                </a:solidFill>
                <a:latin typeface="汉仪润圆-65简" panose="00020600040101010101" charset="-122"/>
                <a:ea typeface="汉仪润圆-65简" panose="00020600040101010101" charset="-122"/>
                <a:cs typeface="汉仪润圆-65简" panose="00020600040101010101" charset="-122"/>
                <a:sym typeface="微软雅黑" panose="020B0503020204020204" charset="-122"/>
              </a:rPr>
              <a:t>ICL</a:t>
            </a:r>
            <a:r>
              <a:rPr lang="zh-CN" altLang="en-US" sz="4900" spc="330" dirty="0" err="1">
                <a:solidFill>
                  <a:schemeClr val="accent1"/>
                </a:solidFill>
                <a:latin typeface="汉仪润圆-65简" panose="00020600040101010101" charset="-122"/>
                <a:ea typeface="汉仪润圆-65简" panose="00020600040101010101" charset="-122"/>
                <a:cs typeface="汉仪润圆-65简" panose="00020600040101010101" charset="-122"/>
                <a:sym typeface="微软雅黑" panose="020B0503020204020204" charset="-122"/>
              </a:rPr>
              <a:t>对</a:t>
            </a:r>
            <a:r>
              <a:rPr lang="en-US" altLang="zh-CN" sz="4900" spc="330" dirty="0" err="1">
                <a:solidFill>
                  <a:schemeClr val="accent1"/>
                </a:solidFill>
                <a:latin typeface="汉仪润圆-65简" panose="00020600040101010101" charset="-122"/>
                <a:ea typeface="汉仪润圆-65简" panose="00020600040101010101" charset="-122"/>
                <a:cs typeface="汉仪润圆-65简" panose="00020600040101010101" charset="-122"/>
                <a:sym typeface="微软雅黑" panose="020B0503020204020204" charset="-122"/>
              </a:rPr>
              <a:t>HDL</a:t>
            </a:r>
            <a:r>
              <a:rPr lang="zh-CN" altLang="en-US" sz="4900" spc="330" dirty="0" err="1">
                <a:solidFill>
                  <a:schemeClr val="accent1"/>
                </a:solidFill>
                <a:latin typeface="汉仪润圆-65简" panose="00020600040101010101" charset="-122"/>
                <a:ea typeface="汉仪润圆-65简" panose="00020600040101010101" charset="-122"/>
                <a:cs typeface="汉仪润圆-65简" panose="00020600040101010101" charset="-122"/>
                <a:sym typeface="微软雅黑" panose="020B0503020204020204" charset="-122"/>
              </a:rPr>
              <a:t>模型的影响</a:t>
            </a:r>
            <a:endParaRPr lang="zh-CN" sz="4900" spc="330" dirty="0" err="1">
              <a:solidFill>
                <a:schemeClr val="accent1"/>
              </a:solidFill>
              <a:latin typeface="汉仪润圆-65简" panose="00020600040101010101" charset="-122"/>
              <a:ea typeface="汉仪润圆-65简" panose="00020600040101010101" charset="-122"/>
              <a:cs typeface="汉仪润圆-65简" panose="00020600040101010101" charset="-122"/>
              <a:sym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533404" y="304800"/>
            <a:ext cx="0" cy="457204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>
            <p:custDataLst>
              <p:tags r:id="rId5"/>
            </p:custDataLst>
          </p:nvPr>
        </p:nvSpPr>
        <p:spPr>
          <a:xfrm>
            <a:off x="5103506" y="2194815"/>
            <a:ext cx="1991881" cy="1992423"/>
          </a:xfrm>
          <a:prstGeom prst="ellipse">
            <a:avLst/>
          </a:prstGeom>
          <a:gradFill>
            <a:gsLst>
              <a:gs pos="100000">
                <a:schemeClr val="accent1">
                  <a:alpha val="56000"/>
                  <a:lumMod val="100000"/>
                </a:schemeClr>
              </a:gs>
              <a:gs pos="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  <a:effectLst>
            <a:reflection blurRad="165100" stA="50000" endA="300" endPos="26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altLang="zh-CN" sz="2800" spc="-200">
              <a:solidFill>
                <a:schemeClr val="dk1">
                  <a:lumMod val="85000"/>
                  <a:lumOff val="15000"/>
                </a:schemeClr>
              </a:solidFill>
              <a:latin typeface="汉仪正圆-35S" panose="00020600040101010101" charset="-122"/>
              <a:ea typeface="汉仪正圆-35S" panose="00020600040101010101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5236298" y="4316778"/>
            <a:ext cx="1725755" cy="2541222"/>
          </a:xfrm>
          <a:prstGeom prst="rect">
            <a:avLst/>
          </a:prstGeom>
          <a:noFill/>
        </p:spPr>
        <p:txBody>
          <a:bodyPr wrap="square" rtlCol="0" anchor="t" anchorCtr="0">
            <a:normAutofit fontScale="87500" lnSpcReduction="10000"/>
          </a:bodyPr>
          <a:lstStyle/>
          <a:p>
            <a:pPr marL="0" algn="just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r>
              <a:rPr lang="zh-CN" b="1" dirty="0">
                <a:solidFill>
                  <a:srgbClr val="1C1917"/>
                </a:solidFill>
                <a:ea typeface="-apple-system"/>
              </a:rPr>
              <a:t>练后的模型,可以生成风格和质量更加一致的Verilog</a:t>
            </a:r>
            <a:r>
              <a:rPr lang="zh-CN" altLang="en-US" b="1" dirty="0">
                <a:solidFill>
                  <a:srgbClr val="1C1917"/>
                </a:solidFill>
                <a:ea typeface="-apple-system"/>
              </a:rPr>
              <a:t>。</a:t>
            </a:r>
            <a:r>
              <a:rPr lang="zh-CN" b="1" dirty="0">
                <a:solidFill>
                  <a:srgbClr val="1C1917"/>
                </a:solidFill>
                <a:ea typeface="-apple-system"/>
              </a:rPr>
              <a:t>代码基于</a:t>
            </a:r>
            <a:r>
              <a:rPr lang="en-US" altLang="zh-CN" b="1" dirty="0">
                <a:solidFill>
                  <a:srgbClr val="1C1917"/>
                </a:solidFill>
                <a:ea typeface="-apple-system"/>
              </a:rPr>
              <a:t>LLM</a:t>
            </a:r>
            <a:r>
              <a:rPr lang="zh-CN" b="1" dirty="0">
                <a:solidFill>
                  <a:srgbClr val="1C1917"/>
                </a:solidFill>
                <a:ea typeface="-apple-system"/>
              </a:rPr>
              <a:t>模型,可以学习到更符合最佳实践的代码编写风格,提高生成代码的可读性。</a:t>
            </a:r>
            <a:endParaRPr lang="zh-CN" altLang="en-US" sz="1600" b="1" spc="80" dirty="0">
              <a:solidFill>
                <a:srgbClr val="1C1917"/>
              </a:solidFill>
              <a:uFillTx/>
              <a:latin typeface="汉仪正圆-35S" panose="00020600040101010101" charset="-122"/>
              <a:ea typeface="-apple-system"/>
              <a:cs typeface="汉仪正圆-35S" panose="00020600040101010101" charset="-122"/>
              <a:sym typeface="+mn-ea"/>
            </a:endParaRPr>
          </a:p>
        </p:txBody>
      </p:sp>
      <p:sp>
        <p:nvSpPr>
          <p:cNvPr id="2" name="标题 8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5103566" y="2194842"/>
            <a:ext cx="1991783" cy="1992348"/>
          </a:xfrm>
          <a:prstGeom prst="rect">
            <a:avLst/>
          </a:prstGeom>
        </p:spPr>
        <p:txBody>
          <a:bodyPr vert="horz" wrap="square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mar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spc="200" dirty="0">
                <a:solidFill>
                  <a:schemeClr val="lt1"/>
                </a:solidFill>
                <a:uFillTx/>
                <a:latin typeface="汉仪润圆-65简" panose="00020600040101010101" charset="-122"/>
                <a:ea typeface="汉仪润圆-65简" panose="00020600040101010101" charset="-122"/>
                <a:cs typeface="汉仪润圆-65简" panose="00020600040101010101" charset="-122"/>
              </a:rPr>
              <a:t>3. 提高代码的一致性和可读性</a:t>
            </a:r>
          </a:p>
        </p:txBody>
      </p:sp>
      <p:sp>
        <p:nvSpPr>
          <p:cNvPr id="7" name="椭圆 6"/>
          <p:cNvSpPr/>
          <p:nvPr>
            <p:custDataLst>
              <p:tags r:id="rId8"/>
            </p:custDataLst>
          </p:nvPr>
        </p:nvSpPr>
        <p:spPr>
          <a:xfrm flipH="1">
            <a:off x="7267203" y="2194815"/>
            <a:ext cx="1726839" cy="1726839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alpha val="56000"/>
                  <a:lumMod val="100000"/>
                </a:schemeClr>
              </a:gs>
              <a:gs pos="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  <a:effectLst>
            <a:reflection blurRad="165100" stA="50000" endA="300" endPos="26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2800" spc="-200">
              <a:solidFill>
                <a:schemeClr val="dk1">
                  <a:lumMod val="85000"/>
                  <a:lumOff val="15000"/>
                </a:schemeClr>
              </a:solidFill>
              <a:latin typeface="汉仪正圆-35S" panose="00020600040101010101" charset="-122"/>
              <a:ea typeface="汉仪正圆-35S" panose="00020600040101010101" charset="-122"/>
            </a:endParaRPr>
          </a:p>
        </p:txBody>
      </p:sp>
      <p:sp>
        <p:nvSpPr>
          <p:cNvPr id="4" name="标题 8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7264720" y="2202197"/>
            <a:ext cx="1729279" cy="1712208"/>
          </a:xfrm>
          <a:prstGeom prst="rect">
            <a:avLst/>
          </a:prstGeom>
        </p:spPr>
        <p:txBody>
          <a:bodyPr vert="horz" wrap="square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lvl="0" indent="0" algn="ctr">
              <a:buNone/>
            </a:pPr>
            <a:r>
              <a:rPr lang="zh-CN" altLang="en-US" sz="2000" spc="200" dirty="0">
                <a:solidFill>
                  <a:schemeClr val="lt1"/>
                </a:solidFill>
                <a:uFillTx/>
                <a:latin typeface="汉仪润圆-65简" charset="0"/>
                <a:ea typeface="汉仪润圆-65简" charset="0"/>
                <a:cs typeface="汉仪润圆-65简" charset="0"/>
              </a:rPr>
              <a:t>4. 方便迭代优化</a:t>
            </a:r>
          </a:p>
        </p:txBody>
      </p:sp>
      <p:sp>
        <p:nvSpPr>
          <p:cNvPr id="23" name="文本框 22"/>
          <p:cNvSpPr txBox="1"/>
          <p:nvPr>
            <p:custDataLst>
              <p:tags r:id="rId10"/>
            </p:custDataLst>
          </p:nvPr>
        </p:nvSpPr>
        <p:spPr>
          <a:xfrm>
            <a:off x="7267745" y="4024093"/>
            <a:ext cx="1725755" cy="1660172"/>
          </a:xfrm>
          <a:prstGeom prst="rect">
            <a:avLst/>
          </a:prstGeom>
          <a:noFill/>
        </p:spPr>
        <p:txBody>
          <a:bodyPr wrap="square" rtlCol="0" anchor="t" anchorCtr="0">
            <a:normAutofit lnSpcReduction="10000"/>
          </a:bodyPr>
          <a:lstStyle/>
          <a:p>
            <a:pPr marL="0" algn="just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r>
              <a:rPr lang="zh-CN" b="1" dirty="0">
                <a:solidFill>
                  <a:srgbClr val="1C1917"/>
                </a:solidFill>
                <a:ea typeface="-apple-system"/>
              </a:rPr>
              <a:t>可以通过不断提供更多上下文示例来增强模型,无需全面重新训练。</a:t>
            </a:r>
            <a:endParaRPr lang="zh-CN" altLang="en-US" sz="1600" b="1" spc="90" dirty="0">
              <a:solidFill>
                <a:srgbClr val="1C1917"/>
              </a:solidFill>
              <a:uFillTx/>
              <a:latin typeface="汉仪正圆-35S" panose="00020600040101010101" charset="-122"/>
              <a:ea typeface="-apple-system"/>
              <a:sym typeface="+mn-ea"/>
            </a:endParaRPr>
          </a:p>
        </p:txBody>
      </p:sp>
      <p:sp>
        <p:nvSpPr>
          <p:cNvPr id="8" name="椭圆 7"/>
          <p:cNvSpPr/>
          <p:nvPr>
            <p:custDataLst>
              <p:tags r:id="rId11"/>
            </p:custDataLst>
          </p:nvPr>
        </p:nvSpPr>
        <p:spPr>
          <a:xfrm flipH="1">
            <a:off x="9254748" y="1643593"/>
            <a:ext cx="1549602" cy="1549602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alpha val="56000"/>
                  <a:lumMod val="100000"/>
                </a:schemeClr>
              </a:gs>
              <a:gs pos="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  <a:effectLst>
            <a:reflection blurRad="165100" stA="50000" endA="300" endPos="26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2800" spc="-200">
              <a:solidFill>
                <a:schemeClr val="dk1">
                  <a:lumMod val="85000"/>
                  <a:lumOff val="15000"/>
                </a:schemeClr>
              </a:solidFill>
              <a:latin typeface="汉仪正圆-35S" panose="00020600040101010101" charset="-122"/>
              <a:ea typeface="汉仪正圆-35S" panose="00020600040101010101" charset="-122"/>
            </a:endParaRPr>
          </a:p>
        </p:txBody>
      </p:sp>
      <p:sp>
        <p:nvSpPr>
          <p:cNvPr id="14" name="标题 8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9253122" y="1643594"/>
            <a:ext cx="1544336" cy="1549600"/>
          </a:xfrm>
          <a:prstGeom prst="rect">
            <a:avLst/>
          </a:prstGeom>
        </p:spPr>
        <p:txBody>
          <a:bodyPr vert="horz" wrap="square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lvl="0" indent="0" algn="ctr">
              <a:buNone/>
            </a:pPr>
            <a:r>
              <a:rPr lang="zh-CN" altLang="en-US" sz="2000" spc="200" dirty="0">
                <a:solidFill>
                  <a:schemeClr val="lt1"/>
                </a:solidFill>
                <a:uFillTx/>
                <a:latin typeface="汉仪润圆-65简" charset="0"/>
                <a:ea typeface="汉仪润圆-65简" charset="0"/>
                <a:cs typeface="汉仪润圆-65简" charset="0"/>
              </a:rPr>
              <a:t>5. 对少样本任务更加友好</a:t>
            </a:r>
          </a:p>
        </p:txBody>
      </p:sp>
      <p:sp>
        <p:nvSpPr>
          <p:cNvPr id="24" name="文本框 23"/>
          <p:cNvSpPr txBox="1"/>
          <p:nvPr>
            <p:custDataLst>
              <p:tags r:id="rId13"/>
            </p:custDataLst>
          </p:nvPr>
        </p:nvSpPr>
        <p:spPr>
          <a:xfrm>
            <a:off x="9166400" y="3282626"/>
            <a:ext cx="1725755" cy="2401612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/>
          <a:p>
            <a:pPr marL="0" algn="just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r>
              <a:rPr lang="zh-CN" b="1" dirty="0">
                <a:solidFill>
                  <a:srgbClr val="1C1917"/>
                </a:solidFill>
                <a:ea typeface="-apple-system"/>
              </a:rPr>
              <a:t>即使任务数据量较少,也可以依靠语境学习获得不错的生成效果。</a:t>
            </a:r>
            <a:endParaRPr lang="zh-CN" altLang="en-US" sz="1600" b="1" spc="80" dirty="0">
              <a:solidFill>
                <a:srgbClr val="1C1917"/>
              </a:solidFill>
              <a:uFillTx/>
              <a:latin typeface="汉仪正圆-35S" panose="00020600040101010101" charset="-122"/>
              <a:ea typeface="-apple-system"/>
              <a:sym typeface="+mn-ea"/>
            </a:endParaRPr>
          </a:p>
        </p:txBody>
      </p:sp>
      <p:sp>
        <p:nvSpPr>
          <p:cNvPr id="5" name="椭圆 4"/>
          <p:cNvSpPr/>
          <p:nvPr>
            <p:custDataLst>
              <p:tags r:id="rId14"/>
            </p:custDataLst>
          </p:nvPr>
        </p:nvSpPr>
        <p:spPr>
          <a:xfrm>
            <a:off x="3204308" y="2194815"/>
            <a:ext cx="1726839" cy="1726839"/>
          </a:xfrm>
          <a:prstGeom prst="ellipse">
            <a:avLst/>
          </a:prstGeom>
          <a:gradFill>
            <a:gsLst>
              <a:gs pos="100000">
                <a:schemeClr val="accent1">
                  <a:alpha val="56000"/>
                  <a:lumMod val="100000"/>
                </a:schemeClr>
              </a:gs>
              <a:gs pos="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  <a:effectLst>
            <a:reflection blurRad="165100" stA="50000" endA="300" endPos="26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2800" spc="-200">
              <a:solidFill>
                <a:schemeClr val="dk1">
                  <a:lumMod val="85000"/>
                  <a:lumOff val="15000"/>
                </a:schemeClr>
              </a:solidFill>
              <a:latin typeface="汉仪正圆-35S" panose="00020600040101010101" charset="-122"/>
              <a:ea typeface="汉仪正圆-35S" panose="00020600040101010101" charset="-122"/>
            </a:endParaRPr>
          </a:p>
        </p:txBody>
      </p:sp>
      <p:sp>
        <p:nvSpPr>
          <p:cNvPr id="15" name="标题 8"/>
          <p:cNvSpPr>
            <a:spLocks noGrp="1"/>
          </p:cNvSpPr>
          <p:nvPr>
            <p:custDataLst>
              <p:tags r:id="rId15"/>
            </p:custDataLst>
          </p:nvPr>
        </p:nvSpPr>
        <p:spPr>
          <a:xfrm>
            <a:off x="3203767" y="2194815"/>
            <a:ext cx="1725754" cy="1719590"/>
          </a:xfrm>
          <a:prstGeom prst="rect">
            <a:avLst/>
          </a:prstGeom>
        </p:spPr>
        <p:txBody>
          <a:bodyPr vert="horz" wrap="square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mar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spc="160" dirty="0">
                <a:solidFill>
                  <a:schemeClr val="lt1"/>
                </a:solidFill>
                <a:uFillTx/>
                <a:latin typeface="汉仪润圆-65简" panose="00020600040101010101" charset="-122"/>
                <a:ea typeface="汉仪润圆-65简" panose="00020600040101010101" charset="-122"/>
                <a:cs typeface="汉仪润圆-65简" panose="00020600040101010101" charset="-122"/>
              </a:rPr>
              <a:t>2. 更智能的学习</a:t>
            </a:r>
          </a:p>
        </p:txBody>
      </p:sp>
      <p:sp>
        <p:nvSpPr>
          <p:cNvPr id="25" name="文本框 24"/>
          <p:cNvSpPr txBox="1"/>
          <p:nvPr>
            <p:custDataLst>
              <p:tags r:id="rId16"/>
            </p:custDataLst>
          </p:nvPr>
        </p:nvSpPr>
        <p:spPr>
          <a:xfrm>
            <a:off x="3204850" y="4024093"/>
            <a:ext cx="1725755" cy="2833907"/>
          </a:xfrm>
          <a:prstGeom prst="rect">
            <a:avLst/>
          </a:prstGeom>
          <a:noFill/>
        </p:spPr>
        <p:txBody>
          <a:bodyPr wrap="square" rtlCol="0" anchor="t" anchorCtr="0">
            <a:normAutofit fontScale="97500"/>
          </a:bodyPr>
          <a:lstStyle/>
          <a:p>
            <a:pPr marL="0" algn="just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r>
              <a:rPr lang="zh-CN" b="1" dirty="0">
                <a:solidFill>
                  <a:srgbClr val="1C1917"/>
                </a:solidFill>
                <a:ea typeface="-apple-system"/>
              </a:rPr>
              <a:t>通过语境学习,模型可以自动抓取设计要求和Verilog代码示例中的关联知识,不依赖于人工提取特征和规则。</a:t>
            </a:r>
            <a:endParaRPr lang="zh-CN" altLang="en-US" sz="1600" b="1" spc="90" dirty="0">
              <a:solidFill>
                <a:srgbClr val="1C1917"/>
              </a:solidFill>
              <a:uFillTx/>
              <a:latin typeface="汉仪正圆-35S" panose="00020600040101010101" charset="-122"/>
              <a:ea typeface="-apple-system"/>
              <a:cs typeface="汉仪正圆-35S" panose="00020600040101010101" charset="-122"/>
              <a:sym typeface="+mn-ea"/>
            </a:endParaRPr>
          </a:p>
        </p:txBody>
      </p:sp>
      <p:sp>
        <p:nvSpPr>
          <p:cNvPr id="9" name="椭圆 8"/>
          <p:cNvSpPr/>
          <p:nvPr>
            <p:custDataLst>
              <p:tags r:id="rId17"/>
            </p:custDataLst>
          </p:nvPr>
        </p:nvSpPr>
        <p:spPr>
          <a:xfrm>
            <a:off x="1394542" y="1643593"/>
            <a:ext cx="1549602" cy="1549602"/>
          </a:xfrm>
          <a:prstGeom prst="ellipse">
            <a:avLst/>
          </a:prstGeom>
          <a:gradFill>
            <a:gsLst>
              <a:gs pos="100000">
                <a:schemeClr val="accent1">
                  <a:alpha val="56000"/>
                  <a:lumMod val="100000"/>
                </a:schemeClr>
              </a:gs>
              <a:gs pos="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  <a:effectLst>
            <a:reflection blurRad="165100" stA="50000" endA="300" endPos="26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2800" spc="-200">
              <a:solidFill>
                <a:schemeClr val="dk1">
                  <a:lumMod val="85000"/>
                  <a:lumOff val="15000"/>
                </a:schemeClr>
              </a:solidFill>
              <a:latin typeface="汉仪正圆-35S" panose="00020600040101010101" charset="-122"/>
              <a:ea typeface="汉仪正圆-35S" panose="00020600040101010101" charset="-122"/>
            </a:endParaRPr>
          </a:p>
        </p:txBody>
      </p:sp>
      <p:sp>
        <p:nvSpPr>
          <p:cNvPr id="22" name="标题 8"/>
          <p:cNvSpPr>
            <a:spLocks noGrp="1"/>
          </p:cNvSpPr>
          <p:nvPr>
            <p:custDataLst>
              <p:tags r:id="rId18"/>
            </p:custDataLst>
          </p:nvPr>
        </p:nvSpPr>
        <p:spPr>
          <a:xfrm>
            <a:off x="1394499" y="1643593"/>
            <a:ext cx="1548562" cy="1549601"/>
          </a:xfrm>
          <a:prstGeom prst="rect">
            <a:avLst/>
          </a:prstGeom>
        </p:spPr>
        <p:txBody>
          <a:bodyPr vert="horz" wrap="square" lIns="90000" tIns="46800" rIns="90000" bIns="46800" rtlCol="0" anchor="ctr" anchorCtr="0">
            <a:normAutofit fontScale="975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mar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100" spc="130" dirty="0">
                <a:solidFill>
                  <a:schemeClr val="lt1"/>
                </a:solidFill>
                <a:uFillTx/>
                <a:latin typeface="汉仪润圆-65简" panose="00020600040101010101" charset="-122"/>
                <a:ea typeface="汉仪润圆-65简" panose="00020600040101010101" charset="-122"/>
                <a:cs typeface="汉仪润圆-65简" panose="00020600040101010101" charset="-122"/>
              </a:rPr>
              <a:t>1. 减少人工标注的数据量</a:t>
            </a:r>
          </a:p>
        </p:txBody>
      </p:sp>
      <p:sp>
        <p:nvSpPr>
          <p:cNvPr id="26" name="文本框 25"/>
          <p:cNvSpPr txBox="1"/>
          <p:nvPr>
            <p:custDataLst>
              <p:tags r:id="rId19"/>
            </p:custDataLst>
          </p:nvPr>
        </p:nvSpPr>
        <p:spPr>
          <a:xfrm>
            <a:off x="1306195" y="3282626"/>
            <a:ext cx="1725755" cy="2694276"/>
          </a:xfrm>
          <a:prstGeom prst="rect">
            <a:avLst/>
          </a:prstGeom>
          <a:noFill/>
        </p:spPr>
        <p:txBody>
          <a:bodyPr wrap="square" rtlCol="0" anchor="t" anchorCtr="0">
            <a:normAutofit fontScale="97500" lnSpcReduction="10000"/>
          </a:bodyPr>
          <a:lstStyle/>
          <a:p>
            <a:pPr marL="0" algn="just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b="1" dirty="0">
                <a:solidFill>
                  <a:srgbClr val="1C1917"/>
                </a:solidFill>
                <a:ea typeface="-apple-system"/>
              </a:rPr>
              <a:t>ICL</a:t>
            </a:r>
            <a:r>
              <a:rPr lang="zh-CN" b="1" dirty="0">
                <a:solidFill>
                  <a:srgbClr val="1C1917"/>
                </a:solidFill>
                <a:ea typeface="-apple-system"/>
              </a:rPr>
              <a:t>可以通过海量非结构化文本学习,不需要大量人工标注数据。这降低了训练Verilog生成模型的数据门槛。</a:t>
            </a:r>
            <a:endParaRPr lang="zh-CN" altLang="en-US" sz="1600" b="1" spc="110" dirty="0">
              <a:solidFill>
                <a:schemeClr val="dk1"/>
              </a:solidFill>
              <a:uFillTx/>
              <a:latin typeface="汉仪正圆-35S" panose="00020600040101010101" charset="-122"/>
              <a:ea typeface="汉仪正圆-35S" panose="00020600040101010101" charset="-122"/>
              <a:sym typeface="+mn-ea"/>
            </a:endParaRPr>
          </a:p>
        </p:txBody>
      </p:sp>
      <p:pic>
        <p:nvPicPr>
          <p:cNvPr id="11" name="图片 10" descr="横版组合——透明.png">
            <a:extLst>
              <a:ext uri="{FF2B5EF4-FFF2-40B4-BE49-F238E27FC236}">
                <a16:creationId xmlns:a16="http://schemas.microsoft.com/office/drawing/2014/main" id="{4D23C049-5F80-3C67-3ADF-B5346207FBE2}"/>
              </a:ext>
            </a:extLst>
          </p:cNvPr>
          <p:cNvPicPr>
            <a:picLocks noChangeAspect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78912" y="6268579"/>
            <a:ext cx="2079847" cy="436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6" name="文本框 6"/>
          <p:cNvSpPr txBox="1"/>
          <p:nvPr>
            <p:custDataLst>
              <p:tags r:id="rId3"/>
            </p:custDataLst>
          </p:nvPr>
        </p:nvSpPr>
        <p:spPr>
          <a:xfrm>
            <a:off x="762006" y="152402"/>
            <a:ext cx="10972888" cy="762006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4900" spc="330" dirty="0">
                <a:solidFill>
                  <a:schemeClr val="accent1"/>
                </a:solidFill>
                <a:latin typeface="汉仪润圆-65简" panose="00020600040101010101" charset="-122"/>
                <a:ea typeface="汉仪润圆-65简" panose="00020600040101010101" charset="-122"/>
                <a:cs typeface="汉仪润圆-65简" panose="00020600040101010101" charset="-122"/>
                <a:sym typeface="微软雅黑" panose="020B0503020204020204" charset="-122"/>
              </a:rPr>
              <a:t>5</a:t>
            </a:r>
            <a:r>
              <a:rPr lang="zh-CN" sz="4900" spc="330" dirty="0">
                <a:solidFill>
                  <a:schemeClr val="accent1"/>
                </a:solidFill>
                <a:latin typeface="汉仪润圆-65简" panose="00020600040101010101" charset="-122"/>
                <a:ea typeface="汉仪润圆-65简" panose="00020600040101010101" charset="-122"/>
                <a:cs typeface="汉仪润圆-65简" panose="00020600040101010101" charset="-122"/>
                <a:sym typeface="微软雅黑" panose="020B0503020204020204" charset="-122"/>
              </a:rPr>
              <a:t>. </a:t>
            </a:r>
            <a:r>
              <a:rPr lang="zh-CN" altLang="en-US" sz="4900" spc="330" dirty="0">
                <a:solidFill>
                  <a:schemeClr val="accent1"/>
                </a:solidFill>
                <a:latin typeface="汉仪润圆-65简" panose="00020600040101010101" charset="-122"/>
                <a:ea typeface="汉仪润圆-65简" panose="00020600040101010101" charset="-122"/>
                <a:cs typeface="汉仪润圆-65简" panose="00020600040101010101" charset="-122"/>
                <a:sym typeface="微软雅黑" panose="020B0503020204020204" charset="-122"/>
              </a:rPr>
              <a:t>参考文献</a:t>
            </a:r>
            <a:endParaRPr lang="zh-CN" sz="4900" spc="330" dirty="0">
              <a:solidFill>
                <a:schemeClr val="accent1"/>
              </a:solidFill>
              <a:latin typeface="汉仪润圆-65简" panose="00020600040101010101" charset="-122"/>
              <a:ea typeface="汉仪润圆-65简" panose="00020600040101010101" charset="-122"/>
              <a:cs typeface="汉仪润圆-65简" panose="00020600040101010101" charset="-122"/>
              <a:sym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533404" y="304800"/>
            <a:ext cx="0" cy="457204"/>
          </a:xfrm>
          <a:prstGeom prst="line">
            <a:avLst/>
          </a:prstGeom>
          <a:ln w="1016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>
            <p:custDataLst>
              <p:tags r:id="rId5"/>
            </p:custDataLst>
          </p:nvPr>
        </p:nvSpPr>
        <p:spPr>
          <a:xfrm>
            <a:off x="617713" y="1066501"/>
            <a:ext cx="10962923" cy="5486631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27000" dist="38100" dir="5400000" algn="t" rotWithShape="0">
              <a:schemeClr val="dk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chemeClr val="lt1"/>
              </a:solidFill>
              <a:latin typeface="汉仪正圆-35S" panose="00020600040101010101" charset="-122"/>
              <a:ea typeface="汉仪正圆-35S" panose="00020600040101010101" charset="-122"/>
            </a:endParaRPr>
          </a:p>
        </p:txBody>
      </p:sp>
      <p:pic>
        <p:nvPicPr>
          <p:cNvPr id="6" name="图形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1"/>
          <a:stretch>
            <a:fillRect/>
          </a:stretch>
        </p:blipFill>
        <p:spPr>
          <a:xfrm rot="10800000">
            <a:off x="9978912" y="1695681"/>
            <a:ext cx="845676" cy="726093"/>
          </a:xfrm>
          <a:prstGeom prst="rect">
            <a:avLst/>
          </a:prstGeom>
        </p:spPr>
      </p:pic>
      <p:sp>
        <p:nvSpPr>
          <p:cNvPr id="11" name="Title 6"/>
          <p:cNvSpPr txBox="1"/>
          <p:nvPr>
            <p:custDataLst>
              <p:tags r:id="rId7"/>
            </p:custDataLst>
          </p:nvPr>
        </p:nvSpPr>
        <p:spPr>
          <a:xfrm>
            <a:off x="1033893" y="2054325"/>
            <a:ext cx="10540394" cy="3164477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 fontScale="95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effectLst/>
              </a:rPr>
              <a:t>关于</a:t>
            </a:r>
            <a:r>
              <a:rPr lang="de-DE" altLang="zh-CN" dirty="0">
                <a:effectLst/>
              </a:rPr>
              <a:t>ICL</a:t>
            </a:r>
            <a:r>
              <a:rPr lang="zh-CN" altLang="en-US" dirty="0">
                <a:effectLst/>
              </a:rPr>
              <a:t>的综述论文：</a:t>
            </a:r>
            <a:r>
              <a:rPr lang="de-DE" altLang="zh-CN" dirty="0">
                <a:effectLst/>
                <a:hlinkClick r:id="rId12"/>
              </a:rPr>
              <a:t>https://arxiv.org/pdf/2301.00234.pdf</a:t>
            </a:r>
            <a:r>
              <a:rPr lang="de-DE" altLang="zh-CN" dirty="0">
                <a:effectLst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de-DE" altLang="zh-CN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altLang="zh-CN" dirty="0">
                <a:effectLst/>
              </a:rPr>
              <a:t>B</a:t>
            </a:r>
            <a:r>
              <a:rPr lang="zh-CN" altLang="en-US" dirty="0">
                <a:effectLst/>
              </a:rPr>
              <a:t>站上对此论文的讲解：</a:t>
            </a:r>
            <a:r>
              <a:rPr lang="de-DE" altLang="zh-CN" sz="2700" dirty="0">
                <a:hlinkClick r:id="rId13"/>
              </a:rPr>
              <a:t>https://www.bilibili.com/video/BV1aT411k7TF</a:t>
            </a:r>
            <a:endParaRPr lang="de-DE" altLang="zh-CN" sz="2700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zh-CN" altLang="en-US" sz="2700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effectLst/>
              </a:rPr>
              <a:t>相关论文整理：</a:t>
            </a:r>
            <a:r>
              <a:rPr lang="de-DE" altLang="zh-CN" dirty="0">
                <a:effectLst/>
                <a:hlinkClick r:id="rId14"/>
              </a:rPr>
              <a:t>https://github.com/dongguanting/In-Context-Learning_PaperList#analysis-of-icl</a:t>
            </a:r>
            <a:endParaRPr lang="de-DE" altLang="zh-CN" dirty="0">
              <a:effectLst/>
            </a:endParaRPr>
          </a:p>
        </p:txBody>
      </p:sp>
      <p:pic>
        <p:nvPicPr>
          <p:cNvPr id="7" name="图片 6" descr="横版组合——透明.png">
            <a:extLst>
              <a:ext uri="{FF2B5EF4-FFF2-40B4-BE49-F238E27FC236}">
                <a16:creationId xmlns:a16="http://schemas.microsoft.com/office/drawing/2014/main" id="{9C95D03C-947E-D88B-F763-8564D1482146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78912" y="6268579"/>
            <a:ext cx="2079847" cy="436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5145548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 flipH="1">
            <a:off x="4403559" y="2272435"/>
            <a:ext cx="6878975" cy="1728630"/>
          </a:xfrm>
        </p:spPr>
        <p:txBody>
          <a:bodyPr>
            <a:normAutofit fontScale="90000"/>
          </a:bodyPr>
          <a:lstStyle/>
          <a:p>
            <a:pPr marL="0" indent="0" algn="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dirty="0">
                <a:solidFill>
                  <a:schemeClr val="accent1"/>
                </a:solidFill>
              </a:rPr>
              <a:t>谢谢</a:t>
            </a:r>
            <a:r>
              <a:rPr lang="zh-CN" altLang="en-US" sz="6400" dirty="0">
                <a:solidFill>
                  <a:schemeClr val="accent1"/>
                </a:solidFill>
              </a:rPr>
              <a:t>大家！敬请老师和师兄师姐批评指正</a:t>
            </a:r>
            <a:endParaRPr lang="en-US" altLang="zh-CN" sz="6400" dirty="0">
              <a:solidFill>
                <a:schemeClr val="accent1"/>
              </a:solidFill>
            </a:endParaRPr>
          </a:p>
        </p:txBody>
      </p:sp>
      <p:sp>
        <p:nvSpPr>
          <p:cNvPr id="19" name="矩形: 圆角 18"/>
          <p:cNvSpPr/>
          <p:nvPr>
            <p:custDataLst>
              <p:tags r:id="rId3"/>
            </p:custDataLst>
          </p:nvPr>
        </p:nvSpPr>
        <p:spPr>
          <a:xfrm flipH="1">
            <a:off x="8468075" y="4788567"/>
            <a:ext cx="2479312" cy="1037761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lnSpcReduction="10000"/>
          </a:bodyPr>
          <a:lstStyle/>
          <a:p>
            <a:pPr algn="ctr">
              <a:lnSpc>
                <a:spcPct val="123000"/>
              </a:lnSpc>
            </a:pPr>
            <a:r>
              <a:rPr lang="en-US" altLang="zh-CN" b="1" dirty="0">
                <a:solidFill>
                  <a:srgbClr val="FFFFFF"/>
                </a:solidFill>
                <a:latin typeface="Arial" panose="020B0604020202020204" pitchFamily="34" charset="0"/>
                <a:ea typeface="汉仪正圆-35S" panose="00020600040101010101" charset="-122"/>
                <a:sym typeface="+mn-ea"/>
              </a:rPr>
              <a:t>2023</a:t>
            </a:r>
            <a:r>
              <a:rPr lang="zh-CN" altLang="en-US" b="1" dirty="0">
                <a:solidFill>
                  <a:srgbClr val="FFFFFF"/>
                </a:solidFill>
                <a:latin typeface="Arial" panose="020B0604020202020204" pitchFamily="34" charset="0"/>
                <a:ea typeface="汉仪正圆-35S" panose="00020600040101010101" charset="-122"/>
                <a:sym typeface="+mn-ea"/>
              </a:rPr>
              <a:t>年</a:t>
            </a:r>
            <a:r>
              <a:rPr lang="en-US" altLang="zh-CN" b="1" dirty="0">
                <a:solidFill>
                  <a:srgbClr val="FFFFFF"/>
                </a:solidFill>
                <a:latin typeface="Arial" panose="020B0604020202020204" pitchFamily="34" charset="0"/>
                <a:ea typeface="汉仪正圆-35S" panose="00020600040101010101" charset="-122"/>
                <a:sym typeface="+mn-ea"/>
              </a:rPr>
              <a:t>7</a:t>
            </a:r>
            <a:r>
              <a:rPr lang="zh-CN" altLang="en-US" b="1" dirty="0">
                <a:solidFill>
                  <a:srgbClr val="FFFFFF"/>
                </a:solidFill>
                <a:latin typeface="Arial" panose="020B0604020202020204" pitchFamily="34" charset="0"/>
                <a:ea typeface="汉仪正圆-35S" panose="00020600040101010101" charset="-122"/>
                <a:sym typeface="+mn-ea"/>
              </a:rPr>
              <a:t>月</a:t>
            </a:r>
            <a:r>
              <a:rPr lang="en-US" altLang="zh-CN" b="1" dirty="0">
                <a:solidFill>
                  <a:srgbClr val="FFFFFF"/>
                </a:solidFill>
                <a:latin typeface="Arial" panose="020B0604020202020204" pitchFamily="34" charset="0"/>
                <a:ea typeface="汉仪正圆-35S" panose="00020600040101010101" charset="-122"/>
                <a:sym typeface="+mn-ea"/>
              </a:rPr>
              <a:t>20</a:t>
            </a:r>
            <a:r>
              <a:rPr lang="zh-CN" altLang="en-US" b="1" dirty="0">
                <a:solidFill>
                  <a:srgbClr val="FFFFFF"/>
                </a:solidFill>
                <a:latin typeface="Arial" panose="020B0604020202020204" pitchFamily="34" charset="0"/>
                <a:ea typeface="汉仪正圆-35S" panose="00020600040101010101" charset="-122"/>
                <a:sym typeface="+mn-ea"/>
              </a:rPr>
              <a:t>日</a:t>
            </a:r>
            <a:endParaRPr lang="en-US" altLang="zh-CN" b="1" dirty="0">
              <a:solidFill>
                <a:srgbClr val="FFFFFF"/>
              </a:solidFill>
              <a:latin typeface="Arial" panose="020B0604020202020204" pitchFamily="34" charset="0"/>
              <a:ea typeface="汉仪正圆-35S" panose="00020600040101010101" charset="-122"/>
              <a:sym typeface="+mn-ea"/>
            </a:endParaRPr>
          </a:p>
          <a:p>
            <a:pPr algn="ctr">
              <a:lnSpc>
                <a:spcPct val="123000"/>
              </a:lnSpc>
            </a:pPr>
            <a:r>
              <a:rPr lang="zh-CN" altLang="en-US" b="1" dirty="0">
                <a:solidFill>
                  <a:srgbClr val="FFFFFF"/>
                </a:solidFill>
                <a:latin typeface="Arial" panose="020B0604020202020204" pitchFamily="34" charset="0"/>
                <a:ea typeface="汉仪正圆-35S" panose="00020600040101010101" charset="-122"/>
                <a:sym typeface="+mn-ea"/>
              </a:rPr>
              <a:t>胡露</a:t>
            </a:r>
          </a:p>
        </p:txBody>
      </p:sp>
      <p:sp>
        <p:nvSpPr>
          <p:cNvPr id="21" name="矩形 20"/>
          <p:cNvSpPr/>
          <p:nvPr>
            <p:custDataLst>
              <p:tags r:id="rId4"/>
            </p:custDataLst>
          </p:nvPr>
        </p:nvSpPr>
        <p:spPr>
          <a:xfrm flipH="1">
            <a:off x="11442052" y="2292883"/>
            <a:ext cx="260985" cy="16877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汉仪正圆-35S" panose="00020600040101010101" charset="-122"/>
            </a:endParaRPr>
          </a:p>
        </p:txBody>
      </p:sp>
      <p:pic>
        <p:nvPicPr>
          <p:cNvPr id="2" name="图片 1" descr="横版组合——透明.png">
            <a:extLst>
              <a:ext uri="{FF2B5EF4-FFF2-40B4-BE49-F238E27FC236}">
                <a16:creationId xmlns:a16="http://schemas.microsoft.com/office/drawing/2014/main" id="{46B1029E-D4C3-3F78-6FB6-857230C4BBDF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68075" y="127196"/>
            <a:ext cx="342953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897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63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634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20218634"/>
  <p:tag name="KSO_WM_TEMPLATE_THUMBS_INDEX" val="1、6、7、8、12、14、16、17、18、19、20、22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897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2097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20979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TEMPLATE_CATEGORY" val="custom"/>
  <p:tag name="KSO_WM_TEMPLATE_INDEX" val="20220979"/>
  <p:tag name="KSO_WM_CHIP_COLORING" val="1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0979"/>
  <p:tag name="KSO_WM_UNIT_TYPE" val="i"/>
  <p:tag name="KSO_WM_UNIT_INDEX" val="1"/>
  <p:tag name="KSO_WM_UNIT_ID" val="chip20220979_10*i*1"/>
  <p:tag name="KSO_WM_BEAUTIFY_FLAG" val="#wm#"/>
  <p:tag name="KSO_WM_TAG_VERSION" val="1.0"/>
  <p:tag name="KSO_WM_CHIP_GROUPID" val="618de1199d7b144ec989f170"/>
  <p:tag name="KSO_WM_CHIP_XID" val="618e0b1c5268663be8862734"/>
  <p:tag name="KSO_WM_UNIT_DEC_AREA_ID" val="1938d5022c564318acbab651c8f2152e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6875507fc5b42caa45b0e82773fa4a6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60;66;2"/>
  <p:tag name="KSO_WM_UNIT_BLOCK" val="0"/>
  <p:tag name="KSO_WM_UNIT_DEC_AREA_ID" val="23c9601767ff43709292764839f7ae75"/>
  <p:tag name="KSO_WM_UNIT_ISCONTENTSTITLE" val="0"/>
  <p:tag name="KSO_WM_UNIT_ISNUMDGMTITLE" val="0"/>
  <p:tag name="KSO_WM_UNIT_PRESET_TEXT" val="简约风部门总结汇报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0979_1*a*1"/>
  <p:tag name="KSO_WM_TEMPLATE_CATEGORY" val="custom"/>
  <p:tag name="KSO_WM_TEMPLATE_INDEX" val="20220979"/>
  <p:tag name="KSO_WM_UNIT_LAYERLEVEL" val="1"/>
  <p:tag name="KSO_WM_TAG_VERSION" val="1.0"/>
  <p:tag name="KSO_WM_BEAUTIFY_FLAG" val="#wm#"/>
  <p:tag name="KSO_WM_CHIP_GROUPID" val="61931bde18adb49c6c1f3dba"/>
  <p:tag name="KSO_WM_CHIP_XID" val="61931bde18adb49c6c1f3db7"/>
  <p:tag name="KSO_WM_CHIP_FILLAREA_FILL_RULE" val="{&quot;fill_align&quot;:&quot;rm&quot;,&quot;fill_mode&quot;:&quot;adaptive&quot;,&quot;sacle_strategy&quot;:&quot;smart&quot;}"/>
  <p:tag name="KSO_WM_ASSEMBLE_CHIP_INDEX" val="d55f3148f07d4635ab5cdeb515a9d98b"/>
  <p:tag name="KSO_WM_UNIT_TEXT_FILL_FORE_SCHEMECOLOR_INDEX_BRIGHTNESS" val="-0.9"/>
  <p:tag name="KSO_WM_UNIT_TEXT_FILL_FORE_SCHEMECOLOR_INDEX" val="16"/>
  <p:tag name="KSO_WM_UNIT_TEXT_FILL_TYPE" val="1"/>
  <p:tag name="KSO_WM_TEMPLATE_ASSEMBLE_XID" val="61961884c75558f33bc3695c"/>
  <p:tag name="KSO_WM_TEMPLATE_ASSEMBLE_GROUPID" val="618de1199d7b144ec989f170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36;40;2"/>
  <p:tag name="KSO_WM_UNIT_BLOCK" val="0"/>
  <p:tag name="KSO_WM_UNIT_DEC_AREA_ID" val="3c9cb28b009549ceb460c640e2b8e5af"/>
  <p:tag name="KSO_WM_UNIT_ISCONTENTSTITLE" val="0"/>
  <p:tag name="KSO_WM_UNIT_ISNUMDGMTITLE" val="0"/>
  <p:tag name="KSO_WM_UNIT_PRESET_TEXT" val="单击此处添加标题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20979_1*b*1"/>
  <p:tag name="KSO_WM_TEMPLATE_CATEGORY" val="custom"/>
  <p:tag name="KSO_WM_TEMPLATE_INDEX" val="20220979"/>
  <p:tag name="KSO_WM_UNIT_LAYERLEVEL" val="1"/>
  <p:tag name="KSO_WM_TAG_VERSION" val="1.0"/>
  <p:tag name="KSO_WM_BEAUTIFY_FLAG" val="#wm#"/>
  <p:tag name="KSO_WM_CHIP_GROUPID" val="61931bde18adb49c6c1f3dba"/>
  <p:tag name="KSO_WM_CHIP_XID" val="61931bde18adb49c6c1f3db7"/>
  <p:tag name="KSO_WM_CHIP_FILLAREA_FILL_RULE" val="{&quot;fill_align&quot;:&quot;rm&quot;,&quot;fill_mode&quot;:&quot;adaptive&quot;,&quot;sacle_strategy&quot;:&quot;smart&quot;}"/>
  <p:tag name="KSO_WM_ASSEMBLE_CHIP_INDEX" val="d55f3148f07d4635ab5cdeb515a9d98b"/>
  <p:tag name="KSO_WM_UNIT_TEXT_FILL_FORE_SCHEMECOLOR_INDEX_BRIGHTNESS" val="0"/>
  <p:tag name="KSO_WM_UNIT_TEXT_FILL_FORE_SCHEMECOLOR_INDEX" val="13"/>
  <p:tag name="KSO_WM_UNIT_TEXT_FILL_TYPE" val="1"/>
  <p:tag name="KSO_WM_TEMPLATE_ASSEMBLE_XID" val="61961884c75558f33bc3695c"/>
  <p:tag name="KSO_WM_TEMPLATE_ASSEMBLE_GROUPID" val="618de1199d7b144ec989f170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0979"/>
  <p:tag name="KSO_WM_UNIT_TYPE" val="i"/>
  <p:tag name="KSO_WM_UNIT_INDEX" val="1"/>
  <p:tag name="KSO_WM_UNIT_ID" val="chip20220979_8*i*1"/>
  <p:tag name="KSO_WM_BEAUTIFY_FLAG" val="#wm#"/>
  <p:tag name="KSO_WM_TAG_VERSION" val="1.0"/>
  <p:tag name="KSO_WM_CHIP_GROUPID" val="618de1199d7b144ec989f170"/>
  <p:tag name="KSO_WM_CHIP_XID" val="618e0b1c5268663be8862733"/>
  <p:tag name="KSO_WM_UNIT_DEC_AREA_ID" val="d1d12ab6b8be4fe39fbe60fc79b2d80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360299b8acba4a3c842b32e91d09ded0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0979"/>
  <p:tag name="KSO_WM_UNIT_TYPE" val="i"/>
  <p:tag name="KSO_WM_UNIT_INDEX" val="1"/>
  <p:tag name="KSO_WM_UNIT_ID" val="chip20220979_4*i*1"/>
  <p:tag name="KSO_WM_BEAUTIFY_FLAG" val="#wm#"/>
  <p:tag name="KSO_WM_TAG_VERSION" val="1.0"/>
  <p:tag name="KSO_WM_CHIP_GROUPID" val="618de1199d7b144ec989f170"/>
  <p:tag name="KSO_WM_CHIP_XID" val="618e0b1c5268663be8862732"/>
  <p:tag name="KSO_WM_UNIT_DEC_AREA_ID" val="6f3e5bc89fbf41a0ba45266d441f8beb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ac83f9254c14b62b5a4765174fafd79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0979_1*a*1"/>
  <p:tag name="KSO_WM_TEMPLATE_CATEGORY" val="custom"/>
  <p:tag name="KSO_WM_TEMPLATE_INDEX" val="20220979"/>
  <p:tag name="KSO_WM_UNIT_LAYERLEVEL" val="1"/>
  <p:tag name="KSO_WM_TAG_VERSION" val="1.0"/>
  <p:tag name="KSO_WM_BEAUTIFY_FLAG" val="#wm#"/>
  <p:tag name="KSO_WM_UNIT_DEFAULT_FONT" val="60;66;2"/>
  <p:tag name="KSO_WM_UNIT_BLOCK" val="0"/>
  <p:tag name="KSO_WM_UNIT_DEC_AREA_ID" val="de1752a5bb1b419db1e5d9da9ff0a1fb"/>
  <p:tag name="KSO_WM_CHIP_GROUPID" val="61727b2054cda7cf43af4205"/>
  <p:tag name="KSO_WM_CHIP_XID" val="61727b2054cda7cf43af4203"/>
  <p:tag name="KSO_WM_CHIP_FILLAREA_FILL_RULE" val="{&quot;fill_align&quot;:&quot;cm&quot;,&quot;fill_mode&quot;:&quot;adaptive&quot;,&quot;sacle_strategy&quot;:&quot;smart&quot;}"/>
  <p:tag name="KSO_WM_ASSEMBLE_CHIP_INDEX" val="97765b75b36d4af69bb4d4a2e80d107d"/>
  <p:tag name="KSO_WM_UNIT_TEXT_FILL_FORE_SCHEMECOLOR_INDEX_BRIGHTNESS" val="0"/>
  <p:tag name="KSO_WM_UNIT_TEXT_FILL_FORE_SCHEMECOLOR_INDEX" val="14"/>
  <p:tag name="KSO_WM_UNIT_TEXT_FILL_TYPE" val="1"/>
  <p:tag name="KSO_WM_UNIT_TEXT_SHADOW_SCHEMECOLOR_INDEX_BRIGHTNESS" val="0"/>
  <p:tag name="KSO_WM_UNIT_TEXT_SHADOW_SCHEMECOLOR_INDEX" val="5"/>
  <p:tag name="KSO_WM_TEMPLATE_ASSEMBLE_XID" val="61961884c75558f33bc368dc"/>
  <p:tag name="KSO_WM_TEMPLATE_ASSEMBLE_GROUPID" val="618de1199d7b144ec989f170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0979"/>
  <p:tag name="KSO_WM_UNIT_TYPE" val="i"/>
  <p:tag name="KSO_WM_UNIT_INDEX" val="1"/>
  <p:tag name="KSO_WM_UNIT_ID" val="chip20220979_8*i*1"/>
  <p:tag name="KSO_WM_BEAUTIFY_FLAG" val="#wm#"/>
  <p:tag name="KSO_WM_TAG_VERSION" val="1.0"/>
  <p:tag name="KSO_WM_CHIP_GROUPID" val="618de1199d7b144ec989f170"/>
  <p:tag name="KSO_WM_CHIP_XID" val="618e0b1c5268663be8862733"/>
  <p:tag name="KSO_WM_UNIT_DEC_AREA_ID" val="d1d12ab6b8be4fe39fbe60fc79b2d80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360299b8acba4a3c842b32e91d09ded0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0979"/>
  <p:tag name="KSO_WM_UNIT_TYPE" val="i"/>
  <p:tag name="KSO_WM_UNIT_INDEX" val="1"/>
  <p:tag name="KSO_WM_UNIT_ID" val="chip20220979_8*i*1"/>
  <p:tag name="KSO_WM_BEAUTIFY_FLAG" val="#wm#"/>
  <p:tag name="KSO_WM_TAG_VERSION" val="1.0"/>
  <p:tag name="KSO_WM_CHIP_GROUPID" val="618de1199d7b144ec989f170"/>
  <p:tag name="KSO_WM_CHIP_XID" val="618e0b1c5268663be8862733"/>
  <p:tag name="KSO_WM_UNIT_DEC_AREA_ID" val="d1d12ab6b8be4fe39fbe60fc79b2d80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360299b8acba4a3c842b32e91d09ded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0979"/>
  <p:tag name="KSO_WM_UNIT_TYPE" val="i"/>
  <p:tag name="KSO_WM_UNIT_INDEX" val="1"/>
  <p:tag name="KSO_WM_UNIT_ID" val="chip20220979_2*i*1"/>
  <p:tag name="KSO_WM_BEAUTIFY_FLAG" val="#wm#"/>
  <p:tag name="KSO_WM_TAG_VERSION" val="1.0"/>
  <p:tag name="KSO_WM_CHIP_GROUPID" val="618de1199d7b144ec989f170"/>
  <p:tag name="KSO_WM_CHIP_XID" val="618e0b1c5268663be8862730"/>
  <p:tag name="KSO_WM_UNIT_DEC_AREA_ID" val="ae90bc9a14df43ebb0a7f2cdaf1e3bc8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c90d43d5708742c08c73e52de91b5cc0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0979"/>
  <p:tag name="KSO_WM_UNIT_TYPE" val="i"/>
  <p:tag name="KSO_WM_UNIT_INDEX" val="1"/>
  <p:tag name="KSO_WM_UNIT_ID" val="chip20220979_8*i*1"/>
  <p:tag name="KSO_WM_BEAUTIFY_FLAG" val="#wm#"/>
  <p:tag name="KSO_WM_TAG_VERSION" val="1.0"/>
  <p:tag name="KSO_WM_CHIP_GROUPID" val="618de1199d7b144ec989f170"/>
  <p:tag name="KSO_WM_CHIP_XID" val="618e0b1c5268663be8862733"/>
  <p:tag name="KSO_WM_UNIT_DEC_AREA_ID" val="d1d12ab6b8be4fe39fbe60fc79b2d80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360299b8acba4a3c842b32e91d09ded0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0979"/>
  <p:tag name="KSO_WM_UNIT_TYPE" val="i"/>
  <p:tag name="KSO_WM_UNIT_INDEX" val="1"/>
  <p:tag name="KSO_WM_UNIT_ID" val="chip20220979_8*i*1"/>
  <p:tag name="KSO_WM_BEAUTIFY_FLAG" val="#wm#"/>
  <p:tag name="KSO_WM_TAG_VERSION" val="1.0"/>
  <p:tag name="KSO_WM_CHIP_GROUPID" val="618de1199d7b144ec989f170"/>
  <p:tag name="KSO_WM_CHIP_XID" val="618e0b1c5268663be8862733"/>
  <p:tag name="KSO_WM_UNIT_DEC_AREA_ID" val="d1d12ab6b8be4fe39fbe60fc79b2d80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360299b8acba4a3c842b32e91d09ded0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0979"/>
  <p:tag name="KSO_WM_UNIT_TYPE" val="i"/>
  <p:tag name="KSO_WM_UNIT_INDEX" val="1"/>
  <p:tag name="KSO_WM_UNIT_ID" val="chip20220979_8*i*1"/>
  <p:tag name="KSO_WM_BEAUTIFY_FLAG" val="#wm#"/>
  <p:tag name="KSO_WM_TAG_VERSION" val="1.0"/>
  <p:tag name="KSO_WM_CHIP_GROUPID" val="618de1199d7b144ec989f170"/>
  <p:tag name="KSO_WM_CHIP_XID" val="618e0b1c5268663be8862733"/>
  <p:tag name="KSO_WM_UNIT_DEC_AREA_ID" val="d1d12ab6b8be4fe39fbe60fc79b2d80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360299b8acba4a3c842b32e91d09ded0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0979"/>
  <p:tag name="KSO_WM_UNIT_TYPE" val="i"/>
  <p:tag name="KSO_WM_UNIT_INDEX" val="1"/>
  <p:tag name="KSO_WM_UNIT_ID" val="chip20220979_6*i*1"/>
  <p:tag name="KSO_WM_BEAUTIFY_FLAG" val="#wm#"/>
  <p:tag name="KSO_WM_TAG_VERSION" val="1.0"/>
  <p:tag name="KSO_WM_CHIP_GROUPID" val="618de1199d7b144ec989f170"/>
  <p:tag name="KSO_WM_CHIP_XID" val="618e0b1c5268663be8862731"/>
  <p:tag name="KSO_WM_UNIT_DEC_AREA_ID" val="ab4250f52a104d009b145dd53836a9d3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eb902f55dc114fa7a6ee07aff6f5a696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72;80;2"/>
  <p:tag name="KSO_WM_UNIT_BLOCK" val="0"/>
  <p:tag name="KSO_WM_UNIT_DEC_AREA_ID" val="0b6a452754464180aec22b9e94c1351c"/>
  <p:tag name="KSO_WM_UNIT_ISCONTENTSTITLE" val="0"/>
  <p:tag name="KSO_WM_UNIT_ISNUMDGMTITLE" val="0"/>
  <p:tag name="KSO_WM_UNIT_PRESET_TEXT" val="感谢各位的观看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0979_1*a*1"/>
  <p:tag name="KSO_WM_TEMPLATE_CATEGORY" val="custom"/>
  <p:tag name="KSO_WM_TEMPLATE_INDEX" val="20220979"/>
  <p:tag name="KSO_WM_UNIT_LAYERLEVEL" val="1"/>
  <p:tag name="KSO_WM_TAG_VERSION" val="1.0"/>
  <p:tag name="KSO_WM_BEAUTIFY_FLAG" val="#wm#"/>
  <p:tag name="KSO_WM_CHIP_GROUPID" val="61931aa518adb49c6c1f3dab"/>
  <p:tag name="KSO_WM_CHIP_XID" val="61931aa518adb49c6c1f3da8"/>
  <p:tag name="KSO_WM_CHIP_FILLAREA_FILL_RULE" val="{&quot;fill_align&quot;:&quot;rm&quot;,&quot;fill_mode&quot;:&quot;adaptive&quot;,&quot;sacle_strategy&quot;:&quot;smart&quot;}"/>
  <p:tag name="KSO_WM_ASSEMBLE_CHIP_INDEX" val="5f6ceaf22db34b6faf2e6d524c1c5f91"/>
  <p:tag name="KSO_WM_UNIT_TEXT_FILL_FORE_SCHEMECOLOR_INDEX_BRIGHTNESS" val="0"/>
  <p:tag name="KSO_WM_UNIT_TEXT_FILL_FORE_SCHEMECOLOR_INDEX" val="13"/>
  <p:tag name="KSO_WM_UNIT_TEXT_FILL_TYPE" val="1"/>
  <p:tag name="KSO_WM_TEMPLATE_ASSEMBLE_XID" val="6196188478bf5449796ffd50"/>
  <p:tag name="KSO_WM_TEMPLATE_ASSEMBLE_GROUPID" val="618de1199d7b144ec989f170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32;36;2"/>
  <p:tag name="KSO_WM_UNIT_BLOCK" val="0"/>
  <p:tag name="KSO_WM_UNIT_DEC_AREA_ID" val="6891fdee721b40638725f6e14bbf234d"/>
  <p:tag name="KSO_WM_UNIT_ISCONTENTSTITLE" val="0"/>
  <p:tag name="KSO_WM_UNIT_ISNUMDGMTITLE" val="0"/>
  <p:tag name="KSO_WM_UNIT_PRESET_TEXT" val="单击此处添加副标题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20979_1*b*1"/>
  <p:tag name="KSO_WM_TEMPLATE_CATEGORY" val="custom"/>
  <p:tag name="KSO_WM_TEMPLATE_INDEX" val="20220979"/>
  <p:tag name="KSO_WM_UNIT_LAYERLEVEL" val="1"/>
  <p:tag name="KSO_WM_TAG_VERSION" val="1.0"/>
  <p:tag name="KSO_WM_BEAUTIFY_FLAG" val="#wm#"/>
  <p:tag name="KSO_WM_CHIP_GROUPID" val="61931aa518adb49c6c1f3dab"/>
  <p:tag name="KSO_WM_CHIP_XID" val="61931aa518adb49c6c1f3da8"/>
  <p:tag name="KSO_WM_CHIP_FILLAREA_FILL_RULE" val="{&quot;fill_align&quot;:&quot;rm&quot;,&quot;fill_mode&quot;:&quot;adaptive&quot;,&quot;sacle_strategy&quot;:&quot;smart&quot;}"/>
  <p:tag name="KSO_WM_ASSEMBLE_CHIP_INDEX" val="5f6ceaf22db34b6faf2e6d524c1c5f91"/>
  <p:tag name="KSO_WM_UNIT_TEXT_FILL_FORE_SCHEMECOLOR_INDEX_BRIGHTNESS" val="0"/>
  <p:tag name="KSO_WM_UNIT_TEXT_FILL_FORE_SCHEMECOLOR_INDEX" val="13"/>
  <p:tag name="KSO_WM_UNIT_TEXT_FILL_TYPE" val="1"/>
  <p:tag name="KSO_WM_TEMPLATE_ASSEMBLE_XID" val="6196188478bf5449796ffd50"/>
  <p:tag name="KSO_WM_TEMPLATE_ASSEMBLE_GROUPID" val="618de1199d7b144ec989f170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0979"/>
  <p:tag name="KSO_WM_UNIT_TYPE" val="i"/>
  <p:tag name="KSO_WM_UNIT_INDEX" val="1"/>
  <p:tag name="KSO_WM_UNIT_ID" val="chip20220979_8*i*1"/>
  <p:tag name="KSO_WM_BEAUTIFY_FLAG" val="#wm#"/>
  <p:tag name="KSO_WM_TAG_VERSION" val="1.0"/>
  <p:tag name="KSO_WM_CHIP_GROUPID" val="618de1199d7b144ec989f170"/>
  <p:tag name="KSO_WM_CHIP_XID" val="618e0b1c5268663be8862733"/>
  <p:tag name="KSO_WM_UNIT_DEC_AREA_ID" val="d1d12ab6b8be4fe39fbe60fc79b2d80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360299b8acba4a3c842b32e91d09ded0"/>
  <p:tag name="KSO_WM_SLIDE_BACKGROUND_TYPE" val="general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0979"/>
  <p:tag name="KSO_WM_UNIT_TYPE" val="i"/>
  <p:tag name="KSO_WM_UNIT_INDEX" val="1"/>
  <p:tag name="KSO_WM_UNIT_ID" val="chip20220979_8*i*1"/>
  <p:tag name="KSO_WM_BEAUTIFY_FLAG" val="#wm#"/>
  <p:tag name="KSO_WM_TAG_VERSION" val="1.0"/>
  <p:tag name="KSO_WM_CHIP_GROUPID" val="618de1199d7b144ec989f170"/>
  <p:tag name="KSO_WM_CHIP_XID" val="618e0b1c5268663be8862733"/>
  <p:tag name="KSO_WM_UNIT_DEC_AREA_ID" val="32fee9bb2c6b45e1be97abfdfda1a76a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8aef0a9a80694420b67d3f470738ad96"/>
  <p:tag name="KSO_WM_SLIDE_BACKGROUND_TYPE" val="frame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2*i*1"/>
  <p:tag name="KSO_WM_UNIT_LAYERLEVEL" val="1"/>
  <p:tag name="KSO_WM_TAG_VERSION" val="1.0"/>
  <p:tag name="KSO_WM_BEAUTIFY_FLAG" val="#wm#"/>
  <p:tag name="KSO_WM_UNIT_BK_DARK_LIGHT" val="2"/>
  <p:tag name="KSO_WM_UNIT_SUBTYPE" val="h"/>
  <p:tag name="KSO_WM_UNIT_TYPE" val="i"/>
  <p:tag name="KSO_WM_UNIT_INDEX" val="1"/>
  <p:tag name="KSO_WM_TEMPLATE_CATEGORY" val="bg"/>
  <p:tag name="KSO_WM_TEMPLATE_INDEX" val="20220286"/>
  <p:tag name="KSO_WM_CHIP_GROUPID" val="612f6a61c37455bdf62a9584"/>
  <p:tag name="KSO_WM_CHIP_XID" val="612f6a61c37455bdf62a9586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0979"/>
  <p:tag name="KSO_WM_UNIT_TYPE" val="i"/>
  <p:tag name="KSO_WM_UNIT_INDEX" val="1"/>
  <p:tag name="KSO_WM_UNIT_ID" val="chip20220979_8*i*1"/>
  <p:tag name="KSO_WM_BEAUTIFY_FLAG" val="#wm#"/>
  <p:tag name="KSO_WM_TAG_VERSION" val="1.0"/>
  <p:tag name="KSO_WM_CHIP_GROUPID" val="618de1199d7b144ec989f170"/>
  <p:tag name="KSO_WM_CHIP_XID" val="618e0b1c5268663be8862733"/>
  <p:tag name="KSO_WM_UNIT_DEC_AREA_ID" val="0dd9e57bfa8e4539961761b7d135d6e9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8aadf6c9551940888ae052486d9b059d"/>
  <p:tag name="KSO_WM_SLIDE_BACKGROUND_TYPE" val="left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3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7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0979"/>
  <p:tag name="KSO_WM_UNIT_TYPE" val="i"/>
  <p:tag name="KSO_WM_UNIT_INDEX" val="1"/>
  <p:tag name="KSO_WM_UNIT_ID" val="chip20220979_8*i*1"/>
  <p:tag name="KSO_WM_BEAUTIFY_FLAG" val="#wm#"/>
  <p:tag name="KSO_WM_TAG_VERSION" val="1.0"/>
  <p:tag name="KSO_WM_CHIP_GROUPID" val="618de1199d7b144ec989f170"/>
  <p:tag name="KSO_WM_CHIP_XID" val="618e0b1c5268663be8862733"/>
  <p:tag name="KSO_WM_UNIT_DEC_AREA_ID" val="944d43f8f7ee43578c1a30ffcada6a58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e79381909fc44f49b1e811590ca14652"/>
  <p:tag name="KSO_WM_SLIDE_BACKGROUND_TYPE" val="topBottom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4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8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0979"/>
  <p:tag name="KSO_WM_UNIT_TYPE" val="i"/>
  <p:tag name="KSO_WM_UNIT_INDEX" val="1"/>
  <p:tag name="KSO_WM_UNIT_ID" val="chip20220979_8*i*1"/>
  <p:tag name="KSO_WM_BEAUTIFY_FLAG" val="#wm#"/>
  <p:tag name="KSO_WM_TAG_VERSION" val="1.0"/>
  <p:tag name="KSO_WM_CHIP_GROUPID" val="618de1199d7b144ec989f170"/>
  <p:tag name="KSO_WM_CHIP_XID" val="618e0b1c5268663be8862733"/>
  <p:tag name="KSO_WM_UNIT_DEC_AREA_ID" val="2ee9f0b28bdf4cc39e86899ccdf6b9be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93fccca49114725ae49d637336114c3"/>
  <p:tag name="KSO_WM_SLIDE_BACKGROUND_TYPE" val="bottomTop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9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0979"/>
  <p:tag name="KSO_WM_UNIT_TYPE" val="i"/>
  <p:tag name="KSO_WM_UNIT_INDEX" val="1"/>
  <p:tag name="KSO_WM_UNIT_ID" val="chip20220979_8*i*1"/>
  <p:tag name="KSO_WM_BEAUTIFY_FLAG" val="#wm#"/>
  <p:tag name="KSO_WM_TAG_VERSION" val="1.0"/>
  <p:tag name="KSO_WM_CHIP_GROUPID" val="618de1199d7b144ec989f170"/>
  <p:tag name="KSO_WM_CHIP_XID" val="618e0b1c5268663be8862733"/>
  <p:tag name="KSO_WM_UNIT_DEC_AREA_ID" val="c148e3234eb14c04b050dd2b9ffe9329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6331ff27112d422c9dbfb5456c9ad441"/>
  <p:tag name="KSO_WM_SLIDE_BACKGROUND_TYPE" val="navigation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6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a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0979"/>
  <p:tag name="KSO_WM_UNIT_TYPE" val="i"/>
  <p:tag name="KSO_WM_UNIT_INDEX" val="1"/>
  <p:tag name="KSO_WM_UNIT_ID" val="chip20220979_8*i*1"/>
  <p:tag name="KSO_WM_BEAUTIFY_FLAG" val="#wm#"/>
  <p:tag name="KSO_WM_TAG_VERSION" val="1.0"/>
  <p:tag name="KSO_WM_CHIP_GROUPID" val="618de1199d7b144ec989f170"/>
  <p:tag name="KSO_WM_CHIP_XID" val="618e0b1c5268663be8862733"/>
  <p:tag name="KSO_WM_UNIT_DEC_AREA_ID" val="251d1f4e0ded4f398512b4e81ddaa3df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172f6b7d7804d398d077c08c6303728"/>
  <p:tag name="KSO_WM_SLIDE_BACKGROUND_TYPE" val="belt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7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b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5"/>
  <p:tag name="KSO_WM_TEMPLATE_SCENE_ID" val="1"/>
  <p:tag name="KSO_WM_TEMPLATE_JOB_ID" val="5"/>
  <p:tag name="KSO_WM_TEMPLATE_TOPIC_DEFAULT" val="0"/>
  <p:tag name="KSO_WM_TAG_VERSION" val="1.0"/>
  <p:tag name="KSO_WM_SLIDE_ITEM_CNT" val="0"/>
  <p:tag name="KSO_WM_SLIDE_LAYOUT" val="a_b_f"/>
  <p:tag name="KSO_WM_SLIDE_LAYOUT_CNT" val="1_1_2"/>
  <p:tag name="KSO_WM_SLIDE_TYPE" val="title"/>
  <p:tag name="KSO_WM_SLIDE_SUBTYPE" val="pureTxt"/>
  <p:tag name="KSO_WM_BEAUTIFY_FLAG" val="#wm#"/>
  <p:tag name="KSO_WM_COMBINE_RELATE_SLIDE_ID" val="background20185106_1"/>
  <p:tag name="KSO_WM_TEMPLATE_CATEGORY" val="custom"/>
  <p:tag name="KSO_WM_TEMPLATE_INDEX" val="20220979"/>
  <p:tag name="KSO_WM_SLIDE_ID" val="custom20220979_1"/>
  <p:tag name="KSO_WM_SLIDE_INDEX" val="1"/>
  <p:tag name="KSO_WM_TEMPLATE_SUBCATEGORY" val="21"/>
  <p:tag name="KSO_WM_TEMPLATE_THUMBS_INDEX" val="1、2、6、7、8、28"/>
  <p:tag name="KSO_WM_TEMPLATE_MASTER_TYPE" val="1"/>
  <p:tag name="KSO_WM_TEMPLATE_COLOR_TYPE" val="1"/>
  <p:tag name="KSO_WM_CHIP_INFOS" val="{&quot;type&quot;:0,&quot;layout_type&quot;:&quot;1_NF_RC_7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itle&quot;,&quot;sectionTitle&quot;,&quot;endPage&quot;],&quot;useType&quot;:[&quot;ppt&quot;]}"/>
  <p:tag name="KSO_WM_CHIP_XID" val="6193191a18adb49c6c1f3d89"/>
  <p:tag name="KSO_WM_CHIP_FILLPROP" val="[[{&quot;text_align&quot;:&quot;rm&quot;,&quot;text_direction&quot;:&quot;horizontal&quot;,&quot;support_big_font&quot;:false,&quot;picture_toward&quot;:0,&quot;picture_dockside&quot;:[],&quot;fill_id&quot;:&quot;3887597eb2d4430e8f5e1a57689f7fd3&quot;,&quot;fill_align&quot;:&quot;rm&quot;,&quot;chip_types&quot;:[&quot;header&quot;]}]]"/>
  <p:tag name="KSO_WM_CHIP_DECFILLPROP" val="[]"/>
  <p:tag name="KSO_WM_CHIP_GROUPID" val="6193191a18adb49c6c1f3d8b"/>
  <p:tag name="KSO_WM_SLIDE_LAYOUT_INFO" val="{&quot;id&quot;:&quot;2021-11-18T17:10:38&quot;,&quot;margin&quot;:{&quot;bottom&quot;:4.237940788269043,&quot;left&quot;:11.894737243652344,&quot;right&quot;:1.1486663818359375,&quot;top&quot;:4.237933158874512},&quot;type&quot;:0}"/>
  <p:tag name="KSO_WM_SLIDE_BK_DARK_LIGHT" val="2"/>
  <p:tag name="KSO_WM_SLIDE_BACKGROUND_TYPE" val="general"/>
  <p:tag name="KSO_WM_SLIDE_SUPPORT_FEATURE_TYPE" val="0"/>
  <p:tag name="KSO_WM_TEMPLATE_MASTER_THUMB_INDEX" val="13"/>
  <p:tag name="KSO_WM_CHIP_COLORING" val="1"/>
  <p:tag name="KSO_WM_TEMPLATE_ASSEMBLE_XID" val="61961884c75558f33bc3695c"/>
  <p:tag name="KSO_WM_TEMPLATE_ASSEMBLE_GROUPID" val="618de1199d7b144ec989f170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60;66;2"/>
  <p:tag name="KSO_WM_UNIT_BLOCK" val="0"/>
  <p:tag name="KSO_WM_UNIT_DEC_AREA_ID" val="23c9601767ff43709292764839f7ae75"/>
  <p:tag name="KSO_WM_UNIT_ISCONTENTSTITLE" val="0"/>
  <p:tag name="KSO_WM_UNIT_ISNUMDGMTITLE" val="0"/>
  <p:tag name="KSO_WM_UNIT_PRESET_TEXT" val="简约风部门总结汇报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0979_1*a*1"/>
  <p:tag name="KSO_WM_TEMPLATE_CATEGORY" val="custom"/>
  <p:tag name="KSO_WM_TEMPLATE_INDEX" val="20220979"/>
  <p:tag name="KSO_WM_UNIT_LAYERLEVEL" val="1"/>
  <p:tag name="KSO_WM_TAG_VERSION" val="1.0"/>
  <p:tag name="KSO_WM_BEAUTIFY_FLAG" val="#wm#"/>
  <p:tag name="KSO_WM_CHIP_GROUPID" val="61931bde18adb49c6c1f3dba"/>
  <p:tag name="KSO_WM_CHIP_XID" val="61931bde18adb49c6c1f3db7"/>
  <p:tag name="KSO_WM_CHIP_FILLAREA_FILL_RULE" val="{&quot;fill_align&quot;:&quot;rm&quot;,&quot;fill_mode&quot;:&quot;adaptive&quot;,&quot;sacle_strategy&quot;:&quot;smart&quot;}"/>
  <p:tag name="KSO_WM_ASSEMBLE_CHIP_INDEX" val="d55f3148f07d4635ab5cdeb515a9d98b"/>
  <p:tag name="KSO_WM_UNIT_TEXT_FILL_FORE_SCHEMECOLOR_INDEX_BRIGHTNESS" val="-0.9"/>
  <p:tag name="KSO_WM_UNIT_TEXT_FILL_FORE_SCHEMECOLOR_INDEX" val="16"/>
  <p:tag name="KSO_WM_UNIT_TEXT_FILL_TYPE" val="1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36;40;2"/>
  <p:tag name="KSO_WM_UNIT_BLOCK" val="0"/>
  <p:tag name="KSO_WM_UNIT_DEC_AREA_ID" val="3c9cb28b009549ceb460c640e2b8e5af"/>
  <p:tag name="KSO_WM_UNIT_ISCONTENTSTITLE" val="0"/>
  <p:tag name="KSO_WM_UNIT_ISNUMDGMTITLE" val="0"/>
  <p:tag name="KSO_WM_UNIT_PRESET_TEXT" val="单击此处添加标题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20979_1*b*1"/>
  <p:tag name="KSO_WM_TEMPLATE_CATEGORY" val="custom"/>
  <p:tag name="KSO_WM_TEMPLATE_INDEX" val="20220979"/>
  <p:tag name="KSO_WM_UNIT_LAYERLEVEL" val="1"/>
  <p:tag name="KSO_WM_TAG_VERSION" val="1.0"/>
  <p:tag name="KSO_WM_BEAUTIFY_FLAG" val="#wm#"/>
  <p:tag name="KSO_WM_CHIP_GROUPID" val="61931bde18adb49c6c1f3dba"/>
  <p:tag name="KSO_WM_CHIP_XID" val="61931bde18adb49c6c1f3db7"/>
  <p:tag name="KSO_WM_CHIP_FILLAREA_FILL_RULE" val="{&quot;fill_align&quot;:&quot;rm&quot;,&quot;fill_mode&quot;:&quot;adaptive&quot;,&quot;sacle_strategy&quot;:&quot;smart&quot;}"/>
  <p:tag name="KSO_WM_ASSEMBLE_CHIP_INDEX" val="d55f3148f07d4635ab5cdeb515a9d98b"/>
  <p:tag name="KSO_WM_UNIT_TEXT_FILL_FORE_SCHEMECOLOR_INDEX_BRIGHTNESS" val="0"/>
  <p:tag name="KSO_WM_UNIT_TEXT_FILL_FORE_SCHEMECOLOR_INDEX" val="13"/>
  <p:tag name="KSO_WM_UNIT_TEXT_FILL_TYPE" val="1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14;16;2"/>
  <p:tag name="KSO_WM_UNIT_BLOCK" val="0"/>
  <p:tag name="KSO_WM_UNIT_DEC_AREA_ID" val="ccc7a2bcbb2c4ca8a86adb2ebe3ce54d"/>
  <p:tag name="KSO_WM_UNIT_SUBTYPE" val="a"/>
  <p:tag name="KSO_WM_UNIT_PRESET_TEXT" val="单击此处添加文本具体内容，简明扼要地阐述你的观点"/>
  <p:tag name="KSO_WM_UNIT_NOCLEAR" val="0"/>
  <p:tag name="KSO_WM_UNIT_VALUE" val="72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20979_1*f*1"/>
  <p:tag name="KSO_WM_TEMPLATE_CATEGORY" val="custom"/>
  <p:tag name="KSO_WM_TEMPLATE_INDEX" val="20220979"/>
  <p:tag name="KSO_WM_UNIT_LAYERLEVEL" val="1"/>
  <p:tag name="KSO_WM_TAG_VERSION" val="1.0"/>
  <p:tag name="KSO_WM_BEAUTIFY_FLAG" val="#wm#"/>
  <p:tag name="KSO_WM_CHIP_GROUPID" val="61931bde18adb49c6c1f3dba"/>
  <p:tag name="KSO_WM_CHIP_XID" val="61931bde18adb49c6c1f3db7"/>
  <p:tag name="KSO_WM_CHIP_FILLAREA_FILL_RULE" val="{&quot;fill_align&quot;:&quot;rm&quot;,&quot;fill_mode&quot;:&quot;adaptive&quot;,&quot;sacle_strategy&quot;:&quot;smart&quot;}"/>
  <p:tag name="KSO_WM_ASSEMBLE_CHIP_INDEX" val="d55f3148f07d4635ab5cdeb515a9d98b"/>
  <p:tag name="KSO_WM_UNIT_TEXT_FILL_FORE_SCHEMECOLOR_INDEX_BRIGHTNESS" val="-0.9"/>
  <p:tag name="KSO_WM_UNIT_TEXT_FILL_FORE_SCHEMECOLOR_INDEX" val="16"/>
  <p:tag name="KSO_WM_UNIT_TEXT_FILL_TYPE" val="1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DEC_AREA_ID" val="f3fe9d9da0f94d8e95502c85dde5b7f7"/>
  <p:tag name="KSO_WM_UNIT_SUBTYPE" val="a"/>
  <p:tag name="KSO_WM_UNIT_PRESET_TEXT" val="演讲人姓名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20979_1*f*2"/>
  <p:tag name="KSO_WM_TEMPLATE_CATEGORY" val="custom"/>
  <p:tag name="KSO_WM_TEMPLATE_INDEX" val="20220979"/>
  <p:tag name="KSO_WM_UNIT_LAYERLEVEL" val="1"/>
  <p:tag name="KSO_WM_TAG_VERSION" val="1.0"/>
  <p:tag name="KSO_WM_BEAUTIFY_FLAG" val="#wm#"/>
  <p:tag name="KSO_WM_CHIP_GROUPID" val="61931bde18adb49c6c1f3dba"/>
  <p:tag name="KSO_WM_CHIP_XID" val="61931bde18adb49c6c1f3db7"/>
  <p:tag name="KSO_WM_CHIP_FILLAREA_FILL_RULE" val="{&quot;fill_align&quot;:&quot;rm&quot;,&quot;fill_mode&quot;:&quot;adaptive&quot;,&quot;sacle_strategy&quot;:&quot;smart&quot;}"/>
  <p:tag name="KSO_WM_ASSEMBLE_CHIP_INDEX" val="d55f3148f07d4635ab5cdeb515a9d98b"/>
  <p:tag name="KSO_WM_UNIT_TEXT_FILL_FORE_SCHEMECOLOR_INDEX_BRIGHTNESS" val="0"/>
  <p:tag name="KSO_WM_UNIT_TEXT_FILL_FORE_SCHEMECOLOR_INDEX" val="13"/>
  <p:tag name="KSO_WM_UNIT_TEXT_FILL_TYPE" val="1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20059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9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7-19T23:15:42&quot;,&quot;maxSize&quot;:{&quot;size1&quot;:22.2},&quot;minSize&quot;:{&quot;size1&quot;:13.5},&quot;normalSize&quot;:{&quot;size1&quot;:13.5},&quot;subLayout&quot;:[{&quot;id&quot;:&quot;2023-07-19T23:15:42&quot;,&quot;margin&quot;:{&quot;bottom&quot;:0.025999998673796654,&quot;left&quot;:2.117000102996826,&quot;right&quot;:1.2699999809265137,&quot;top&quot;:0.4230000376701355},&quot;type&quot;:0},{&quot;id&quot;:&quot;2023-07-19T23:15:42&quot;,&quot;margin&quot;:{&quot;bottom&quot;:0.847000002861023,&quot;left&quot;:1.2790000438690186,&quot;right&quot;:1.2609999179840088,&quot;top&quot;:0.3970000147819519},&quot;type&quot;:0}],&quot;type&quot;:0}"/>
  <p:tag name="KSO_WM_SLIDE_RATIO" val="1.777778"/>
  <p:tag name="KSO_WM_SLIDE_BACKGROUND" val="[&quot;general&quot;]"/>
  <p:tag name="KSO_WM_SLIDE_BACKGROUND_TYPE" val="general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0979"/>
  <p:tag name="KSO_WM_UNIT_TYPE" val="i"/>
  <p:tag name="KSO_WM_UNIT_INDEX" val="1"/>
  <p:tag name="KSO_WM_UNIT_ID" val="chip20220979_8*i*1"/>
  <p:tag name="KSO_WM_BEAUTIFY_FLAG" val="#wm#"/>
  <p:tag name="KSO_WM_TAG_VERSION" val="1.0"/>
  <p:tag name="KSO_WM_CHIP_GROUPID" val="618de1199d7b144ec989f170"/>
  <p:tag name="KSO_WM_CHIP_XID" val="618e0b1c5268663be8862733"/>
  <p:tag name="KSO_WM_UNIT_DEC_AREA_ID" val="d1d12ab6b8be4fe39fbe60fc79b2d80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360299b8acba4a3c842b32e91d09ded0"/>
  <p:tag name="KSO_WM_SLIDE_BACKGROUND_TYPE" val="general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a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简约上下导航版"/>
  <p:tag name="KSO_WM_UNIT_NOCLEAR" val="0"/>
  <p:tag name="KSO_WM_UNIT_VALUE" val="27"/>
  <p:tag name="KSO_WM_UNIT_TYPE" val="a"/>
  <p:tag name="KSO_WM_UNIT_INDEX" val="1"/>
  <p:tag name="KSO_WM_UNIT_BLOCK" val="0"/>
  <p:tag name="KSO_WM_UNIT_SM_LIMIT_TYPE" val="2"/>
  <p:tag name="KSO_WM_UNIT_DEC_AREA_ID" val="e98b3a31ebe84ee79486e9f4651df90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.15"/>
  <p:tag name="KSO_WM_UNIT_TEXT_FILL_FORE_SCHEMECOLOR_INDEX" val="13"/>
  <p:tag name="KSO_WM_UNIT_TEXT_FILL_TYPE" val="1"/>
  <p:tag name="WM_BEAUTIFY_ZORDER_FLAG_TAG" val="1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i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4"/>
  <p:tag name="KSO_WM_UNIT_DEC_AREA_ID" val="676342c3ba794cb88f6857f432bf3175"/>
  <p:tag name="KSO_WM_UNIT_DECORATE_INFO" val="{&quot;ReferentInfo&quot;:{&quot;Id&quot;:&quot;e98b3a31ebe84ee79486e9f4651df90b&quot;,&quot;X&quot;:{&quot;Pos&quot;:0},&quot;Y&quot;:{&quot;Pos&quot;:1}},&quot;DecorateInfoX&quot;:{&quot;Pos&quot;:2,&quot;IsAbs&quot;:true},&quot;DecorateInfoY&quot;:{&quot;Pos&quot;:1,&quot;IsAbs&quot;:true},&quot;DecorateInfoW&quot;:{&quot;IsAbs&quot;:true},&quot;DecorateInfoH&quot;:{&quot;IsAbs&quot;:false},&quot;whChangeMode&quot;:0}"/>
  <p:tag name="KSO_WM_UNIT_LINE_FORE_SCHEMECOLOR_INDEX_BRIGHTNESS" val="0"/>
  <p:tag name="KSO_WM_UNIT_LINE_FORE_SCHEMECOLOR_INDEX" val="5"/>
  <p:tag name="KSO_WM_UNIT_LINE_FILL_TYPE" val="2"/>
  <p:tag name="WM_BEAUTIFY_ZORDER_FLAG_TAG" val="2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890_1*i*1"/>
  <p:tag name="KSO_WM_TEMPLATE_CATEGORY" val="diagram"/>
  <p:tag name="KSO_WM_TEMPLATE_INDEX" val="20211890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UNIT_DEC_AREA_ID" val="6fd5bc5f48ee4de29c3c6c2407a84390"/>
  <p:tag name="KSO_WM_CHIP_GROUPID" val="5ef16ca95bb2a422ac9a2b25"/>
  <p:tag name="KSO_WM_CHIP_XID" val="5ef16ca95bb2a422ac9a2b26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  <p:tag name="KSO_WM_UNIT_VALUE" val="1265"/>
  <p:tag name="KSO_WM_TEMPLATE_ASSEMBLE_XID" val="60656f0f4054ed1e2fb802b8"/>
  <p:tag name="KSO_WM_TEMPLATE_ASSEMBLE_GROUPID" val="60656f0f4054ed1e2fb802b8"/>
  <p:tag name="WM_BEAUTIFY_ZORDER_FLAG_TAG" val="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1890_1*i*2"/>
  <p:tag name="KSO_WM_TEMPLATE_CATEGORY" val="diagram"/>
  <p:tag name="KSO_WM_TEMPLATE_INDEX" val="20211890"/>
  <p:tag name="KSO_WM_UNIT_LAYERLEVEL" val="1"/>
  <p:tag name="KSO_WM_TAG_VERSION" val="1.0"/>
  <p:tag name="KSO_WM_BEAUTIFY_FLAG" val="#wm#"/>
  <p:tag name="KSO_WM_UNIT_PLACING_PICTURE_MD4" val="7A5771E8F0C5F33BEFFFA9F7C1FFE1CB"/>
  <p:tag name="KSO_WM_UNIT_BLOCK" val="0"/>
  <p:tag name="KSO_WM_UNIT_SM_LIMIT_TYPE" val="2"/>
  <p:tag name="KSO_WM_UNIT_DEC_AREA_ID" val="2b0f70a30e6647e185dbffae2058be74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1}"/>
  <p:tag name="KSO_WM_CHIP_GROUPID" val="5ef16ca95bb2a422ac9a2b25"/>
  <p:tag name="KSO_WM_CHIP_XID" val="5ef16ca95bb2a422ac9a2b26"/>
  <p:tag name="KSO_WM_TEMPLATE_ASSEMBLE_XID" val="60656f0f4054ed1e2fb802b8"/>
  <p:tag name="KSO_WM_TEMPLATE_ASSEMBLE_GROUPID" val="60656f0f4054ed1e2fb802b8"/>
  <p:tag name="WM_BEAUTIFY_ZORDER_FLAG_TAG" val="4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890_1*f*1"/>
  <p:tag name="KSO_WM_TEMPLATE_CATEGORY" val="diagram"/>
  <p:tag name="KSO_WM_TEMPLATE_INDEX" val="20211890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0"/>
  <p:tag name="KSO_WM_UNIT_SHOW_EDIT_AREA_INDICATION" val="1"/>
  <p:tag name="KSO_WM_CHIP_GROUPID" val="5e6b05596848fb12bee65ac8"/>
  <p:tag name="KSO_WM_CHIP_XID" val="5e6b05596848fb12bee65aca"/>
  <p:tag name="KSO_WM_UNIT_DEC_AREA_ID" val="c8a71681b09f466b86a846f1dd44772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6f6756d09b80488ba66550c07358432c"/>
  <p:tag name="KSO_WM_UNIT_TEXT_FILL_FORE_SCHEMECOLOR_INDEX_BRIGHTNESS" val="0.25"/>
  <p:tag name="KSO_WM_UNIT_TEXT_FILL_FORE_SCHEMECOLOR_INDEX" val="13"/>
  <p:tag name="KSO_WM_UNIT_TEXT_FILL_TYPE" val="1"/>
  <p:tag name="KSO_WM_TEMPLATE_ASSEMBLE_XID" val="60656f0f4054ed1e2fb802b8"/>
  <p:tag name="KSO_WM_TEMPLATE_ASSEMBLE_GROUPID" val="60656f0f4054ed1e2fb802b8"/>
  <p:tag name="WM_BEAUTIFY_ZORDER_FLAG_TAG" val="6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20059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9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7-19T23:15:13&quot;,&quot;maxSize&quot;:{&quot;size1&quot;:22.2},&quot;minSize&quot;:{&quot;size1&quot;:13.5},&quot;normalSize&quot;:{&quot;size1&quot;:13.5},&quot;subLayout&quot;:[{&quot;id&quot;:&quot;2023-07-19T23:15:13&quot;,&quot;margin&quot;:{&quot;bottom&quot;:0.025999998673796654,&quot;left&quot;:2.117000102996826,&quot;right&quot;:1.2699999809265137,&quot;top&quot;:0.4230000376701355},&quot;type&quot;:0},{&quot;id&quot;:&quot;2023-07-19T23:15:13&quot;,&quot;margin&quot;:{&quot;bottom&quot;:0.847000002861023,&quot;left&quot;:1.2790000438690186,&quot;right&quot;:1.2609999179840088,&quot;top&quot;:0.3970000147819519},&quot;type&quot;:0}],&quot;type&quot;:0}"/>
  <p:tag name="KSO_WM_SLIDE_RATIO" val="1.777778"/>
  <p:tag name="KSO_WM_SLIDE_BACKGROUND" val="[&quot;general&quot;]"/>
  <p:tag name="KSO_WM_SLIDE_BACKGROUND_TYPE" val="general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0979"/>
  <p:tag name="KSO_WM_UNIT_TYPE" val="i"/>
  <p:tag name="KSO_WM_UNIT_INDEX" val="1"/>
  <p:tag name="KSO_WM_UNIT_ID" val="chip20220979_8*i*1"/>
  <p:tag name="KSO_WM_BEAUTIFY_FLAG" val="#wm#"/>
  <p:tag name="KSO_WM_TAG_VERSION" val="1.0"/>
  <p:tag name="KSO_WM_CHIP_GROUPID" val="618de1199d7b144ec989f170"/>
  <p:tag name="KSO_WM_CHIP_XID" val="618e0b1c5268663be8862733"/>
  <p:tag name="KSO_WM_UNIT_DEC_AREA_ID" val="d1d12ab6b8be4fe39fbe60fc79b2d80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360299b8acba4a3c842b32e91d09ded0"/>
  <p:tag name="KSO_WM_SLIDE_BACKGROUND_TYPE" val="general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a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简约上下导航版"/>
  <p:tag name="KSO_WM_UNIT_NOCLEAR" val="0"/>
  <p:tag name="KSO_WM_UNIT_VALUE" val="27"/>
  <p:tag name="KSO_WM_UNIT_TYPE" val="a"/>
  <p:tag name="KSO_WM_UNIT_INDEX" val="1"/>
  <p:tag name="KSO_WM_UNIT_BLOCK" val="0"/>
  <p:tag name="KSO_WM_UNIT_SM_LIMIT_TYPE" val="2"/>
  <p:tag name="KSO_WM_UNIT_DEC_AREA_ID" val="e98b3a31ebe84ee79486e9f4651df90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.15"/>
  <p:tag name="KSO_WM_UNIT_TEXT_FILL_FORE_SCHEMECOLOR_INDEX" val="13"/>
  <p:tag name="KSO_WM_UNIT_TEXT_FILL_TYPE" val="1"/>
  <p:tag name="WM_BEAUTIFY_ZORDER_FLAG_TAG" val="1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i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4"/>
  <p:tag name="KSO_WM_UNIT_DEC_AREA_ID" val="676342c3ba794cb88f6857f432bf3175"/>
  <p:tag name="KSO_WM_UNIT_DECORATE_INFO" val="{&quot;ReferentInfo&quot;:{&quot;Id&quot;:&quot;e98b3a31ebe84ee79486e9f4651df90b&quot;,&quot;X&quot;:{&quot;Pos&quot;:0},&quot;Y&quot;:{&quot;Pos&quot;:1}},&quot;DecorateInfoX&quot;:{&quot;Pos&quot;:2,&quot;IsAbs&quot;:true},&quot;DecorateInfoY&quot;:{&quot;Pos&quot;:1,&quot;IsAbs&quot;:true},&quot;DecorateInfoW&quot;:{&quot;IsAbs&quot;:true},&quot;DecorateInfoH&quot;:{&quot;IsAbs&quot;:false},&quot;whChangeMode&quot;:0}"/>
  <p:tag name="KSO_WM_UNIT_LINE_FORE_SCHEMECOLOR_INDEX_BRIGHTNESS" val="0"/>
  <p:tag name="KSO_WM_UNIT_LINE_FORE_SCHEMECOLOR_INDEX" val="5"/>
  <p:tag name="KSO_WM_UNIT_LINE_FILL_TYPE" val="2"/>
  <p:tag name="WM_BEAUTIFY_ZORDER_FLAG_TAG" val="2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142*3384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7036_1*d*1"/>
  <p:tag name="KSO_WM_TEMPLATE_CATEGORY" val="diagram"/>
  <p:tag name="KSO_WM_TEMPLATE_INDEX" val="20217036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d4062abcbec542c1b3ec2c633ba6a23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UNIT_PICTURE_TOWARD" val="1"/>
  <p:tag name="KSO_WM_UNIT_PICTURE_DOCKSIDE" val="cb,rm,lm"/>
  <p:tag name="KSO_WM_ASSEMBLE_CHIP_INDEX" val="cc806ba035134e63918fc7b0374693b1"/>
  <p:tag name="KSO_WM_UNIT_PLACING_PICTURE" val="cc806ba035134e63918fc7b0374693b1"/>
  <p:tag name="KSO_WM_TEMPLATE_ASSEMBLE_XID" val="6065703f4054ed1e2fb81497"/>
  <p:tag name="KSO_WM_TEMPLATE_ASSEMBLE_GROUPID" val="6065703f4054ed1e2fb81497"/>
  <p:tag name="WM_BEAUTIFY_ZORDER_FLAG_TAG" val="3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7036_1*f*1"/>
  <p:tag name="KSO_WM_TEMPLATE_CATEGORY" val="diagram"/>
  <p:tag name="KSO_WM_TEMPLATE_INDEX" val="20217036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26"/>
  <p:tag name="KSO_WM_UNIT_SHOW_EDIT_AREA_INDICATION" val="1"/>
  <p:tag name="KSO_WM_CHIP_GROUPID" val="5e6b05596848fb12bee65ac8"/>
  <p:tag name="KSO_WM_CHIP_XID" val="5e6b05596848fb12bee65aca"/>
  <p:tag name="KSO_WM_UNIT_DEC_AREA_ID" val="c0a0348785894567b46bb5d79129782f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a3a2b3588f26438fb97c82988acbba82"/>
  <p:tag name="KSO_WM_UNIT_TEXT_FILL_FORE_SCHEMECOLOR_INDEX_BRIGHTNESS" val="0.25"/>
  <p:tag name="KSO_WM_UNIT_TEXT_FILL_FORE_SCHEMECOLOR_INDEX" val="13"/>
  <p:tag name="KSO_WM_UNIT_TEXT_FILL_TYPE" val="1"/>
  <p:tag name="KSO_WM_TEMPLATE_ASSEMBLE_XID" val="6065703f4054ed1e2fb81497"/>
  <p:tag name="KSO_WM_TEMPLATE_ASSEMBLE_GROUPID" val="6065703f4054ed1e2fb81497"/>
  <p:tag name="WM_BEAUTIFY_ZORDER_FLAG_TAG" val="4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20059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9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7-19T23:15:13&quot;,&quot;maxSize&quot;:{&quot;size1&quot;:22.2},&quot;minSize&quot;:{&quot;size1&quot;:13.5},&quot;normalSize&quot;:{&quot;size1&quot;:13.5},&quot;subLayout&quot;:[{&quot;id&quot;:&quot;2023-07-19T23:15:13&quot;,&quot;margin&quot;:{&quot;bottom&quot;:0.025999998673796654,&quot;left&quot;:2.117000102996826,&quot;right&quot;:1.2699999809265137,&quot;top&quot;:0.4230000376701355},&quot;type&quot;:0},{&quot;id&quot;:&quot;2023-07-19T23:15:13&quot;,&quot;margin&quot;:{&quot;bottom&quot;:0.847000002861023,&quot;left&quot;:1.2790000438690186,&quot;right&quot;:1.2609999179840088,&quot;top&quot;:0.3970000147819519},&quot;type&quot;:0}],&quot;type&quot;:0}"/>
  <p:tag name="KSO_WM_SLIDE_RATIO" val="1.777778"/>
  <p:tag name="KSO_WM_SLIDE_BACKGROUND" val="[&quot;general&quot;]"/>
  <p:tag name="KSO_WM_SLIDE_BACKGROUND_TYPE" val="general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0979"/>
  <p:tag name="KSO_WM_UNIT_TYPE" val="i"/>
  <p:tag name="KSO_WM_UNIT_INDEX" val="1"/>
  <p:tag name="KSO_WM_UNIT_ID" val="chip20220979_8*i*1"/>
  <p:tag name="KSO_WM_BEAUTIFY_FLAG" val="#wm#"/>
  <p:tag name="KSO_WM_TAG_VERSION" val="1.0"/>
  <p:tag name="KSO_WM_CHIP_GROUPID" val="618de1199d7b144ec989f170"/>
  <p:tag name="KSO_WM_CHIP_XID" val="618e0b1c5268663be8862733"/>
  <p:tag name="KSO_WM_UNIT_DEC_AREA_ID" val="d1d12ab6b8be4fe39fbe60fc79b2d80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360299b8acba4a3c842b32e91d09ded0"/>
  <p:tag name="KSO_WM_SLIDE_BACKGROUND_TYPE" val="genera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a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简约上下导航版"/>
  <p:tag name="KSO_WM_UNIT_NOCLEAR" val="0"/>
  <p:tag name="KSO_WM_UNIT_VALUE" val="27"/>
  <p:tag name="KSO_WM_UNIT_TYPE" val="a"/>
  <p:tag name="KSO_WM_UNIT_INDEX" val="1"/>
  <p:tag name="KSO_WM_UNIT_BLOCK" val="0"/>
  <p:tag name="KSO_WM_UNIT_SM_LIMIT_TYPE" val="2"/>
  <p:tag name="KSO_WM_UNIT_DEC_AREA_ID" val="e98b3a31ebe84ee79486e9f4651df90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.15"/>
  <p:tag name="KSO_WM_UNIT_TEXT_FILL_FORE_SCHEMECOLOR_INDEX" val="13"/>
  <p:tag name="KSO_WM_UNIT_TEXT_FILL_TYPE" val="1"/>
  <p:tag name="WM_BEAUTIFY_ZORDER_FLAG_TAG" val="1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i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4"/>
  <p:tag name="KSO_WM_UNIT_DEC_AREA_ID" val="676342c3ba794cb88f6857f432bf3175"/>
  <p:tag name="KSO_WM_UNIT_DECORATE_INFO" val="{&quot;ReferentInfo&quot;:{&quot;Id&quot;:&quot;e98b3a31ebe84ee79486e9f4651df90b&quot;,&quot;X&quot;:{&quot;Pos&quot;:0},&quot;Y&quot;:{&quot;Pos&quot;:1}},&quot;DecorateInfoX&quot;:{&quot;Pos&quot;:2,&quot;IsAbs&quot;:true},&quot;DecorateInfoY&quot;:{&quot;Pos&quot;:1,&quot;IsAbs&quot;:true},&quot;DecorateInfoW&quot;:{&quot;IsAbs&quot;:true},&quot;DecorateInfoH&quot;:{&quot;IsAbs&quot;:false},&quot;whChangeMode&quot;:0}"/>
  <p:tag name="KSO_WM_UNIT_LINE_FORE_SCHEMECOLOR_INDEX_BRIGHTNESS" val="0"/>
  <p:tag name="KSO_WM_UNIT_LINE_FORE_SCHEMECOLOR_INDEX" val="5"/>
  <p:tag name="KSO_WM_UNIT_LINE_FILL_TYPE" val="2"/>
  <p:tag name="WM_BEAUTIFY_ZORDER_FLAG_TAG" val="2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20059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9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7-19T23:15:13&quot;,&quot;maxSize&quot;:{&quot;size1&quot;:22.2},&quot;minSize&quot;:{&quot;size1&quot;:13.5},&quot;normalSize&quot;:{&quot;size1&quot;:13.5},&quot;subLayout&quot;:[{&quot;id&quot;:&quot;2023-07-19T23:15:13&quot;,&quot;margin&quot;:{&quot;bottom&quot;:0.025999998673796654,&quot;left&quot;:2.117000102996826,&quot;right&quot;:1.2699999809265137,&quot;top&quot;:0.4230000376701355},&quot;type&quot;:0},{&quot;id&quot;:&quot;2023-07-19T23:15:13&quot;,&quot;margin&quot;:{&quot;bottom&quot;:0.847000002861023,&quot;left&quot;:1.2790000438690186,&quot;right&quot;:1.2609999179840088,&quot;top&quot;:0.3970000147819519},&quot;type&quot;:0}],&quot;type&quot;:0}"/>
  <p:tag name="KSO_WM_SLIDE_RATIO" val="1.777778"/>
  <p:tag name="KSO_WM_SLIDE_BACKGROUND" val="[&quot;general&quot;]"/>
  <p:tag name="KSO_WM_SLIDE_BACKGROUND_TYPE" val="general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0979"/>
  <p:tag name="KSO_WM_UNIT_TYPE" val="i"/>
  <p:tag name="KSO_WM_UNIT_INDEX" val="1"/>
  <p:tag name="KSO_WM_UNIT_ID" val="chip20220979_8*i*1"/>
  <p:tag name="KSO_WM_BEAUTIFY_FLAG" val="#wm#"/>
  <p:tag name="KSO_WM_TAG_VERSION" val="1.0"/>
  <p:tag name="KSO_WM_CHIP_GROUPID" val="618de1199d7b144ec989f170"/>
  <p:tag name="KSO_WM_CHIP_XID" val="618e0b1c5268663be8862733"/>
  <p:tag name="KSO_WM_UNIT_DEC_AREA_ID" val="d1d12ab6b8be4fe39fbe60fc79b2d80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360299b8acba4a3c842b32e91d09ded0"/>
  <p:tag name="KSO_WM_SLIDE_BACKGROUND_TYPE" val="general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a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简约上下导航版"/>
  <p:tag name="KSO_WM_UNIT_NOCLEAR" val="0"/>
  <p:tag name="KSO_WM_UNIT_VALUE" val="27"/>
  <p:tag name="KSO_WM_UNIT_TYPE" val="a"/>
  <p:tag name="KSO_WM_UNIT_INDEX" val="1"/>
  <p:tag name="KSO_WM_UNIT_BLOCK" val="0"/>
  <p:tag name="KSO_WM_UNIT_SM_LIMIT_TYPE" val="2"/>
  <p:tag name="KSO_WM_UNIT_DEC_AREA_ID" val="e98b3a31ebe84ee79486e9f4651df90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.15"/>
  <p:tag name="KSO_WM_UNIT_TEXT_FILL_FORE_SCHEMECOLOR_INDEX" val="13"/>
  <p:tag name="KSO_WM_UNIT_TEXT_FILL_TYPE" val="1"/>
  <p:tag name="WM_BEAUTIFY_ZORDER_FLAG_TAG" val="1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i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4"/>
  <p:tag name="KSO_WM_UNIT_DEC_AREA_ID" val="676342c3ba794cb88f6857f432bf3175"/>
  <p:tag name="KSO_WM_UNIT_DECORATE_INFO" val="{&quot;ReferentInfo&quot;:{&quot;Id&quot;:&quot;e98b3a31ebe84ee79486e9f4651df90b&quot;,&quot;X&quot;:{&quot;Pos&quot;:0},&quot;Y&quot;:{&quot;Pos&quot;:1}},&quot;DecorateInfoX&quot;:{&quot;Pos&quot;:2,&quot;IsAbs&quot;:true},&quot;DecorateInfoY&quot;:{&quot;Pos&quot;:1,&quot;IsAbs&quot;:true},&quot;DecorateInfoW&quot;:{&quot;IsAbs&quot;:true},&quot;DecorateInfoH&quot;:{&quot;IsAbs&quot;:false},&quot;whChangeMode&quot;:0}"/>
  <p:tag name="KSO_WM_UNIT_LINE_FORE_SCHEMECOLOR_INDEX_BRIGHTNESS" val="0"/>
  <p:tag name="KSO_WM_UNIT_LINE_FORE_SCHEMECOLOR_INDEX" val="5"/>
  <p:tag name="KSO_WM_UNIT_LINE_FILL_TYPE" val="2"/>
  <p:tag name="WM_BEAUTIFY_ZORDER_FLAG_TAG" val="2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20059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9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7-19T23:16:06&quot;,&quot;maxSize&quot;:{&quot;size1&quot;:22.2},&quot;minSize&quot;:{&quot;size1&quot;:13.5},&quot;normalSize&quot;:{&quot;size1&quot;:13.5},&quot;subLayout&quot;:[{&quot;id&quot;:&quot;2023-07-19T23:16:06&quot;,&quot;margin&quot;:{&quot;bottom&quot;:0.025999998673796654,&quot;left&quot;:2.117000102996826,&quot;right&quot;:1.2699999809265137,&quot;top&quot;:0.4230000376701355},&quot;type&quot;:0},{&quot;id&quot;:&quot;2023-07-19T23:16:06&quot;,&quot;margin&quot;:{&quot;bottom&quot;:0.847000002861023,&quot;left&quot;:1.2790000438690186,&quot;right&quot;:1.2609999179840088,&quot;top&quot;:0.3970000147819519},&quot;type&quot;:0}],&quot;type&quot;:0}"/>
  <p:tag name="KSO_WM_SLIDE_RATIO" val="1.777778"/>
  <p:tag name="KSO_WM_SLIDE_BACKGROUND" val="[&quot;general&quot;]"/>
  <p:tag name="KSO_WM_SLIDE_BACKGROUND_TYPE" val="general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0979"/>
  <p:tag name="KSO_WM_UNIT_TYPE" val="i"/>
  <p:tag name="KSO_WM_UNIT_INDEX" val="1"/>
  <p:tag name="KSO_WM_UNIT_ID" val="chip20220979_8*i*1"/>
  <p:tag name="KSO_WM_BEAUTIFY_FLAG" val="#wm#"/>
  <p:tag name="KSO_WM_TAG_VERSION" val="1.0"/>
  <p:tag name="KSO_WM_CHIP_GROUPID" val="618de1199d7b144ec989f170"/>
  <p:tag name="KSO_WM_CHIP_XID" val="618e0b1c5268663be8862733"/>
  <p:tag name="KSO_WM_UNIT_DEC_AREA_ID" val="d1d12ab6b8be4fe39fbe60fc79b2d80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360299b8acba4a3c842b32e91d09ded0"/>
  <p:tag name="KSO_WM_SLIDE_BACKGROUND_TYPE" val="general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a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简约上下导航版"/>
  <p:tag name="KSO_WM_UNIT_NOCLEAR" val="0"/>
  <p:tag name="KSO_WM_UNIT_VALUE" val="27"/>
  <p:tag name="KSO_WM_UNIT_TYPE" val="a"/>
  <p:tag name="KSO_WM_UNIT_INDEX" val="1"/>
  <p:tag name="KSO_WM_UNIT_BLOCK" val="0"/>
  <p:tag name="KSO_WM_UNIT_SM_LIMIT_TYPE" val="2"/>
  <p:tag name="KSO_WM_UNIT_DEC_AREA_ID" val="e98b3a31ebe84ee79486e9f4651df90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.15"/>
  <p:tag name="KSO_WM_UNIT_TEXT_FILL_FORE_SCHEMECOLOR_INDEX" val="13"/>
  <p:tag name="KSO_WM_UNIT_TEXT_FILL_TYPE" val="1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i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4"/>
  <p:tag name="KSO_WM_UNIT_DEC_AREA_ID" val="676342c3ba794cb88f6857f432bf3175"/>
  <p:tag name="KSO_WM_UNIT_DECORATE_INFO" val="{&quot;ReferentInfo&quot;:{&quot;Id&quot;:&quot;e98b3a31ebe84ee79486e9f4651df90b&quot;,&quot;X&quot;:{&quot;Pos&quot;:0},&quot;Y&quot;:{&quot;Pos&quot;:1}},&quot;DecorateInfoX&quot;:{&quot;Pos&quot;:2,&quot;IsAbs&quot;:true},&quot;DecorateInfoY&quot;:{&quot;Pos&quot;:1,&quot;IsAbs&quot;:true},&quot;DecorateInfoW&quot;:{&quot;IsAbs&quot;:true},&quot;DecorateInfoH&quot;:{&quot;IsAbs&quot;:false},&quot;whChangeMode&quot;:0}"/>
  <p:tag name="KSO_WM_UNIT_LINE_FORE_SCHEMECOLOR_INDEX_BRIGHTNESS" val="0"/>
  <p:tag name="KSO_WM_UNIT_LINE_FORE_SCHEMECOLOR_INDEX" val="5"/>
  <p:tag name="KSO_WM_UNIT_LINE_FILL_TYPE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8791_4*l_h_i*1_3_1"/>
  <p:tag name="KSO_WM_TEMPLATE_CATEGORY" val="diagram"/>
  <p:tag name="KSO_WM_TEMPLATE_INDEX" val="2022879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UNIT_FILL_FORE_SCHEMECOLOR_INDEX_1_BRIGHTNESS" val="-0.25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.44"/>
  <p:tag name="KSO_WM_UNIT_FILL_GRADIENT_TYPE" val="0"/>
  <p:tag name="KSO_WM_UNIT_FILL_GRADIENT_ANGLE" val="0"/>
  <p:tag name="KSO_WM_UNIT_FILL_GRADIENT_DIRECTION" val="3"/>
  <p:tag name="KSO_WM_UNIT_FILL_TYPE" val="3"/>
  <p:tag name="KSO_WM_UNIT_TEXT_FILL_FORE_SCHEMECOLOR_INDEX_BRIGHTNESS" val="0.15"/>
  <p:tag name="KSO_WM_UNIT_TEXT_FILL_FORE_SCHEMECOLOR_INDEX" val="13"/>
  <p:tag name="KSO_WM_UNIT_TEXT_FILL_TYPE" val="1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8791_4*l_h_f*1_3_1"/>
  <p:tag name="KSO_WM_TEMPLATE_CATEGORY" val="diagram"/>
  <p:tag name="KSO_WM_TEMPLATE_INDEX" val="20228791"/>
  <p:tag name="KSO_WM_UNIT_LAYERLEVEL" val="1_1_1"/>
  <p:tag name="KSO_WM_TAG_VERSION" val="1.0"/>
  <p:tag name="KSO_WM_BEAUTIFY_FLAG" val="#wm#"/>
  <p:tag name="KSO_WM_UNIT_SUBTYPE" val="a"/>
  <p:tag name="KSO_WM_UNIT_PRESET_TEXT" val="您的正文已经经简明扼要，字字珠玑。&#10;但信息却千丝万缕、错综复杂，需要用更多的文字来表述"/>
  <p:tag name="KSO_WM_UNIT_NOCLEAR" val="0"/>
  <p:tag name="KSO_WM_DIAGRAM_GROUP_CODE" val="l1-1"/>
  <p:tag name="KSO_WM_UNIT_TYPE" val="l_h_f"/>
  <p:tag name="KSO_WM_UNIT_INDEX" val="1_3_1"/>
  <p:tag name="KSO_WM_UNIT_TEXT_FILL_FORE_SCHEMECOLOR_INDEX_BRIGHTNESS" val="0"/>
  <p:tag name="KSO_WM_UNIT_TEXT_FILL_FORE_SCHEMECOLOR_INDEX" val="13"/>
  <p:tag name="KSO_WM_UNIT_TEXT_FILL_TYPE" val="1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添加&#10;文字内容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28791_4*l_h_a*1_3_1"/>
  <p:tag name="KSO_WM_TEMPLATE_CATEGORY" val="diagram"/>
  <p:tag name="KSO_WM_TEMPLATE_INDEX" val="20228791"/>
  <p:tag name="KSO_WM_UNIT_LAYERLEVEL" val="1_1_1"/>
  <p:tag name="KSO_WM_TAG_VERSION" val="1.0"/>
  <p:tag name="KSO_WM_BEAUTIFY_FLAG" val="#wm#"/>
  <p:tag name="KSO_WM_DIAGRAM_GROUP_CODE" val="l1-1"/>
  <p:tag name="KSO_WM_UNIT_TEXT_FILL_FORE_SCHEMECOLOR_INDEX_BRIGHTNESS" val="0"/>
  <p:tag name="KSO_WM_UNIT_TEXT_FILL_FORE_SCHEMECOLOR_INDEX" val="14"/>
  <p:tag name="KSO_WM_UNIT_TEXT_FILL_TYPE" val="1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8791_4*l_h_i*1_4_1"/>
  <p:tag name="KSO_WM_TEMPLATE_CATEGORY" val="diagram"/>
  <p:tag name="KSO_WM_TEMPLATE_INDEX" val="2022879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1"/>
  <p:tag name="KSO_WM_UNIT_FILL_FORE_SCHEMECOLOR_INDEX_1_BRIGHTNESS" val="-0.25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.44"/>
  <p:tag name="KSO_WM_UNIT_FILL_GRADIENT_TYPE" val="0"/>
  <p:tag name="KSO_WM_UNIT_FILL_GRADIENT_ANGLE" val="0"/>
  <p:tag name="KSO_WM_UNIT_FILL_GRADIENT_DIRECTION" val="3"/>
  <p:tag name="KSO_WM_UNIT_FILL_TYPE" val="3"/>
  <p:tag name="KSO_WM_UNIT_TEXT_FILL_FORE_SCHEMECOLOR_INDEX_BRIGHTNESS" val="0.15"/>
  <p:tag name="KSO_WM_UNIT_TEXT_FILL_FORE_SCHEMECOLOR_INDEX" val="13"/>
  <p:tag name="KSO_WM_UNIT_TEXT_FILL_TYPE" val="1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添加&#10;文字内容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4_1"/>
  <p:tag name="KSO_WM_UNIT_ID" val="diagram20228791_4*l_h_a*1_4_1"/>
  <p:tag name="KSO_WM_TEMPLATE_CATEGORY" val="diagram"/>
  <p:tag name="KSO_WM_TEMPLATE_INDEX" val="20228791"/>
  <p:tag name="KSO_WM_UNIT_LAYERLEVEL" val="1_1_1"/>
  <p:tag name="KSO_WM_TAG_VERSION" val="1.0"/>
  <p:tag name="KSO_WM_BEAUTIFY_FLAG" val="#wm#"/>
  <p:tag name="KSO_WM_DIAGRAM_GROUP_CODE" val="l1-1"/>
  <p:tag name="KSO_WM_UNIT_TEXT_FILL_FORE_SCHEMECOLOR_INDEX_BRIGHTNESS" val="0"/>
  <p:tag name="KSO_WM_UNIT_TEXT_FILL_FORE_SCHEMECOLOR_INDEX" val="14"/>
  <p:tag name="KSO_WM_UNIT_TEXT_FILL_TYPE" val="1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8791_4*l_h_f*1_4_1"/>
  <p:tag name="KSO_WM_TEMPLATE_CATEGORY" val="diagram"/>
  <p:tag name="KSO_WM_TEMPLATE_INDEX" val="20228791"/>
  <p:tag name="KSO_WM_UNIT_LAYERLEVEL" val="1_1_1"/>
  <p:tag name="KSO_WM_TAG_VERSION" val="1.0"/>
  <p:tag name="KSO_WM_BEAUTIFY_FLAG" val="#wm#"/>
  <p:tag name="KSO_WM_UNIT_SUBTYPE" val="a"/>
  <p:tag name="KSO_WM_UNIT_PRESET_TEXT" val="您的正文已经经简明扼要，字字珠玑。&#10;但信息却千丝万缕、错综复杂，需要用更多的文字来表述"/>
  <p:tag name="KSO_WM_UNIT_NOCLEAR" val="0"/>
  <p:tag name="KSO_WM_DIAGRAM_GROUP_CODE" val="l1-1"/>
  <p:tag name="KSO_WM_UNIT_TYPE" val="l_h_f"/>
  <p:tag name="KSO_WM_UNIT_INDEX" val="1_4_1"/>
  <p:tag name="KSO_WM_UNIT_TEXT_FILL_FORE_SCHEMECOLOR_INDEX_BRIGHTNESS" val="0"/>
  <p:tag name="KSO_WM_UNIT_TEXT_FILL_FORE_SCHEMECOLOR_INDEX" val="13"/>
  <p:tag name="KSO_WM_UNIT_TEXT_FILL_TYPE" val="1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8791_4*l_h_i*1_5_1"/>
  <p:tag name="KSO_WM_TEMPLATE_CATEGORY" val="diagram"/>
  <p:tag name="KSO_WM_TEMPLATE_INDEX" val="2022879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5_1"/>
  <p:tag name="KSO_WM_UNIT_FILL_FORE_SCHEMECOLOR_INDEX_1_BRIGHTNESS" val="-0.25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.44"/>
  <p:tag name="KSO_WM_UNIT_FILL_GRADIENT_TYPE" val="0"/>
  <p:tag name="KSO_WM_UNIT_FILL_GRADIENT_ANGLE" val="0"/>
  <p:tag name="KSO_WM_UNIT_FILL_GRADIENT_DIRECTION" val="3"/>
  <p:tag name="KSO_WM_UNIT_FILL_TYPE" val="3"/>
  <p:tag name="KSO_WM_UNIT_TEXT_FILL_FORE_SCHEMECOLOR_INDEX_BRIGHTNESS" val="0.15"/>
  <p:tag name="KSO_WM_UNIT_TEXT_FILL_FORE_SCHEMECOLOR_INDEX" val="13"/>
  <p:tag name="KSO_WM_UNIT_TEXT_FILL_TYPE" val="1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添加&#10;文字内容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5_1"/>
  <p:tag name="KSO_WM_UNIT_ID" val="diagram20228791_4*l_h_a*1_5_1"/>
  <p:tag name="KSO_WM_TEMPLATE_CATEGORY" val="diagram"/>
  <p:tag name="KSO_WM_TEMPLATE_INDEX" val="20228791"/>
  <p:tag name="KSO_WM_UNIT_LAYERLEVEL" val="1_1_1"/>
  <p:tag name="KSO_WM_TAG_VERSION" val="1.0"/>
  <p:tag name="KSO_WM_BEAUTIFY_FLAG" val="#wm#"/>
  <p:tag name="KSO_WM_DIAGRAM_GROUP_CODE" val="l1-1"/>
  <p:tag name="KSO_WM_UNIT_TEXT_FILL_FORE_SCHEMECOLOR_INDEX_BRIGHTNESS" val="0"/>
  <p:tag name="KSO_WM_UNIT_TEXT_FILL_FORE_SCHEMECOLOR_INDEX" val="14"/>
  <p:tag name="KSO_WM_UNIT_TEXT_FILL_TYPE" val="1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8791_4*l_h_f*1_5_1"/>
  <p:tag name="KSO_WM_TEMPLATE_CATEGORY" val="diagram"/>
  <p:tag name="KSO_WM_TEMPLATE_INDEX" val="20228791"/>
  <p:tag name="KSO_WM_UNIT_LAYERLEVEL" val="1_1_1"/>
  <p:tag name="KSO_WM_TAG_VERSION" val="1.0"/>
  <p:tag name="KSO_WM_BEAUTIFY_FLAG" val="#wm#"/>
  <p:tag name="KSO_WM_UNIT_SUBTYPE" val="a"/>
  <p:tag name="KSO_WM_UNIT_PRESET_TEXT" val="您的正文已经经简明扼要，字字珠玑。&#10;但信息却千丝万缕、错综复杂，需要用更多的文字来表述"/>
  <p:tag name="KSO_WM_UNIT_NOCLEAR" val="0"/>
  <p:tag name="KSO_WM_DIAGRAM_GROUP_CODE" val="l1-1"/>
  <p:tag name="KSO_WM_UNIT_TYPE" val="l_h_f"/>
  <p:tag name="KSO_WM_UNIT_INDEX" val="1_5_1"/>
  <p:tag name="KSO_WM_UNIT_TEXT_FILL_FORE_SCHEMECOLOR_INDEX_BRIGHTNESS" val="0"/>
  <p:tag name="KSO_WM_UNIT_TEXT_FILL_FORE_SCHEMECOLOR_INDEX" val="13"/>
  <p:tag name="KSO_WM_UNIT_TEXT_FILL_TYPE" val="1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8791_4*l_h_i*1_2_1"/>
  <p:tag name="KSO_WM_TEMPLATE_CATEGORY" val="diagram"/>
  <p:tag name="KSO_WM_TEMPLATE_INDEX" val="2022879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FILL_FORE_SCHEMECOLOR_INDEX_1_BRIGHTNESS" val="-0.25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.44"/>
  <p:tag name="KSO_WM_UNIT_FILL_GRADIENT_TYPE" val="0"/>
  <p:tag name="KSO_WM_UNIT_FILL_GRADIENT_ANGLE" val="0"/>
  <p:tag name="KSO_WM_UNIT_FILL_GRADIENT_DIRECTION" val="3"/>
  <p:tag name="KSO_WM_UNIT_FILL_TYPE" val="3"/>
  <p:tag name="KSO_WM_UNIT_TEXT_FILL_FORE_SCHEMECOLOR_INDEX_BRIGHTNESS" val="0.15"/>
  <p:tag name="KSO_WM_UNIT_TEXT_FILL_FORE_SCHEMECOLOR_INDEX" val="13"/>
  <p:tag name="KSO_WM_UNIT_TEXT_FILL_TYP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添加&#10;文字内容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28791_4*l_h_a*1_2_1"/>
  <p:tag name="KSO_WM_TEMPLATE_CATEGORY" val="diagram"/>
  <p:tag name="KSO_WM_TEMPLATE_INDEX" val="20228791"/>
  <p:tag name="KSO_WM_UNIT_LAYERLEVEL" val="1_1_1"/>
  <p:tag name="KSO_WM_TAG_VERSION" val="1.0"/>
  <p:tag name="KSO_WM_BEAUTIFY_FLAG" val="#wm#"/>
  <p:tag name="KSO_WM_DIAGRAM_GROUP_CODE" val="l1-1"/>
  <p:tag name="KSO_WM_UNIT_TEXT_FILL_FORE_SCHEMECOLOR_INDEX_BRIGHTNESS" val="0"/>
  <p:tag name="KSO_WM_UNIT_TEXT_FILL_FORE_SCHEMECOLOR_INDEX" val="14"/>
  <p:tag name="KSO_WM_UNIT_TEXT_FILL_TYPE" val="1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8791_4*l_h_f*1_2_1"/>
  <p:tag name="KSO_WM_TEMPLATE_CATEGORY" val="diagram"/>
  <p:tag name="KSO_WM_TEMPLATE_INDEX" val="20228791"/>
  <p:tag name="KSO_WM_UNIT_LAYERLEVEL" val="1_1_1"/>
  <p:tag name="KSO_WM_TAG_VERSION" val="1.0"/>
  <p:tag name="KSO_WM_BEAUTIFY_FLAG" val="#wm#"/>
  <p:tag name="KSO_WM_UNIT_SUBTYPE" val="a"/>
  <p:tag name="KSO_WM_UNIT_PRESET_TEXT" val="您的正文已经经简明扼要，字字珠玑。&#10;但信息却千丝万缕、错综复杂，需要用更多的文字来表述"/>
  <p:tag name="KSO_WM_UNIT_NOCLEAR" val="0"/>
  <p:tag name="KSO_WM_DIAGRAM_GROUP_CODE" val="l1-1"/>
  <p:tag name="KSO_WM_UNIT_TYPE" val="l_h_f"/>
  <p:tag name="KSO_WM_UNIT_INDEX" val="1_2_1"/>
  <p:tag name="KSO_WM_UNIT_TEXT_FILL_FORE_SCHEMECOLOR_INDEX_BRIGHTNESS" val="0"/>
  <p:tag name="KSO_WM_UNIT_TEXT_FILL_FORE_SCHEMECOLOR_INDEX" val="13"/>
  <p:tag name="KSO_WM_UNIT_TEXT_FILL_TYPE" val="1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8791_4*l_h_i*1_1_1"/>
  <p:tag name="KSO_WM_TEMPLATE_CATEGORY" val="diagram"/>
  <p:tag name="KSO_WM_TEMPLATE_INDEX" val="2022879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FILL_FORE_SCHEMECOLOR_INDEX_1_BRIGHTNESS" val="-0.25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.44"/>
  <p:tag name="KSO_WM_UNIT_FILL_GRADIENT_TYPE" val="0"/>
  <p:tag name="KSO_WM_UNIT_FILL_GRADIENT_ANGLE" val="0"/>
  <p:tag name="KSO_WM_UNIT_FILL_GRADIENT_DIRECTION" val="3"/>
  <p:tag name="KSO_WM_UNIT_FILL_TYPE" val="3"/>
  <p:tag name="KSO_WM_UNIT_TEXT_FILL_FORE_SCHEMECOLOR_INDEX_BRIGHTNESS" val="0.15"/>
  <p:tag name="KSO_WM_UNIT_TEXT_FILL_FORE_SCHEMECOLOR_INDEX" val="13"/>
  <p:tag name="KSO_WM_UNIT_TEXT_FILL_TYPE" val="1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添加&#10;文字内容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28791_4*l_h_a*1_1_1"/>
  <p:tag name="KSO_WM_TEMPLATE_CATEGORY" val="diagram"/>
  <p:tag name="KSO_WM_TEMPLATE_INDEX" val="20228791"/>
  <p:tag name="KSO_WM_UNIT_LAYERLEVEL" val="1_1_1"/>
  <p:tag name="KSO_WM_TAG_VERSION" val="1.0"/>
  <p:tag name="KSO_WM_BEAUTIFY_FLAG" val="#wm#"/>
  <p:tag name="KSO_WM_DIAGRAM_GROUP_CODE" val="l1-1"/>
  <p:tag name="KSO_WM_UNIT_TEXT_FILL_FORE_SCHEMECOLOR_INDEX_BRIGHTNESS" val="0"/>
  <p:tag name="KSO_WM_UNIT_TEXT_FILL_FORE_SCHEMECOLOR_INDEX" val="14"/>
  <p:tag name="KSO_WM_UNIT_TEXT_FILL_TYPE" val="1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8791_4*l_h_f*1_1_1"/>
  <p:tag name="KSO_WM_TEMPLATE_CATEGORY" val="diagram"/>
  <p:tag name="KSO_WM_TEMPLATE_INDEX" val="20228791"/>
  <p:tag name="KSO_WM_UNIT_LAYERLEVEL" val="1_1_1"/>
  <p:tag name="KSO_WM_TAG_VERSION" val="1.0"/>
  <p:tag name="KSO_WM_BEAUTIFY_FLAG" val="#wm#"/>
  <p:tag name="KSO_WM_UNIT_SUBTYPE" val="a"/>
  <p:tag name="KSO_WM_UNIT_PRESET_TEXT" val="您的正文已经经简明扼要，字字珠玑。&#10;但信息却千丝万缕、错综复杂，需要用更多的文字来表述"/>
  <p:tag name="KSO_WM_UNIT_NOCLEAR" val="0"/>
  <p:tag name="KSO_WM_DIAGRAM_GROUP_CODE" val="l1-1"/>
  <p:tag name="KSO_WM_UNIT_TYPE" val="l_h_f"/>
  <p:tag name="KSO_WM_UNIT_INDEX" val="1_1_1"/>
  <p:tag name="KSO_WM_UNIT_TEXT_FILL_FORE_SCHEMECOLOR_INDEX_BRIGHTNESS" val="0"/>
  <p:tag name="KSO_WM_UNIT_TEXT_FILL_FORE_SCHEMECOLOR_INDEX" val="13"/>
  <p:tag name="KSO_WM_UNIT_TEXT_FILL_TYPE" val="1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20059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9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7-19T23:15:42&quot;,&quot;maxSize&quot;:{&quot;size1&quot;:22.2},&quot;minSize&quot;:{&quot;size1&quot;:13.5},&quot;normalSize&quot;:{&quot;size1&quot;:13.5},&quot;subLayout&quot;:[{&quot;id&quot;:&quot;2023-07-19T23:15:42&quot;,&quot;margin&quot;:{&quot;bottom&quot;:0.025999998673796654,&quot;left&quot;:2.117000102996826,&quot;right&quot;:1.2699999809265137,&quot;top&quot;:0.4230000376701355},&quot;type&quot;:0},{&quot;id&quot;:&quot;2023-07-19T23:15:42&quot;,&quot;margin&quot;:{&quot;bottom&quot;:0.847000002861023,&quot;left&quot;:1.2790000438690186,&quot;right&quot;:1.2609999179840088,&quot;top&quot;:0.3970000147819519},&quot;type&quot;:0}],&quot;type&quot;:0}"/>
  <p:tag name="KSO_WM_SLIDE_RATIO" val="1.777778"/>
  <p:tag name="KSO_WM_SLIDE_BACKGROUND" val="[&quot;general&quot;]"/>
  <p:tag name="KSO_WM_SLIDE_BACKGROUND_TYPE" val="general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0979"/>
  <p:tag name="KSO_WM_UNIT_TYPE" val="i"/>
  <p:tag name="KSO_WM_UNIT_INDEX" val="1"/>
  <p:tag name="KSO_WM_UNIT_ID" val="chip20220979_8*i*1"/>
  <p:tag name="KSO_WM_BEAUTIFY_FLAG" val="#wm#"/>
  <p:tag name="KSO_WM_TAG_VERSION" val="1.0"/>
  <p:tag name="KSO_WM_CHIP_GROUPID" val="618de1199d7b144ec989f170"/>
  <p:tag name="KSO_WM_CHIP_XID" val="618e0b1c5268663be8862733"/>
  <p:tag name="KSO_WM_UNIT_DEC_AREA_ID" val="d1d12ab6b8be4fe39fbe60fc79b2d80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360299b8acba4a3c842b32e91d09ded0"/>
  <p:tag name="KSO_WM_SLIDE_BACKGROUND_TYPE" val="general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a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简约上下导航版"/>
  <p:tag name="KSO_WM_UNIT_NOCLEAR" val="0"/>
  <p:tag name="KSO_WM_UNIT_VALUE" val="27"/>
  <p:tag name="KSO_WM_UNIT_TYPE" val="a"/>
  <p:tag name="KSO_WM_UNIT_INDEX" val="1"/>
  <p:tag name="KSO_WM_UNIT_BLOCK" val="0"/>
  <p:tag name="KSO_WM_UNIT_SM_LIMIT_TYPE" val="2"/>
  <p:tag name="KSO_WM_UNIT_DEC_AREA_ID" val="e98b3a31ebe84ee79486e9f4651df90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.15"/>
  <p:tag name="KSO_WM_UNIT_TEXT_FILL_FORE_SCHEMECOLOR_INDEX" val="13"/>
  <p:tag name="KSO_WM_UNIT_TEXT_FILL_TYPE" val="1"/>
  <p:tag name="WM_BEAUTIFY_ZORDER_FLAG_TAG" val="1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i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4"/>
  <p:tag name="KSO_WM_UNIT_DEC_AREA_ID" val="676342c3ba794cb88f6857f432bf3175"/>
  <p:tag name="KSO_WM_UNIT_DECORATE_INFO" val="{&quot;ReferentInfo&quot;:{&quot;Id&quot;:&quot;e98b3a31ebe84ee79486e9f4651df90b&quot;,&quot;X&quot;:{&quot;Pos&quot;:0},&quot;Y&quot;:{&quot;Pos&quot;:1}},&quot;DecorateInfoX&quot;:{&quot;Pos&quot;:2,&quot;IsAbs&quot;:true},&quot;DecorateInfoY&quot;:{&quot;Pos&quot;:1,&quot;IsAbs&quot;:true},&quot;DecorateInfoW&quot;:{&quot;IsAbs&quot;:true},&quot;DecorateInfoH&quot;:{&quot;IsAbs&quot;:false},&quot;whChangeMode&quot;:0}"/>
  <p:tag name="KSO_WM_UNIT_LINE_FORE_SCHEMECOLOR_INDEX_BRIGHTNESS" val="0"/>
  <p:tag name="KSO_WM_UNIT_LINE_FORE_SCHEMECOLOR_INDEX" val="5"/>
  <p:tag name="KSO_WM_UNIT_LINE_FILL_TYPE" val="2"/>
  <p:tag name="WM_BEAUTIFY_ZORDER_FLAG_TAG" val="2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890_1*i*1"/>
  <p:tag name="KSO_WM_TEMPLATE_CATEGORY" val="diagram"/>
  <p:tag name="KSO_WM_TEMPLATE_INDEX" val="20211890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UNIT_DEC_AREA_ID" val="6fd5bc5f48ee4de29c3c6c2407a84390"/>
  <p:tag name="KSO_WM_CHIP_GROUPID" val="5ef16ca95bb2a422ac9a2b25"/>
  <p:tag name="KSO_WM_CHIP_XID" val="5ef16ca95bb2a422ac9a2b26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  <p:tag name="KSO_WM_UNIT_VALUE" val="1265"/>
  <p:tag name="KSO_WM_TEMPLATE_ASSEMBLE_XID" val="60656f0f4054ed1e2fb802b8"/>
  <p:tag name="KSO_WM_TEMPLATE_ASSEMBLE_GROUPID" val="60656f0f4054ed1e2fb802b8"/>
  <p:tag name="WM_BEAUTIFY_ZORDER_FLAG_TAG" val="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1890_1*i*2"/>
  <p:tag name="KSO_WM_TEMPLATE_CATEGORY" val="diagram"/>
  <p:tag name="KSO_WM_TEMPLATE_INDEX" val="20211890"/>
  <p:tag name="KSO_WM_UNIT_LAYERLEVEL" val="1"/>
  <p:tag name="KSO_WM_TAG_VERSION" val="1.0"/>
  <p:tag name="KSO_WM_BEAUTIFY_FLAG" val="#wm#"/>
  <p:tag name="KSO_WM_UNIT_PLACING_PICTURE_MD4" val="7A5771E8F0C5F33BEFFFA9F7C1FFE1CB"/>
  <p:tag name="KSO_WM_UNIT_BLOCK" val="0"/>
  <p:tag name="KSO_WM_UNIT_SM_LIMIT_TYPE" val="2"/>
  <p:tag name="KSO_WM_UNIT_DEC_AREA_ID" val="2b0f70a30e6647e185dbffae2058be74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1}"/>
  <p:tag name="KSO_WM_CHIP_GROUPID" val="5ef16ca95bb2a422ac9a2b25"/>
  <p:tag name="KSO_WM_CHIP_XID" val="5ef16ca95bb2a422ac9a2b26"/>
  <p:tag name="KSO_WM_TEMPLATE_ASSEMBLE_XID" val="60656f0f4054ed1e2fb802b8"/>
  <p:tag name="KSO_WM_TEMPLATE_ASSEMBLE_GROUPID" val="60656f0f4054ed1e2fb802b8"/>
  <p:tag name="WM_BEAUTIFY_ZORDER_FLAG_TAG" val="4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890_1*f*1"/>
  <p:tag name="KSO_WM_TEMPLATE_CATEGORY" val="diagram"/>
  <p:tag name="KSO_WM_TEMPLATE_INDEX" val="20211890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0"/>
  <p:tag name="KSO_WM_UNIT_SHOW_EDIT_AREA_INDICATION" val="1"/>
  <p:tag name="KSO_WM_CHIP_GROUPID" val="5e6b05596848fb12bee65ac8"/>
  <p:tag name="KSO_WM_CHIP_XID" val="5e6b05596848fb12bee65aca"/>
  <p:tag name="KSO_WM_UNIT_DEC_AREA_ID" val="c8a71681b09f466b86a846f1dd44772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6f6756d09b80488ba66550c07358432c"/>
  <p:tag name="KSO_WM_UNIT_TEXT_FILL_FORE_SCHEMECOLOR_INDEX_BRIGHTNESS" val="0.25"/>
  <p:tag name="KSO_WM_UNIT_TEXT_FILL_FORE_SCHEMECOLOR_INDEX" val="13"/>
  <p:tag name="KSO_WM_UNIT_TEXT_FILL_TYPE" val="1"/>
  <p:tag name="KSO_WM_TEMPLATE_ASSEMBLE_XID" val="60656f0f4054ed1e2fb802b8"/>
  <p:tag name="KSO_WM_TEMPLATE_ASSEMBLE_GROUPID" val="60656f0f4054ed1e2fb802b8"/>
  <p:tag name="WM_BEAUTIFY_ZORDER_FLAG_TAG" val="6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0"/>
  <p:tag name="KSO_WM_SLIDE_LAYOUT" val="a_b_f"/>
  <p:tag name="KSO_WM_SLIDE_LAYOUT_CNT" val="1_1_2"/>
  <p:tag name="KSO_WM_SLIDE_TYPE" val="endPage"/>
  <p:tag name="KSO_WM_SLIDE_SUBTYPE" val="pureTxt"/>
  <p:tag name="KSO_WM_BEAUTIFY_FLAG" val="#wm#"/>
  <p:tag name="KSO_WM_COMBINE_RELATE_SLIDE_ID" val="background20185106_13"/>
  <p:tag name="KSO_WM_TEMPLATE_CATEGORY" val="custom"/>
  <p:tag name="KSO_WM_TEMPLATE_INDEX" val="20220979"/>
  <p:tag name="KSO_WM_SLIDE_ID" val="custom20220979_28"/>
  <p:tag name="KSO_WM_SLIDE_INDEX" val="28"/>
  <p:tag name="KSO_WM_TEMPLATE_SUBCATEGORY" val="21"/>
  <p:tag name="KSO_WM_TEMPLATE_MASTER_TYPE" val="1"/>
  <p:tag name="KSO_WM_TEMPLATE_COLOR_TYPE" val="1"/>
  <p:tag name="KSO_WM_CHIP_INFOS" val="{&quot;type&quot;:0,&quot;layout_type&quot;:&quot;1_NF_RC_8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itle&quot;,&quot;sectionTitle&quot;,&quot;endPage&quot;],&quot;useType&quot;:[&quot;ppt&quot;]}"/>
  <p:tag name="KSO_WM_CHIP_XID" val="619319b418adb49c6c1f3d95"/>
  <p:tag name="KSO_WM_CHIP_FILLPROP" val="[[{&quot;text_align&quot;:&quot;rm&quot;,&quot;text_direction&quot;:&quot;horizontal&quot;,&quot;support_big_font&quot;:false,&quot;picture_toward&quot;:0,&quot;picture_dockside&quot;:[],&quot;fill_id&quot;:&quot;325a65026192464a8690d3374cba8e0c&quot;,&quot;fill_align&quot;:&quot;rm&quot;,&quot;chip_types&quot;:[&quot;header&quot;]}]]"/>
  <p:tag name="KSO_WM_CHIP_DECFILLPROP" val="[]"/>
  <p:tag name="KSO_WM_CHIP_GROUPID" val="619319b418adb49c6c1f3d97"/>
  <p:tag name="KSO_WM_SLIDE_LAYOUT_INFO" val="{&quot;id&quot;:&quot;2021-11-18T17:10:36&quot;,&quot;margin&quot;:{&quot;bottom&quot;:2.865756034851074,&quot;left&quot;:8.748888969421387,&quot;right&quot;:3.2949798107147217,&quot;top&quot;:2.865756034851074},&quot;type&quot;:0}"/>
  <p:tag name="KSO_WM_SLIDE_BK_DARK_LIGHT" val="2"/>
  <p:tag name="KSO_WM_SLIDE_BACKGROUND_TYPE" val="general"/>
  <p:tag name="KSO_WM_SLIDE_SUPPORT_FEATURE_TYPE" val="0"/>
  <p:tag name="KSO_WM_CHIP_COLORING" val="1"/>
  <p:tag name="KSO_WM_TEMPLATE_ASSEMBLE_XID" val="6196188478bf5449796ffd50"/>
  <p:tag name="KSO_WM_TEMPLATE_ASSEMBLE_GROUPID" val="618de1199d7b144ec989f170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72;80;2"/>
  <p:tag name="KSO_WM_UNIT_BLOCK" val="0"/>
  <p:tag name="KSO_WM_UNIT_DEC_AREA_ID" val="0b6a452754464180aec22b9e94c1351c"/>
  <p:tag name="KSO_WM_UNIT_ISCONTENTSTITLE" val="0"/>
  <p:tag name="KSO_WM_UNIT_ISNUMDGMTITLE" val="0"/>
  <p:tag name="KSO_WM_UNIT_PRESET_TEXT" val="感谢各位的观看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0979_28*a*1"/>
  <p:tag name="KSO_WM_TEMPLATE_CATEGORY" val="custom"/>
  <p:tag name="KSO_WM_TEMPLATE_INDEX" val="20220979"/>
  <p:tag name="KSO_WM_UNIT_LAYERLEVEL" val="1"/>
  <p:tag name="KSO_WM_TAG_VERSION" val="1.0"/>
  <p:tag name="KSO_WM_BEAUTIFY_FLAG" val="#wm#"/>
  <p:tag name="KSO_WM_CHIP_GROUPID" val="61931aa518adb49c6c1f3dab"/>
  <p:tag name="KSO_WM_CHIP_XID" val="61931aa518adb49c6c1f3da8"/>
  <p:tag name="KSO_WM_CHIP_FILLAREA_FILL_RULE" val="{&quot;fill_align&quot;:&quot;rm&quot;,&quot;fill_mode&quot;:&quot;adaptive&quot;,&quot;sacle_strategy&quot;:&quot;smart&quot;}"/>
  <p:tag name="KSO_WM_ASSEMBLE_CHIP_INDEX" val="5f6ceaf22db34b6faf2e6d524c1c5f91"/>
  <p:tag name="KSO_WM_UNIT_TEXT_FILL_FORE_SCHEMECOLOR_INDEX_BRIGHTNESS" val="0"/>
  <p:tag name="KSO_WM_UNIT_TEXT_FILL_FORE_SCHEMECOLOR_INDEX" val="13"/>
  <p:tag name="KSO_WM_UNIT_TEXT_FILL_TYPE" val="1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DEC_AREA_ID" val="03399ea17ba74851bd87cc57bd3630ae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20979_28*f*1"/>
  <p:tag name="KSO_WM_TEMPLATE_CATEGORY" val="custom"/>
  <p:tag name="KSO_WM_TEMPLATE_INDEX" val="20220979"/>
  <p:tag name="KSO_WM_UNIT_LAYERLEVEL" val="1"/>
  <p:tag name="KSO_WM_TAG_VERSION" val="1.0"/>
  <p:tag name="KSO_WM_BEAUTIFY_FLAG" val="#wm#"/>
  <p:tag name="KSO_WM_UNIT_SUBTYPE" val="a"/>
  <p:tag name="KSO_WM_UNIT_PRESET_TEXT" val="演讲人姓名"/>
  <p:tag name="KSO_WM_UNIT_NOCLEAR" val="0"/>
  <p:tag name="KSO_WM_UNIT_VALUE" val="28"/>
  <p:tag name="KSO_WM_CHIP_GROUPID" val="61931aa518adb49c6c1f3dab"/>
  <p:tag name="KSO_WM_CHIP_XID" val="61931aa518adb49c6c1f3da8"/>
  <p:tag name="KSO_WM_CHIP_FILLAREA_FILL_RULE" val="{&quot;fill_align&quot;:&quot;rm&quot;,&quot;fill_mode&quot;:&quot;adaptive&quot;,&quot;sacle_strategy&quot;:&quot;smart&quot;}"/>
  <p:tag name="KSO_WM_ASSEMBLE_CHIP_INDEX" val="5f6ceaf22db34b6faf2e6d524c1c5f91"/>
  <p:tag name="KSO_WM_UNIT_FILL_FORE_SCHEMECOLOR_INDEX_BRIGHTNESS" val="-0.25"/>
  <p:tag name="KSO_WM_UNIT_FILL_FORE_SCHEMECOLOR_INDEX" val="5"/>
  <p:tag name="KSO_WM_UNIT_FILL_TYPE" val="1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DEC_AREA_ID" val="8ab553d529984e768f299fa347b6286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20979_28*i*1"/>
  <p:tag name="KSO_WM_TEMPLATE_CATEGORY" val="custom"/>
  <p:tag name="KSO_WM_TEMPLATE_INDEX" val="20220979"/>
  <p:tag name="KSO_WM_UNIT_LAYERLEVEL" val="1"/>
  <p:tag name="KSO_WM_TAG_VERSION" val="1.0"/>
  <p:tag name="KSO_WM_BEAUTIFY_FLAG" val="#wm#"/>
  <p:tag name="KSO_WM_UNIT_SM_LIMIT_TYPE" val="4"/>
  <p:tag name="KSO_WM_UNIT_DECORATE_INFO" val="{&quot;DecorateInfoH&quot;:{&quot;IsAbs&quot;:false},&quot;DecorateInfoW&quot;:{&quot;IsAbs&quot;:true},&quot;DecorateInfoX&quot;:{&quot;IsAbs&quot;:true,&quot;Pos&quot;:0},&quot;DecorateInfoY&quot;:{&quot;IsAbs&quot;:true,&quot;Pos&quot;:0},&quot;ReferentInfo&quot;:{&quot;Id&quot;:&quot;0b6a452754464180aec22b9e94c1351c;6891fdee721b40638725f6e14bbf234d&quot;,&quot;X&quot;:{&quot;Pos&quot;:2},&quot;Y&quot;:{&quot;Pos&quot;:0}},&quot;whChangeMode&quot;:0}"/>
  <p:tag name="KSO_WM_CHIP_GROUPID" val="61931aa518adb49c6c1f3dab"/>
  <p:tag name="KSO_WM_CHIP_XID" val="61931aa518adb49c6c1f3da8"/>
  <p:tag name="KSO_WM_CHIP_FILLAREA_FILL_RULE" val="{&quot;fill_align&quot;:&quot;rm&quot;,&quot;fill_mode&quot;:&quot;adaptive&quot;,&quot;sacle_strategy&quot;:&quot;smart&quot;}"/>
  <p:tag name="KSO_WM_UNIT_DEC_SUPPORTCHANGEPIC" val="0"/>
  <p:tag name="KSO_WM_UNIT_DEC_CHANGEPICRESERVED" val="0"/>
  <p:tag name="KSO_WM_ASSEMBLE_CHIP_INDEX" val="5f6ceaf22db34b6faf2e6d524c1c5f91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5"/>
  <p:tag name="KSO_WM_TEMPLATE_SCENE_ID" val="1"/>
  <p:tag name="KSO_WM_TEMPLATE_JOB_ID" val="5"/>
  <p:tag name="KSO_WM_TEMPLATE_TOPIC_DEFAULT" val="0"/>
  <p:tag name="KSO_WM_TAG_VERSION" val="1.0"/>
  <p:tag name="KSO_WM_BEAUTIFY_FLAG" val="#wm#"/>
  <p:tag name="KSO_WM_COMBINE_RELATE_SLIDE_ID" val="background20185106_1"/>
  <p:tag name="KSO_WM_TEMPLATE_CATEGORY" val="custom"/>
  <p:tag name="KSO_WM_TEMPLATE_INDEX" val="20188978"/>
  <p:tag name="KSO_WM_TEMPLATE_SUBCATEGORY" val="combine"/>
  <p:tag name="KSO_WM_TEMPLATE_THUMBS_INDEX" val="1、2、3、4、6、8、10、12、13"/>
  <p:tag name="KSO_WM_TEMPLATE_MASTER_TYPE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_12*i*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BK_DARK_LIGHT" val="2"/>
  <p:tag name="KSO_WM_UNIT_SUBTYPE" val="h"/>
  <p:tag name="KSO_WM_UNIT_TYPE" val="i"/>
  <p:tag name="KSO_WM_UNIT_INDEX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微软雅黑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20188978">
      <a:dk1>
        <a:srgbClr val="000000"/>
      </a:dk1>
      <a:lt1>
        <a:srgbClr val="FFFFFF"/>
      </a:lt1>
      <a:dk2>
        <a:srgbClr val="EDEDED"/>
      </a:dk2>
      <a:lt2>
        <a:srgbClr val="FFFFFF"/>
      </a:lt2>
      <a:accent1>
        <a:srgbClr val="455171"/>
      </a:accent1>
      <a:accent2>
        <a:srgbClr val="686B7C"/>
      </a:accent2>
      <a:accent3>
        <a:srgbClr val="7D8091"/>
      </a:accent3>
      <a:accent4>
        <a:srgbClr val="ADA093"/>
      </a:accent4>
      <a:accent5>
        <a:srgbClr val="CFBA9F"/>
      </a:accent5>
      <a:accent6>
        <a:srgbClr val="F2D4AA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">
      <a:dk1>
        <a:sysClr val="windowText" lastClr="000000"/>
      </a:dk1>
      <a:lt1>
        <a:sysClr val="window" lastClr="FFFFFF"/>
      </a:lt1>
      <a:dk2>
        <a:srgbClr val="DBF4FF"/>
      </a:dk2>
      <a:lt2>
        <a:srgbClr val="FEFDFF"/>
      </a:lt2>
      <a:accent1>
        <a:srgbClr val="AAB2FF"/>
      </a:accent1>
      <a:accent2>
        <a:srgbClr val="B9ACEC"/>
      </a:accent2>
      <a:accent3>
        <a:srgbClr val="C8A6D8"/>
      </a:accent3>
      <a:accent4>
        <a:srgbClr val="D6A1C5"/>
      </a:accent4>
      <a:accent5>
        <a:srgbClr val="E59BB1"/>
      </a:accent5>
      <a:accent6>
        <a:srgbClr val="F4959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​​">
  <a:themeElements>
    <a:clrScheme name="">
      <a:dk1>
        <a:srgbClr val="000000"/>
      </a:dk1>
      <a:lt1>
        <a:srgbClr val="FFFFFF"/>
      </a:lt1>
      <a:dk2>
        <a:srgbClr val="D0CBF6"/>
      </a:dk2>
      <a:lt2>
        <a:srgbClr val="E7E4FB"/>
      </a:lt2>
      <a:accent1>
        <a:srgbClr val="3722D5"/>
      </a:accent1>
      <a:accent2>
        <a:srgbClr val="A300AC"/>
      </a:accent2>
      <a:accent3>
        <a:srgbClr val="CE0080"/>
      </a:accent3>
      <a:accent4>
        <a:srgbClr val="DF0059"/>
      </a:accent4>
      <a:accent5>
        <a:srgbClr val="DE3139"/>
      </a:accent5>
      <a:accent6>
        <a:srgbClr val="D35F22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744</Words>
  <Application>Microsoft Office PowerPoint</Application>
  <PresentationFormat>宽屏</PresentationFormat>
  <Paragraphs>55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汉仪润圆-65简</vt:lpstr>
      <vt:lpstr>汉仪正圆-35S</vt:lpstr>
      <vt:lpstr>微软雅黑</vt:lpstr>
      <vt:lpstr>Arial</vt:lpstr>
      <vt:lpstr>Calibri</vt:lpstr>
      <vt:lpstr>Consolas</vt:lpstr>
      <vt:lpstr>Impact</vt:lpstr>
      <vt:lpstr>Office 主题</vt:lpstr>
      <vt:lpstr>1_Office 主题​​</vt:lpstr>
      <vt:lpstr>2_Office 主题​​</vt:lpstr>
      <vt:lpstr>3_Office 主题​​</vt:lpstr>
      <vt:lpstr>上下文学习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谢谢大家！敬请老师和师兄师姐批评指正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上下文学习</dc:title>
  <dc:creator/>
  <cp:lastModifiedBy>泪 血</cp:lastModifiedBy>
  <cp:revision>19</cp:revision>
  <dcterms:created xsi:type="dcterms:W3CDTF">2023-07-20T07:04:41Z</dcterms:created>
  <dcterms:modified xsi:type="dcterms:W3CDTF">2023-07-20T12:02:38Z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  <property fmtid="{D5CDD505-2E9C-101B-9397-08002B2CF9AE}" pid="3" name="ICV">
    <vt:lpwstr/>
  </property>
</Properties>
</file>