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2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ED7253-70EE-4CF5-98E9-9E65E455E3E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5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253-70EE-4CF5-98E9-9E65E455E3E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7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253-70EE-4CF5-98E9-9E65E455E3E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253-70EE-4CF5-98E9-9E65E455E3E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ED7253-70EE-4CF5-98E9-9E65E455E3E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381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253-70EE-4CF5-98E9-9E65E455E3E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884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253-70EE-4CF5-98E9-9E65E455E3E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353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253-70EE-4CF5-98E9-9E65E455E3E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37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7253-70EE-4CF5-98E9-9E65E455E3E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8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AED7253-70EE-4CF5-98E9-9E65E455E3E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0561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AED7253-70EE-4CF5-98E9-9E65E455E3E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0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ED7253-70EE-4CF5-98E9-9E65E455E3E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A6910B-C9E1-461F-86A6-B294804211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326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14D2B-AA6B-4CAD-80E5-883CD9750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altLang="zh-CN" sz="8000" dirty="0"/>
              <a:t>Real estate Datawarehouse project</a:t>
            </a:r>
            <a:endParaRPr lang="zh-CN" altLang="en-US" sz="8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2A843-2190-42ED-8661-9F7A56DD9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altLang="zh-CN" sz="1800" dirty="0" err="1">
                <a:solidFill>
                  <a:srgbClr val="2A1A00"/>
                </a:solidFill>
              </a:rPr>
              <a:t>Natan</a:t>
            </a:r>
            <a:r>
              <a:rPr lang="en-US" altLang="zh-CN" sz="1800" dirty="0">
                <a:solidFill>
                  <a:srgbClr val="2A1A00"/>
                </a:solidFill>
              </a:rPr>
              <a:t>, Randy, Wen</a:t>
            </a:r>
            <a:endParaRPr lang="zh-CN" altLang="en-US" sz="18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7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4E40-7B05-4DB3-81B8-31697897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Profiling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CEDC-2E58-4A1C-A730-2294B222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</a:p>
          <a:p>
            <a:pPr marL="0" indent="0">
              <a:buNone/>
            </a:pPr>
            <a:r>
              <a:rPr lang="en-US" altLang="zh-CN" dirty="0"/>
              <a:t>Zillow – Downloadable csv. File </a:t>
            </a:r>
          </a:p>
          <a:p>
            <a:pPr marL="0" indent="0">
              <a:buNone/>
            </a:pPr>
            <a:r>
              <a:rPr lang="en-US" altLang="zh-CN" dirty="0"/>
              <a:t>StreetEasy -  Downloadable csv. File</a:t>
            </a:r>
          </a:p>
          <a:p>
            <a:pPr marL="0" indent="0">
              <a:buNone/>
            </a:pPr>
            <a:r>
              <a:rPr lang="en-US" altLang="zh-CN" dirty="0"/>
              <a:t>NYC Rolling Sales Data – Downloadable, API</a:t>
            </a:r>
          </a:p>
          <a:p>
            <a:pPr marL="0" indent="0">
              <a:buNone/>
            </a:pPr>
            <a:r>
              <a:rPr lang="en-US" altLang="zh-CN" dirty="0"/>
              <a:t>Revised Notice of Property Value – API</a:t>
            </a:r>
          </a:p>
          <a:p>
            <a:pPr marL="0" indent="0">
              <a:buNone/>
            </a:pPr>
            <a:r>
              <a:rPr lang="en-US" altLang="zh-CN" dirty="0"/>
              <a:t>City Realty – No downloadable resource, No API, need Script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74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EDA3-6DD4-456D-A91A-F5065DE9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Profiling – Data Example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E925-D0C6-483F-983C-B46EF783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are the data contained in each data resource</a:t>
            </a:r>
          </a:p>
          <a:p>
            <a:pPr marL="0" indent="0">
              <a:buNone/>
            </a:pPr>
            <a:r>
              <a:rPr lang="en-US" altLang="zh-CN" dirty="0"/>
              <a:t>Zillow – Region ID, Region Name, Zip code,  Year and Month, fact: sales price</a:t>
            </a:r>
          </a:p>
          <a:p>
            <a:pPr marL="0" indent="0">
              <a:buNone/>
            </a:pPr>
            <a:r>
              <a:rPr lang="en-US" altLang="zh-CN" dirty="0"/>
              <a:t>StreetEasy – Neighborhood Name, Borough, Year and Month , fact: median price</a:t>
            </a:r>
          </a:p>
          <a:p>
            <a:pPr marL="0" indent="0">
              <a:buNone/>
            </a:pPr>
            <a:r>
              <a:rPr lang="en-US" altLang="zh-CN" dirty="0"/>
              <a:t>NYC Rolling Sales Data – Region ID, Neighborhood, Borough, Building type, address, sale price, sales date, fact: sales price</a:t>
            </a:r>
          </a:p>
          <a:p>
            <a:pPr marL="0" indent="0">
              <a:buNone/>
            </a:pPr>
            <a:r>
              <a:rPr lang="en-US" altLang="zh-CN" dirty="0"/>
              <a:t>Revised Notice of Property Value – Borough, block, lot, address,  market value, assessed value, fact: price(value)</a:t>
            </a:r>
          </a:p>
          <a:p>
            <a:pPr marL="0" indent="0">
              <a:buNone/>
            </a:pPr>
            <a:r>
              <a:rPr lang="en-US" altLang="zh-CN" dirty="0"/>
              <a:t>City</a:t>
            </a:r>
            <a:r>
              <a:rPr lang="zh-CN" altLang="en-US" dirty="0"/>
              <a:t> </a:t>
            </a:r>
            <a:r>
              <a:rPr lang="en-US" altLang="zh-CN" dirty="0"/>
              <a:t>Realty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Neighborhood, Beds Price, Date, Building types, fact: price</a:t>
            </a:r>
          </a:p>
        </p:txBody>
      </p:sp>
    </p:spTree>
    <p:extLst>
      <p:ext uri="{BB962C8B-B14F-4D97-AF65-F5344CB8AC3E}">
        <p14:creationId xmlns:p14="http://schemas.microsoft.com/office/powerpoint/2010/main" val="297568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FEE9-5C17-4CF5-9494-351B0718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Profiling –Problem 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33120-5CED-4DC8-A094-64B7C8997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66" y="2052536"/>
            <a:ext cx="5954503" cy="45136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697EC-B4BD-45E9-968A-2019DAB82AFA}"/>
              </a:ext>
            </a:extLst>
          </p:cNvPr>
          <p:cNvSpPr txBox="1"/>
          <p:nvPr/>
        </p:nvSpPr>
        <p:spPr>
          <a:xfrm>
            <a:off x="1392194" y="2052536"/>
            <a:ext cx="3608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data from City Realty have high quality.</a:t>
            </a:r>
          </a:p>
          <a:p>
            <a:endParaRPr lang="en-US" altLang="zh-CN" dirty="0"/>
          </a:p>
          <a:p>
            <a:r>
              <a:rPr lang="en-US" altLang="zh-CN" dirty="0"/>
              <a:t>However, it is very Dynamic</a:t>
            </a:r>
          </a:p>
          <a:p>
            <a:endParaRPr lang="en-US" altLang="zh-CN" dirty="0"/>
          </a:p>
          <a:p>
            <a:r>
              <a:rPr lang="en-US" altLang="zh-CN" dirty="0"/>
              <a:t>Our team need to Script data from Website</a:t>
            </a:r>
          </a:p>
        </p:txBody>
      </p:sp>
    </p:spTree>
    <p:extLst>
      <p:ext uri="{BB962C8B-B14F-4D97-AF65-F5344CB8AC3E}">
        <p14:creationId xmlns:p14="http://schemas.microsoft.com/office/powerpoint/2010/main" val="400752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75D7-2281-42F8-ABB8-838339EB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Conceptual Architecture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779C-8022-4620-844F-D5617B89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Infrastructure</a:t>
            </a:r>
          </a:p>
          <a:p>
            <a:pPr marL="0" indent="0">
              <a:buNone/>
            </a:pPr>
            <a:r>
              <a:rPr lang="en-US" altLang="zh-CN" dirty="0"/>
              <a:t>One Raw Datawarehouse – Store raw data extract from the sources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One Conformed Datawarehouse – Star schema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One backup Datawarehouse in different  security group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49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47D0-5588-4CB2-9CE4-9A2DF4AB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Schema, Dimension, and fact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7A04-5466-41D5-B01B-39448FFC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Schema</a:t>
            </a:r>
          </a:p>
          <a:p>
            <a:pPr marL="0" indent="0">
              <a:buNone/>
            </a:pPr>
            <a:r>
              <a:rPr lang="en-US" altLang="zh-CN" dirty="0"/>
              <a:t>One Star schema</a:t>
            </a:r>
          </a:p>
          <a:p>
            <a:r>
              <a:rPr lang="en-US" altLang="zh-CN" dirty="0"/>
              <a:t>Dimension</a:t>
            </a:r>
          </a:p>
          <a:p>
            <a:pPr marL="0" indent="0">
              <a:buNone/>
            </a:pPr>
            <a:r>
              <a:rPr lang="en-US" altLang="zh-CN" dirty="0"/>
              <a:t>Time -  Year, Month, Date</a:t>
            </a:r>
          </a:p>
          <a:p>
            <a:pPr marL="0" indent="0">
              <a:buNone/>
            </a:pPr>
            <a:r>
              <a:rPr lang="en-US" altLang="zh-CN" dirty="0"/>
              <a:t>Location - Borough,  Neighborhood,  Address, Zip Code</a:t>
            </a:r>
          </a:p>
          <a:p>
            <a:pPr marL="0" indent="0">
              <a:buNone/>
            </a:pPr>
            <a:r>
              <a:rPr lang="en-US" altLang="zh-CN" dirty="0"/>
              <a:t>Building type – Rent, Condo, Coop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Fact</a:t>
            </a:r>
          </a:p>
          <a:p>
            <a:pPr marL="0" indent="0">
              <a:buNone/>
            </a:pPr>
            <a:r>
              <a:rPr lang="en-US" altLang="zh-CN" dirty="0"/>
              <a:t>Price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50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E431-8124-40D5-9E78-01A170D5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Conceptual Architecture – Challenge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1A78-630D-4096-9DDE-F3627F59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Level of data (Year Month, or Date?)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Deal with duplicated data from different data source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How to deal with the slowly changing data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509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Real estate Datawarehouse project</vt:lpstr>
      <vt:lpstr>Data Profiling </vt:lpstr>
      <vt:lpstr>Data Profiling – Data Example</vt:lpstr>
      <vt:lpstr>Data Profiling –Problem </vt:lpstr>
      <vt:lpstr>Conceptual Architecture </vt:lpstr>
      <vt:lpstr>Schema, Dimension, and fact</vt:lpstr>
      <vt:lpstr>Conceptual Architecture –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Datawarehouse project</dc:title>
  <dc:creator>Xia Qinghao</dc:creator>
  <cp:lastModifiedBy>Xia Qinghao</cp:lastModifiedBy>
  <cp:revision>7</cp:revision>
  <dcterms:created xsi:type="dcterms:W3CDTF">2019-11-20T02:09:14Z</dcterms:created>
  <dcterms:modified xsi:type="dcterms:W3CDTF">2019-11-20T03:09:36Z</dcterms:modified>
</cp:coreProperties>
</file>