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84528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090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8036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6629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838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871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304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507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89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479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23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566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93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558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13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109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1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4B2450-C57D-4DC9-9AF2-A45C491A2382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A15544-895A-4196-AF0E-4188B938C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607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昆山综保仓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智能仓储</a:t>
            </a:r>
            <a:r>
              <a:rPr lang="zh-CN" altLang="en-US" dirty="0" smtClean="0"/>
              <a:t>周计划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2017.6.9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27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上阶段任务目标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号</a:t>
            </a:r>
            <a:r>
              <a:rPr lang="en-US" altLang="zh-CN" dirty="0" smtClean="0"/>
              <a:t>—6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阶段迭代任务：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、用户需求规格说明书签字确认，已完成</a:t>
            </a:r>
            <a:r>
              <a:rPr lang="zh-CN" altLang="en-US" dirty="0"/>
              <a:t>一</a:t>
            </a:r>
            <a:r>
              <a:rPr lang="zh-CN" altLang="en-US" dirty="0" smtClean="0"/>
              <a:t>轮评审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进行中，计划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号进行确认并签字；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、详细设计说明书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进行中，迭代进行，计划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完成整体设计文档；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WMS</a:t>
            </a:r>
            <a:r>
              <a:rPr lang="zh-CN" altLang="en-US" dirty="0"/>
              <a:t>接口：上架任务、下架任务接口</a:t>
            </a:r>
            <a:r>
              <a:rPr lang="zh-CN" altLang="en-US" dirty="0" smtClean="0"/>
              <a:t>对接完成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已完成；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、任务分解服务设计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5518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本阶段任务目标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3499338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时间：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号</a:t>
            </a:r>
            <a:r>
              <a:rPr lang="en-US" altLang="zh-CN" sz="1200" dirty="0" smtClean="0"/>
              <a:t>—6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17</a:t>
            </a:r>
            <a:r>
              <a:rPr lang="zh-CN" altLang="en-US" sz="1200" dirty="0" smtClean="0"/>
              <a:t>号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阶段迭代任务：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、整托入库推荐区域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巷道计算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冒烟测试；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、散件入库工作台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货架计算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进行中；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、任务拆分功能：</a:t>
            </a:r>
            <a:endParaRPr lang="en-US" altLang="zh-CN" sz="1200" dirty="0" smtClean="0"/>
          </a:p>
          <a:p>
            <a:r>
              <a:rPr lang="zh-CN" altLang="en-US" sz="1200" dirty="0" smtClean="0"/>
              <a:t>①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整托入库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进行中；</a:t>
            </a:r>
            <a:endParaRPr lang="en-US" altLang="zh-CN" sz="1200" dirty="0" smtClean="0"/>
          </a:p>
          <a:p>
            <a:r>
              <a:rPr lang="zh-CN" altLang="en-US" sz="1200" dirty="0" smtClean="0"/>
              <a:t>②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整托出库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进行中；</a:t>
            </a:r>
            <a:endParaRPr lang="en-US" altLang="zh-CN" sz="1200" dirty="0" smtClean="0"/>
          </a:p>
          <a:p>
            <a:r>
              <a:rPr lang="zh-CN" altLang="en-US" sz="1200" dirty="0" smtClean="0"/>
              <a:t>③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散件出库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进行中；</a:t>
            </a:r>
            <a:endParaRPr lang="en-US" altLang="zh-CN" sz="1200" dirty="0" smtClean="0"/>
          </a:p>
          <a:p>
            <a:r>
              <a:rPr lang="zh-CN" altLang="en-US" sz="1200" dirty="0" smtClean="0"/>
              <a:t>④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散件入库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进行中；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72809" y="2004645"/>
            <a:ext cx="3499338" cy="26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、堆垛机任务调度</a:t>
            </a: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进行中</a:t>
            </a: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、堆垛机接口对接</a:t>
            </a: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进行中；</a:t>
            </a: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、输送线接口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对接</a:t>
            </a: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进行中；</a:t>
            </a: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8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5-6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/>
              <a:t>任务</a:t>
            </a:r>
            <a:r>
              <a:rPr lang="zh-CN" altLang="en-US" dirty="0"/>
              <a:t>分解</a:t>
            </a:r>
            <a:r>
              <a:rPr lang="zh-CN" altLang="zh-CN" dirty="0"/>
              <a:t>功能</a:t>
            </a:r>
            <a:r>
              <a:rPr lang="zh-CN" altLang="en-US" dirty="0" smtClean="0"/>
              <a:t>（整托</a:t>
            </a:r>
            <a:r>
              <a:rPr lang="zh-CN" altLang="en-US" dirty="0"/>
              <a:t>下架、散件下</a:t>
            </a:r>
            <a:r>
              <a:rPr lang="zh-CN" altLang="en-US" dirty="0" smtClean="0"/>
              <a:t>架）功能开发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</a:t>
            </a:r>
            <a:r>
              <a:rPr lang="zh-CN" altLang="zh-CN" dirty="0" smtClean="0"/>
              <a:t>；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整托上架推荐区域、巷道</a:t>
            </a:r>
            <a:r>
              <a:rPr lang="zh-CN" altLang="en-US" dirty="0" smtClean="0"/>
              <a:t>计算功能开发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冒烟测试；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分解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（整托上架、散件上架、增值服务）</a:t>
            </a:r>
            <a:r>
              <a:rPr lang="zh-CN" altLang="zh-CN" dirty="0" smtClean="0"/>
              <a:t>设计及串联数据流向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、散件上架推荐工作台、计算货架功能设计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、输送线接口开发（流转节点信息查询）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、堆垛机接口开发（上下架任务、任务执行通知、设备状态通知 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进行中；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、测试方案编写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进行中；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850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12-6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任务</a:t>
            </a:r>
            <a:r>
              <a:rPr lang="zh-CN" altLang="en-US" dirty="0"/>
              <a:t>分解</a:t>
            </a:r>
            <a:r>
              <a:rPr lang="zh-CN" altLang="zh-CN" dirty="0"/>
              <a:t>功能</a:t>
            </a:r>
            <a:r>
              <a:rPr lang="zh-CN" altLang="en-US" dirty="0" smtClean="0"/>
              <a:t>（整托上架、散件上架）功能开发；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、散件上架推荐工作台、计算货架功能开发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、功能测试要点、用例评审；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、输送线接口开发（补托盘或周转箱任务、转发保税号、称重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测体积、工作台启用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禁用）；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、堆垛机接口开发（货物到达 、请求上货、上报库位错误、异常上货 ）；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发版</a:t>
            </a:r>
            <a:r>
              <a:rPr lang="en-US" altLang="zh-CN" dirty="0" smtClean="0"/>
              <a:t>V1.0.1  </a:t>
            </a:r>
            <a:r>
              <a:rPr lang="zh-CN" altLang="en-US" dirty="0" smtClean="0"/>
              <a:t>（包含整体流程功能：整托下架、整托上架、散件上架、散件下架）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V1.0.1</a:t>
            </a:r>
            <a:r>
              <a:rPr lang="zh-CN" altLang="en-US" dirty="0" smtClean="0"/>
              <a:t>功能测试；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50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、任务调度出现队列重复查询问题，导致调度时会重复调度一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已接近；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需协调：黄总、刘琪总进行代码走查。 （现已采取通过先</a:t>
            </a:r>
            <a:r>
              <a:rPr lang="en-US" altLang="zh-CN" dirty="0" smtClean="0"/>
              <a:t>pick</a:t>
            </a:r>
            <a:r>
              <a:rPr lang="zh-CN" altLang="en-US" dirty="0" smtClean="0"/>
              <a:t>消息队列数据，处理完再进行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消息队列数据，解决此问题）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、输送线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接口开发，已进行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天，未能开发出可用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已解决；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、配置库备份，中创能否对配置库备份，若无法备份，请黄总协调人员负责系统源码备份，避免系统崩溃导致代码丢失等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、散件验证保税号，由</a:t>
            </a:r>
            <a:r>
              <a:rPr lang="en-US" altLang="zh-CN" dirty="0" smtClean="0"/>
              <a:t>WMS</a:t>
            </a:r>
            <a:r>
              <a:rPr lang="zh-CN" altLang="en-US" dirty="0" smtClean="0"/>
              <a:t>下发保税号信息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跟踪人：黄丹武、丁元明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409</TotalTime>
  <Words>618</Words>
  <Application>Microsoft Office PowerPoint</Application>
  <PresentationFormat>自定义</PresentationFormat>
  <Paragraphs>46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主要事件</vt:lpstr>
      <vt:lpstr>昆山综保仓 智能仓储周计划</vt:lpstr>
      <vt:lpstr>上阶段任务目标</vt:lpstr>
      <vt:lpstr>本阶段任务目标</vt:lpstr>
      <vt:lpstr>本周任务</vt:lpstr>
      <vt:lpstr>下周计划</vt:lpstr>
      <vt:lpstr>问题跟踪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华恒东厂木牛流马系统 运维现状分析</dc:title>
  <dc:creator>wang</dc:creator>
  <cp:lastModifiedBy>0290</cp:lastModifiedBy>
  <cp:revision>68</cp:revision>
  <dcterms:created xsi:type="dcterms:W3CDTF">2017-05-25T01:21:14Z</dcterms:created>
  <dcterms:modified xsi:type="dcterms:W3CDTF">2017-06-09T09:06:40Z</dcterms:modified>
</cp:coreProperties>
</file>