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59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4B2450-C57D-4DC9-9AF2-A45C491A2382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A15544-895A-4196-AF0E-4188B938C8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昆山新宁综保仓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智能仓储周计划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2017.6.16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本阶段任务目标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3499338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200" dirty="0" smtClean="0"/>
              <a:t>时间：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月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号</a:t>
            </a:r>
            <a:r>
              <a:rPr lang="en-US" altLang="zh-CN" sz="1200" dirty="0" smtClean="0"/>
              <a:t>—6</a:t>
            </a:r>
            <a:r>
              <a:rPr lang="zh-CN" altLang="en-US" sz="1200" dirty="0" smtClean="0"/>
              <a:t>月</a:t>
            </a:r>
            <a:r>
              <a:rPr lang="en-US" altLang="zh-CN" sz="1200" dirty="0" smtClean="0"/>
              <a:t>17</a:t>
            </a:r>
            <a:r>
              <a:rPr lang="zh-CN" altLang="en-US" sz="1200" dirty="0" smtClean="0"/>
              <a:t>号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/>
              <a:t>阶段迭代任务：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、整托入库推荐区域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巷道计算</a:t>
            </a:r>
            <a:r>
              <a:rPr lang="en-US" altLang="zh-CN" sz="1200" dirty="0" smtClean="0"/>
              <a:t>----</a:t>
            </a:r>
            <a:r>
              <a:rPr lang="zh-CN" altLang="en-US" sz="1200" dirty="0" smtClean="0"/>
              <a:t>已完成；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、散件入库工作台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货架计算</a:t>
            </a:r>
            <a:r>
              <a:rPr lang="en-US" altLang="zh-CN" sz="1200" dirty="0" smtClean="0"/>
              <a:t>----</a:t>
            </a:r>
            <a:r>
              <a:rPr lang="zh-CN" altLang="en-US" sz="1200" dirty="0" smtClean="0"/>
              <a:t>已完成；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、任务拆分功能：</a:t>
            </a:r>
            <a:endParaRPr lang="en-US" altLang="zh-CN" sz="1200" dirty="0" smtClean="0"/>
          </a:p>
          <a:p>
            <a:r>
              <a:rPr lang="zh-CN" altLang="en-US" sz="1200" dirty="0" smtClean="0"/>
              <a:t>①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整托入库</a:t>
            </a:r>
            <a:r>
              <a:rPr lang="en-US" altLang="zh-CN" sz="1200" dirty="0" smtClean="0"/>
              <a:t>------</a:t>
            </a:r>
            <a:r>
              <a:rPr lang="zh-CN" altLang="en-US" sz="1200" dirty="0" smtClean="0"/>
              <a:t>进行中；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预计下周一完成</a:t>
            </a:r>
            <a:endParaRPr lang="en-US" altLang="zh-CN" sz="1200" dirty="0" smtClean="0"/>
          </a:p>
          <a:p>
            <a:r>
              <a:rPr lang="zh-CN" altLang="en-US" sz="1200" dirty="0" smtClean="0"/>
              <a:t>②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整托出库</a:t>
            </a:r>
            <a:r>
              <a:rPr lang="en-US" altLang="zh-CN" sz="1200" dirty="0" smtClean="0"/>
              <a:t>------</a:t>
            </a:r>
            <a:r>
              <a:rPr lang="zh-CN" altLang="en-US" sz="1200" dirty="0" smtClean="0"/>
              <a:t>已完成；</a:t>
            </a:r>
            <a:endParaRPr lang="en-US" altLang="zh-CN" sz="1200" dirty="0" smtClean="0"/>
          </a:p>
          <a:p>
            <a:r>
              <a:rPr lang="zh-CN" altLang="en-US" sz="1200" dirty="0" smtClean="0"/>
              <a:t>③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散件出库</a:t>
            </a:r>
            <a:r>
              <a:rPr lang="en-US" altLang="zh-CN" sz="1200" dirty="0" smtClean="0"/>
              <a:t>------</a:t>
            </a:r>
            <a:r>
              <a:rPr lang="zh-CN" altLang="en-US" sz="1200" dirty="0" smtClean="0"/>
              <a:t>已完成（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月</a:t>
            </a:r>
            <a:r>
              <a:rPr lang="en-US" altLang="zh-CN" sz="1200" smtClean="0"/>
              <a:t>17</a:t>
            </a:r>
            <a:r>
              <a:rPr lang="zh-CN" altLang="en-US" sz="1200" smtClean="0"/>
              <a:t>）</a:t>
            </a:r>
            <a:r>
              <a:rPr lang="en-US" altLang="zh-CN" sz="1200" dirty="0" smtClean="0"/>
              <a:t>;</a:t>
            </a:r>
            <a:endParaRPr lang="en-US" altLang="zh-CN" sz="1200" dirty="0" smtClean="0"/>
          </a:p>
          <a:p>
            <a:r>
              <a:rPr lang="zh-CN" altLang="en-US" sz="1200" dirty="0" smtClean="0"/>
              <a:t>④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散件入库</a:t>
            </a:r>
            <a:r>
              <a:rPr lang="en-US" altLang="zh-CN" sz="1200" dirty="0" smtClean="0"/>
              <a:t>------</a:t>
            </a:r>
            <a:r>
              <a:rPr lang="zh-CN" altLang="en-US" sz="1200" dirty="0" smtClean="0"/>
              <a:t>已完成；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  <p:sp>
        <p:nvSpPr>
          <p:cNvPr id="4" name="内容占位符 2"/>
          <p:cNvSpPr txBox="1"/>
          <p:nvPr/>
        </p:nvSpPr>
        <p:spPr>
          <a:xfrm>
            <a:off x="5172809" y="2004645"/>
            <a:ext cx="3499338" cy="2616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、堆垛机任务调度</a:t>
            </a:r>
            <a:r>
              <a:rPr kumimoji="0" lang="en-US" altLang="zh-CN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------</a:t>
            </a:r>
            <a:r>
              <a:rPr kumimoji="0" lang="zh-CN" altLang="en-US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已完成；</a:t>
            </a:r>
            <a:endParaRPr kumimoji="0" lang="en-US" altLang="zh-CN" sz="12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、堆垛机接口</a:t>
            </a:r>
            <a:r>
              <a:rPr lang="zh-CN" altLang="en-US" sz="1200" cap="all" dirty="0"/>
              <a:t>开发</a:t>
            </a:r>
            <a:r>
              <a:rPr kumimoji="0" lang="en-US" altLang="zh-CN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------</a:t>
            </a:r>
            <a:r>
              <a:rPr kumimoji="0" lang="zh-CN" altLang="en-US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已完成；</a:t>
            </a:r>
            <a:endParaRPr kumimoji="0" lang="en-US" altLang="zh-CN" sz="12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、输送线接口对接</a:t>
            </a:r>
            <a:r>
              <a:rPr kumimoji="0" lang="en-US" altLang="zh-CN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------</a:t>
            </a:r>
            <a:r>
              <a:rPr kumimoji="0" lang="zh-CN" altLang="en-US" sz="1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进行中；</a:t>
            </a:r>
            <a:endParaRPr kumimoji="0" lang="en-US" altLang="zh-CN" sz="12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/>
            </a:pPr>
            <a:endParaRPr kumimoji="0" lang="en-US" altLang="zh-CN" sz="12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12-6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/>
              <a:t>任务</a:t>
            </a:r>
            <a:r>
              <a:rPr lang="zh-CN" altLang="en-US" dirty="0"/>
              <a:t>分解</a:t>
            </a:r>
            <a:r>
              <a:rPr lang="zh-CN" altLang="zh-CN" dirty="0"/>
              <a:t>功能</a:t>
            </a:r>
            <a:r>
              <a:rPr lang="zh-CN" altLang="en-US" dirty="0" smtClean="0"/>
              <a:t>（整托上</a:t>
            </a:r>
            <a:r>
              <a:rPr lang="zh-CN" altLang="en-US" dirty="0"/>
              <a:t>架、散件上</a:t>
            </a:r>
            <a:r>
              <a:rPr lang="zh-CN" altLang="en-US" dirty="0" smtClean="0"/>
              <a:t>架）功能开发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进行中</a:t>
            </a:r>
            <a:r>
              <a:rPr lang="zh-CN" altLang="zh-CN" dirty="0" smtClean="0"/>
              <a:t>；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、散件上架推荐工作台、计算货架功能设计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已完成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、输送线接口开发（地址申请指令）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已完成；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、堆垛机接口开发（上下架任务、任务执行通知、设备状态通知 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已完成；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>
                <a:sym typeface="+mn-ea"/>
              </a:rPr>
              <a:t>6</a:t>
            </a:r>
            <a:r>
              <a:rPr lang="zh-CN" altLang="en-US" dirty="0" smtClean="0">
                <a:sym typeface="+mn-ea"/>
              </a:rPr>
              <a:t>月</a:t>
            </a:r>
            <a:r>
              <a:rPr lang="en-US" altLang="zh-CN" dirty="0" smtClean="0">
                <a:sym typeface="+mn-ea"/>
              </a:rPr>
              <a:t>15</a:t>
            </a:r>
            <a:r>
              <a:rPr lang="zh-CN" altLang="en-US" dirty="0" smtClean="0">
                <a:sym typeface="+mn-ea"/>
              </a:rPr>
              <a:t>发版</a:t>
            </a:r>
            <a:r>
              <a:rPr lang="en-US" altLang="zh-CN" dirty="0" smtClean="0">
                <a:sym typeface="+mn-ea"/>
              </a:rPr>
              <a:t>V1.0.1  </a:t>
            </a:r>
            <a:r>
              <a:rPr lang="zh-CN" altLang="en-US" dirty="0" smtClean="0">
                <a:sym typeface="+mn-ea"/>
              </a:rPr>
              <a:t>（包含流程功能：整托下</a:t>
            </a:r>
            <a:r>
              <a:rPr lang="zh-CN" altLang="en-US" dirty="0">
                <a:sym typeface="+mn-ea"/>
              </a:rPr>
              <a:t>架）， </a:t>
            </a:r>
            <a:r>
              <a:rPr lang="en-US" altLang="zh-CN" dirty="0" smtClean="0">
                <a:sym typeface="+mn-ea"/>
              </a:rPr>
              <a:t>WMS</a:t>
            </a:r>
            <a:r>
              <a:rPr lang="zh-CN" altLang="en-US" dirty="0">
                <a:sym typeface="+mn-ea"/>
              </a:rPr>
              <a:t>接口、堆垛机</a:t>
            </a:r>
            <a:r>
              <a:rPr lang="zh-CN" altLang="en-US" dirty="0" smtClean="0">
                <a:sym typeface="+mn-ea"/>
              </a:rPr>
              <a:t>接口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已发版</a:t>
            </a:r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19-6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任务</a:t>
            </a:r>
            <a:r>
              <a:rPr lang="zh-CN" altLang="en-US" dirty="0"/>
              <a:t>分解</a:t>
            </a:r>
            <a:r>
              <a:rPr lang="zh-CN" altLang="zh-CN" dirty="0"/>
              <a:t>功能</a:t>
            </a:r>
            <a:r>
              <a:rPr lang="zh-CN" altLang="en-US" dirty="0" smtClean="0"/>
              <a:t>（增值服务）功能开发；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、输送线对接接口功能开发；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、堆垛机接口开发（货物到达 、请求上货、上报库位错误、异常上货 ）；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AGV </a:t>
            </a:r>
            <a:r>
              <a:rPr lang="zh-CN" altLang="en-US" dirty="0" smtClean="0"/>
              <a:t>接口功能开发；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V1.0.1</a:t>
            </a:r>
            <a:r>
              <a:rPr lang="zh-CN" altLang="en-US" dirty="0" smtClean="0"/>
              <a:t>功能测试（整托下架）；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V1.1.0</a:t>
            </a:r>
            <a:r>
              <a:rPr lang="zh-CN" altLang="en-US" dirty="0" smtClean="0"/>
              <a:t>功能发版（散件上架、散件下架、整托上架）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问题跟踪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输送</a:t>
            </a:r>
            <a:r>
              <a:rPr lang="zh-CN" altLang="en-US" dirty="0" smtClean="0"/>
              <a:t>线</a:t>
            </a:r>
            <a:r>
              <a:rPr lang="en-US" altLang="zh-CN" dirty="0" smtClean="0"/>
              <a:t>PLC</a:t>
            </a:r>
            <a:r>
              <a:rPr lang="zh-CN" altLang="en-US" dirty="0" smtClean="0"/>
              <a:t>接口预计本周一进行对接测试联调、韩强周四提供新的数据格式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预计下周三进行对接测试；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WMS</a:t>
            </a:r>
            <a:r>
              <a:rPr lang="zh-CN" altLang="en-US" dirty="0" smtClean="0"/>
              <a:t>添加下发保税号接口、需增加上传散件下架结果接口，便于</a:t>
            </a:r>
            <a:r>
              <a:rPr lang="en-US" altLang="zh-CN" dirty="0" smtClean="0"/>
              <a:t>WCS</a:t>
            </a:r>
            <a:r>
              <a:rPr lang="zh-CN" altLang="en-US" dirty="0" smtClean="0"/>
              <a:t>总控更新散件货架仓位信息；需提供最新的接口文档；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、输送线接口中无呼叫木牛功能，无法满足工作台叫货架功能；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3905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84</TotalTime>
  <Words>415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Impact</vt:lpstr>
      <vt:lpstr>主要事件</vt:lpstr>
      <vt:lpstr>昆山新宁综保仓 智能仓储周计划</vt:lpstr>
      <vt:lpstr>本阶段任务目标</vt:lpstr>
      <vt:lpstr>本周任务</vt:lpstr>
      <vt:lpstr>下周计划</vt:lpstr>
      <vt:lpstr>问题跟踪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华恒东厂木牛流马系统 运维现状分析</dc:title>
  <dc:creator>wang</dc:creator>
  <cp:lastModifiedBy>0330</cp:lastModifiedBy>
  <cp:revision>79</cp:revision>
  <dcterms:created xsi:type="dcterms:W3CDTF">2017-05-25T01:21:00Z</dcterms:created>
  <dcterms:modified xsi:type="dcterms:W3CDTF">2017-06-17T07:40:56Z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