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3114668" cy="5000660"/>
          </a:xfrm>
        </p:spPr>
        <p:txBody>
          <a:bodyPr>
            <a:noAutofit/>
          </a:bodyPr>
          <a:lstStyle/>
          <a:p>
            <a:r>
              <a:rPr lang="zh-CN" altLang="en-US" sz="1400" dirty="0" smtClean="0"/>
              <a:t>输入网址：</a:t>
            </a:r>
            <a:r>
              <a:rPr lang="en-US" altLang="zh-CN" sz="1400" dirty="0" smtClean="0"/>
              <a:t> </a:t>
            </a:r>
            <a:r>
              <a:rPr lang="en-US" altLang="zh-CN" sz="1400" dirty="0" smtClean="0">
                <a:hlinkClick r:id="rId2"/>
              </a:rPr>
              <a:t>https://github.com/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若如右图所示，则直接输入用户名、邮箱和密码（大于</a:t>
            </a:r>
            <a:r>
              <a:rPr lang="en-US" altLang="zh-CN" sz="1400" dirty="0" smtClean="0"/>
              <a:t>15</a:t>
            </a:r>
            <a:r>
              <a:rPr lang="zh-CN" altLang="en-US" sz="1400" dirty="0" smtClean="0"/>
              <a:t>位或至少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位的数字和小写字母）点击</a:t>
            </a:r>
            <a:r>
              <a:rPr lang="en-US" altLang="zh-CN" sz="1400" dirty="0" smtClean="0"/>
              <a:t>Sign up for </a:t>
            </a:r>
            <a:r>
              <a:rPr lang="en-US" altLang="zh-CN" sz="1400" dirty="0" err="1" smtClean="0"/>
              <a:t>GitHub</a:t>
            </a:r>
            <a:r>
              <a:rPr lang="zh-CN" altLang="en-US" sz="1400" dirty="0" smtClean="0"/>
              <a:t>；否则需点击上方的</a:t>
            </a:r>
            <a:r>
              <a:rPr lang="en-US" altLang="zh-CN" sz="1400" dirty="0" smtClean="0"/>
              <a:t>Sign up</a:t>
            </a:r>
            <a:r>
              <a:rPr lang="zh-CN" altLang="en-US" sz="1400" dirty="0" smtClean="0"/>
              <a:t>跳转注册页面；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点击</a:t>
            </a:r>
            <a:r>
              <a:rPr lang="en-US" altLang="zh-CN" sz="1400" dirty="0" smtClean="0"/>
              <a:t>Create an </a:t>
            </a:r>
            <a:r>
              <a:rPr lang="en-US" altLang="zh-CN" sz="1400" dirty="0" err="1" smtClean="0"/>
              <a:t>accout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选择</a:t>
            </a:r>
            <a:r>
              <a:rPr lang="en-US" altLang="zh-CN" sz="1400" dirty="0" smtClean="0"/>
              <a:t>free</a:t>
            </a:r>
            <a:r>
              <a:rPr lang="zh-CN" altLang="en-US" sz="1400" dirty="0" smtClean="0"/>
              <a:t>（免费）后，点击</a:t>
            </a:r>
            <a:r>
              <a:rPr lang="en-US" altLang="zh-CN" sz="1400" dirty="0" smtClean="0"/>
              <a:t>Continue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填写你的经历后点击</a:t>
            </a:r>
            <a:r>
              <a:rPr lang="en-US" altLang="zh-CN" sz="1400" dirty="0" smtClean="0"/>
              <a:t>submit</a:t>
            </a:r>
            <a:r>
              <a:rPr lang="zh-CN" altLang="en-US" sz="1400" dirty="0" smtClean="0"/>
              <a:t>或直接点击</a:t>
            </a:r>
            <a:r>
              <a:rPr lang="en-US" altLang="zh-CN" sz="1400" dirty="0" smtClean="0"/>
              <a:t>skip this step</a:t>
            </a:r>
            <a:r>
              <a:rPr lang="zh-CN" altLang="en-US" sz="1400" dirty="0" smtClean="0"/>
              <a:t>就完成注册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注册完成后需到你填写的邮箱中点击验证一下邮箱有效，否则设置（</a:t>
            </a:r>
            <a:r>
              <a:rPr lang="en-US" altLang="zh-CN" sz="1400" dirty="0" smtClean="0"/>
              <a:t>Settings</a:t>
            </a:r>
            <a:r>
              <a:rPr lang="zh-CN" altLang="en-US" sz="1400" dirty="0" smtClean="0"/>
              <a:t>）的</a:t>
            </a:r>
            <a:r>
              <a:rPr lang="en-US" altLang="zh-CN" sz="1400" dirty="0" smtClean="0"/>
              <a:t>Emails</a:t>
            </a:r>
            <a:r>
              <a:rPr lang="zh-CN" altLang="en-US" sz="1400" dirty="0" smtClean="0"/>
              <a:t>后面会有感叹号并且无法使用</a:t>
            </a:r>
            <a:r>
              <a:rPr lang="en-US" altLang="zh-CN" sz="1400" dirty="0" err="1" smtClean="0"/>
              <a:t>github</a:t>
            </a:r>
            <a:r>
              <a:rPr lang="zh-CN" altLang="en-US" sz="1400" dirty="0" smtClean="0"/>
              <a:t>中的其他功能。</a:t>
            </a:r>
            <a:endParaRPr lang="zh-CN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500174"/>
            <a:ext cx="508788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4680" y="5000636"/>
            <a:ext cx="563932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123</Words>
  <PresentationFormat>全屏显示(4:3)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注册账号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注册账号</dc:title>
  <dc:creator>0322</dc:creator>
  <cp:lastModifiedBy>0322</cp:lastModifiedBy>
  <cp:revision>3</cp:revision>
  <dcterms:created xsi:type="dcterms:W3CDTF">2018-11-09T05:50:20Z</dcterms:created>
  <dcterms:modified xsi:type="dcterms:W3CDTF">2018-11-09T06:10:39Z</dcterms:modified>
</cp:coreProperties>
</file>