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zhihu.com/explor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zhihu.com/explor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zhihu.com/explo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zhihu.com/explo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aobao.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selenium</a:t>
            </a:r>
            <a:r>
              <a:rPr lang="zh-CN" altLang="en-US" dirty="0" smtClean="0"/>
              <a:t>主要功能</a:t>
            </a:r>
            <a:endParaRPr lang="zh-CN" altLang="en-US" dirty="0"/>
          </a:p>
        </p:txBody>
      </p:sp>
      <p:sp>
        <p:nvSpPr>
          <p:cNvPr id="3" name="内容占位符 2"/>
          <p:cNvSpPr>
            <a:spLocks noGrp="1"/>
          </p:cNvSpPr>
          <p:nvPr>
            <p:ph idx="1"/>
          </p:nvPr>
        </p:nvSpPr>
        <p:spPr/>
        <p:txBody>
          <a:bodyPr/>
          <a:lstStyle/>
          <a:p>
            <a:r>
              <a:rPr lang="zh-CN" altLang="en-US" dirty="0" smtClean="0"/>
              <a:t>测试与浏览器的兼容性</a:t>
            </a:r>
            <a:r>
              <a:rPr lang="en-US" altLang="zh-CN" dirty="0" smtClean="0"/>
              <a:t>——</a:t>
            </a:r>
            <a:r>
              <a:rPr lang="zh-CN" altLang="en-US" dirty="0" smtClean="0"/>
              <a:t>测试你的应用程序是否能够很好地工作在不同浏览器和操作系统之上；</a:t>
            </a:r>
            <a:endParaRPr lang="en-US" altLang="zh-CN" dirty="0" smtClean="0"/>
          </a:p>
          <a:p>
            <a:r>
              <a:rPr lang="zh-CN" altLang="en-US" dirty="0" smtClean="0"/>
              <a:t>测试系统功能</a:t>
            </a:r>
            <a:r>
              <a:rPr lang="en-US" altLang="zh-CN" dirty="0" smtClean="0"/>
              <a:t>——</a:t>
            </a:r>
            <a:r>
              <a:rPr lang="zh-CN" altLang="en-US" dirty="0" smtClean="0"/>
              <a:t>创建回归测试，检验软件功能和用户需求；</a:t>
            </a:r>
            <a:endParaRPr lang="en-US" altLang="zh-CN" dirty="0" smtClean="0"/>
          </a:p>
          <a:p>
            <a:r>
              <a:rPr lang="en-US" dirty="0" smtClean="0"/>
              <a:t>Selenium</a:t>
            </a:r>
            <a:r>
              <a:rPr lang="zh-CN" altLang="en-US" dirty="0" smtClean="0"/>
              <a:t>可用于爬虫，主要用来解决</a:t>
            </a:r>
            <a:r>
              <a:rPr lang="en-US" dirty="0" err="1" smtClean="0"/>
              <a:t>javascript</a:t>
            </a:r>
            <a:r>
              <a:rPr lang="zh-CN" altLang="en-US" dirty="0" smtClean="0"/>
              <a:t>渲染的问题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查找单个元素</a:t>
            </a:r>
            <a:endParaRPr lang="zh-CN" altLang="en-US" dirty="0"/>
          </a:p>
        </p:txBody>
      </p:sp>
      <p:sp>
        <p:nvSpPr>
          <p:cNvPr id="3" name="内容占位符 2"/>
          <p:cNvSpPr>
            <a:spLocks noGrp="1"/>
          </p:cNvSpPr>
          <p:nvPr>
            <p:ph idx="1"/>
          </p:nvPr>
        </p:nvSpPr>
        <p:spPr>
          <a:xfrm>
            <a:off x="457200" y="1428736"/>
            <a:ext cx="8229600" cy="4697427"/>
          </a:xfrm>
        </p:spPr>
        <p:txBody>
          <a:bodyPr>
            <a:noAutofit/>
          </a:bodyPr>
          <a:lstStyle/>
          <a:p>
            <a:r>
              <a:rPr lang="en-US" altLang="zh-CN" sz="2800" dirty="0" smtClean="0"/>
              <a:t>from selenium import </a:t>
            </a:r>
            <a:r>
              <a:rPr lang="en-US" altLang="zh-CN" sz="2800" dirty="0" err="1" smtClean="0"/>
              <a:t>webdriverfrom</a:t>
            </a:r>
            <a:endParaRPr lang="en-US" altLang="zh-CN" sz="2800" dirty="0" smtClean="0"/>
          </a:p>
          <a:p>
            <a:r>
              <a:rPr lang="en-US" altLang="zh-CN" sz="2800" dirty="0" smtClean="0"/>
              <a:t>selenium.webdriver.common.by import By</a:t>
            </a:r>
          </a:p>
          <a:p>
            <a:r>
              <a:rPr lang="en-US" altLang="zh-CN" sz="2800" dirty="0" smtClean="0"/>
              <a:t>browser=</a:t>
            </a:r>
            <a:r>
              <a:rPr lang="en-US" altLang="zh-CN" sz="2800" dirty="0" err="1" smtClean="0"/>
              <a:t>webdriver.Chrome</a:t>
            </a:r>
            <a:r>
              <a:rPr lang="en-US" altLang="zh-CN" sz="2800" dirty="0" smtClean="0"/>
              <a:t>()</a:t>
            </a:r>
            <a:r>
              <a:rPr lang="en-US" altLang="zh-CN" sz="2800" dirty="0" err="1" smtClean="0"/>
              <a:t>browser.get</a:t>
            </a:r>
            <a:r>
              <a:rPr lang="en-US" altLang="zh-CN" sz="2800" dirty="0" smtClean="0"/>
              <a:t>("http://www.taobao.com")</a:t>
            </a:r>
          </a:p>
          <a:p>
            <a:r>
              <a:rPr lang="en-US" altLang="zh-CN" sz="2800" dirty="0" err="1" smtClean="0"/>
              <a:t>input_first</a:t>
            </a:r>
            <a:r>
              <a:rPr lang="en-US" altLang="zh-CN" sz="2800" dirty="0" smtClean="0"/>
              <a:t>=</a:t>
            </a:r>
            <a:r>
              <a:rPr lang="en-US" altLang="zh-CN" sz="2800" dirty="0" err="1" smtClean="0"/>
              <a:t>browser.find_element_by_id</a:t>
            </a:r>
            <a:r>
              <a:rPr lang="en-US" altLang="zh-CN" sz="2800" dirty="0" smtClean="0"/>
              <a:t>("q")</a:t>
            </a:r>
          </a:p>
          <a:p>
            <a:r>
              <a:rPr lang="en-US" altLang="zh-CN" sz="2800" dirty="0" err="1" smtClean="0"/>
              <a:t>input_second</a:t>
            </a:r>
            <a:r>
              <a:rPr lang="en-US" altLang="zh-CN" sz="2800" dirty="0" smtClean="0"/>
              <a:t>=</a:t>
            </a:r>
            <a:r>
              <a:rPr lang="en-US" altLang="zh-CN" sz="2800" dirty="0" err="1" smtClean="0"/>
              <a:t>browser.find_element_by_css_selector</a:t>
            </a:r>
            <a:r>
              <a:rPr lang="en-US" altLang="zh-CN" sz="2800" dirty="0" smtClean="0"/>
              <a:t>("#q")</a:t>
            </a:r>
          </a:p>
          <a:p>
            <a:r>
              <a:rPr lang="en-US" altLang="zh-CN" sz="2800" dirty="0" err="1" smtClean="0"/>
              <a:t>input_third</a:t>
            </a:r>
            <a:r>
              <a:rPr lang="en-US" altLang="zh-CN" sz="2800" dirty="0" smtClean="0"/>
              <a:t>=</a:t>
            </a:r>
            <a:r>
              <a:rPr lang="en-US" altLang="zh-CN" sz="2800" dirty="0" err="1" smtClean="0"/>
              <a:t>browser.find_element</a:t>
            </a:r>
            <a:r>
              <a:rPr lang="en-US" altLang="zh-CN" sz="2800" dirty="0" smtClean="0"/>
              <a:t>(</a:t>
            </a:r>
            <a:r>
              <a:rPr lang="en-US" altLang="zh-CN" sz="2800" dirty="0" err="1" smtClean="0"/>
              <a:t>By.ID,"q</a:t>
            </a:r>
            <a:r>
              <a:rPr lang="en-US" altLang="zh-CN" sz="2800" dirty="0" smtClean="0"/>
              <a:t>")</a:t>
            </a:r>
          </a:p>
          <a:p>
            <a:r>
              <a:rPr lang="en-US" altLang="zh-CN" sz="2800" dirty="0" smtClean="0"/>
              <a:t>print(</a:t>
            </a:r>
            <a:r>
              <a:rPr lang="en-US" altLang="zh-CN" sz="2800" dirty="0" err="1" smtClean="0"/>
              <a:t>input_first,input_second,input_first</a:t>
            </a:r>
            <a:r>
              <a:rPr lang="en-US" altLang="zh-CN" sz="2800" dirty="0" smtClean="0"/>
              <a:t>)</a:t>
            </a:r>
          </a:p>
          <a:p>
            <a:r>
              <a:rPr lang="en-US" altLang="zh-CN" sz="2800" dirty="0" err="1" smtClean="0"/>
              <a:t>browser.close</a:t>
            </a:r>
            <a:r>
              <a:rPr lang="en-US" altLang="zh-CN" sz="2800"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查找多个元素</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from selenium import </a:t>
            </a:r>
            <a:r>
              <a:rPr lang="en-US" altLang="zh-CN" dirty="0" err="1" smtClean="0"/>
              <a:t>webdriverfrom</a:t>
            </a:r>
            <a:endParaRPr lang="en-US" altLang="zh-CN" dirty="0" smtClean="0"/>
          </a:p>
          <a:p>
            <a:r>
              <a:rPr lang="en-US" altLang="zh-CN" dirty="0" smtClean="0"/>
              <a:t>selenium.webdriver.common.by import By</a:t>
            </a:r>
          </a:p>
          <a:p>
            <a:r>
              <a:rPr lang="en-US" altLang="zh-CN" dirty="0" smtClean="0"/>
              <a:t>browser=</a:t>
            </a:r>
            <a:r>
              <a:rPr lang="en-US" altLang="zh-CN" dirty="0" err="1" smtClean="0"/>
              <a:t>webdriver.Chrome</a:t>
            </a:r>
            <a:r>
              <a:rPr lang="en-US" altLang="zh-CN" dirty="0" smtClean="0"/>
              <a:t>()</a:t>
            </a:r>
            <a:r>
              <a:rPr lang="en-US" altLang="zh-CN" dirty="0" err="1" smtClean="0"/>
              <a:t>browser.get</a:t>
            </a:r>
            <a:r>
              <a:rPr lang="en-US" altLang="zh-CN" dirty="0" smtClean="0"/>
              <a:t>("http://www.taobao.com")</a:t>
            </a:r>
          </a:p>
          <a:p>
            <a:r>
              <a:rPr lang="en-US" altLang="zh-CN" dirty="0" err="1" smtClean="0"/>
              <a:t>lis</a:t>
            </a:r>
            <a:r>
              <a:rPr lang="en-US" altLang="zh-CN" dirty="0" smtClean="0"/>
              <a:t>=</a:t>
            </a:r>
            <a:r>
              <a:rPr lang="en-US" altLang="zh-CN" dirty="0" err="1" smtClean="0"/>
              <a:t>browser.find_element_by_css_selector</a:t>
            </a:r>
            <a:r>
              <a:rPr lang="en-US" altLang="zh-CN" dirty="0" smtClean="0"/>
              <a:t>("</a:t>
            </a:r>
            <a:r>
              <a:rPr lang="en-US" altLang="zh-CN" dirty="0" err="1" smtClean="0"/>
              <a:t>li</a:t>
            </a:r>
            <a:r>
              <a:rPr lang="en-US" altLang="zh-CN" dirty="0" smtClean="0"/>
              <a:t>")</a:t>
            </a:r>
          </a:p>
          <a:p>
            <a:r>
              <a:rPr lang="en-US" altLang="zh-CN" dirty="0" err="1" smtClean="0"/>
              <a:t>lis_c</a:t>
            </a:r>
            <a:r>
              <a:rPr lang="en-US" altLang="zh-CN" dirty="0" smtClean="0"/>
              <a:t>=</a:t>
            </a:r>
            <a:r>
              <a:rPr lang="en-US" altLang="zh-CN" dirty="0" err="1" smtClean="0"/>
              <a:t>browser.find_element</a:t>
            </a:r>
            <a:r>
              <a:rPr lang="en-US" altLang="zh-CN" dirty="0" smtClean="0"/>
              <a:t>(</a:t>
            </a:r>
            <a:r>
              <a:rPr lang="en-US" altLang="zh-CN" dirty="0" err="1" smtClean="0"/>
              <a:t>By.CSS_SELECTOR,"li</a:t>
            </a:r>
            <a:r>
              <a:rPr lang="en-US" altLang="zh-CN" dirty="0" smtClean="0"/>
              <a:t>")</a:t>
            </a:r>
          </a:p>
          <a:p>
            <a:r>
              <a:rPr lang="en-US" altLang="zh-CN" dirty="0" smtClean="0"/>
              <a:t>print(</a:t>
            </a:r>
            <a:r>
              <a:rPr lang="en-US" altLang="zh-CN" dirty="0" err="1" smtClean="0"/>
              <a:t>lis,lis_c</a:t>
            </a:r>
            <a:r>
              <a:rPr lang="en-US" altLang="zh-CN" dirty="0" smtClean="0"/>
              <a:t>)</a:t>
            </a:r>
          </a:p>
          <a:p>
            <a:r>
              <a:rPr lang="en-US" altLang="zh-CN" dirty="0" err="1" smtClean="0"/>
              <a:t>browser.close</a:t>
            </a:r>
            <a:r>
              <a:rPr lang="en-US" altLang="zh-CN"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元素的交互操作 </a:t>
            </a:r>
            <a:br>
              <a:rPr lang="zh-CN" altLang="en-US" dirty="0" smtClean="0"/>
            </a:br>
            <a:r>
              <a:rPr lang="zh-CN" altLang="en-US" sz="3100" dirty="0" smtClean="0"/>
              <a:t>对获取到的元素调用交互方法</a:t>
            </a:r>
            <a:endParaRPr lang="zh-CN" altLang="en-US" sz="3100" dirty="0"/>
          </a:p>
        </p:txBody>
      </p:sp>
      <p:sp>
        <p:nvSpPr>
          <p:cNvPr id="3" name="内容占位符 2"/>
          <p:cNvSpPr>
            <a:spLocks noGrp="1"/>
          </p:cNvSpPr>
          <p:nvPr>
            <p:ph idx="1"/>
          </p:nvPr>
        </p:nvSpPr>
        <p:spPr/>
        <p:txBody>
          <a:bodyPr>
            <a:normAutofit fontScale="70000" lnSpcReduction="20000"/>
          </a:bodyPr>
          <a:lstStyle/>
          <a:p>
            <a:r>
              <a:rPr lang="en-US" altLang="zh-CN" dirty="0" smtClean="0"/>
              <a:t>from selenium import </a:t>
            </a:r>
            <a:r>
              <a:rPr lang="en-US" altLang="zh-CN" dirty="0" err="1" smtClean="0"/>
              <a:t>webdriver</a:t>
            </a:r>
            <a:endParaRPr lang="en-US" altLang="zh-CN" dirty="0" smtClean="0"/>
          </a:p>
          <a:p>
            <a:r>
              <a:rPr lang="en-US" altLang="zh-CN" dirty="0" smtClean="0"/>
              <a:t>import time</a:t>
            </a:r>
          </a:p>
          <a:p>
            <a:r>
              <a:rPr lang="en-US" altLang="zh-CN" dirty="0" smtClean="0"/>
              <a:t>browser=</a:t>
            </a:r>
            <a:r>
              <a:rPr lang="en-US" altLang="zh-CN" dirty="0" err="1" smtClean="0"/>
              <a:t>webdriver.Chrome</a:t>
            </a:r>
            <a:r>
              <a:rPr lang="en-US" altLang="zh-CN" dirty="0" smtClean="0"/>
              <a:t>()</a:t>
            </a:r>
          </a:p>
          <a:p>
            <a:r>
              <a:rPr lang="en-US" altLang="zh-CN" dirty="0" err="1" smtClean="0"/>
              <a:t>browser.get</a:t>
            </a:r>
            <a:r>
              <a:rPr lang="en-US" altLang="zh-CN" dirty="0" smtClean="0"/>
              <a:t>("https://www.taobao.com")</a:t>
            </a:r>
          </a:p>
          <a:p>
            <a:r>
              <a:rPr lang="en-US" altLang="zh-CN" dirty="0" smtClean="0"/>
              <a:t>input=</a:t>
            </a:r>
            <a:r>
              <a:rPr lang="en-US" altLang="zh-CN" dirty="0" err="1" smtClean="0"/>
              <a:t>browser.find_element_by_id</a:t>
            </a:r>
            <a:r>
              <a:rPr lang="en-US" altLang="zh-CN" dirty="0" smtClean="0"/>
              <a:t>("q")</a:t>
            </a:r>
          </a:p>
          <a:p>
            <a:r>
              <a:rPr lang="en-US" altLang="zh-CN" dirty="0" err="1" smtClean="0"/>
              <a:t>input.send_keys</a:t>
            </a:r>
            <a:r>
              <a:rPr lang="en-US" altLang="zh-CN" dirty="0" smtClean="0"/>
              <a:t>("</a:t>
            </a:r>
            <a:r>
              <a:rPr lang="en-US" altLang="zh-CN" dirty="0" err="1" smtClean="0"/>
              <a:t>iPhone</a:t>
            </a:r>
            <a:r>
              <a:rPr lang="en-US" altLang="zh-CN" dirty="0" smtClean="0"/>
              <a:t>")</a:t>
            </a:r>
          </a:p>
          <a:p>
            <a:r>
              <a:rPr lang="en-US" altLang="zh-CN" dirty="0" err="1" smtClean="0"/>
              <a:t>time.sleep</a:t>
            </a:r>
            <a:r>
              <a:rPr lang="en-US" altLang="zh-CN" dirty="0" smtClean="0"/>
              <a:t>(10)</a:t>
            </a:r>
          </a:p>
          <a:p>
            <a:r>
              <a:rPr lang="en-US" altLang="zh-CN" dirty="0" err="1" smtClean="0"/>
              <a:t>input.clear</a:t>
            </a:r>
            <a:r>
              <a:rPr lang="en-US" altLang="zh-CN" dirty="0" smtClean="0"/>
              <a:t>()</a:t>
            </a:r>
          </a:p>
          <a:p>
            <a:r>
              <a:rPr lang="en-US" altLang="zh-CN" dirty="0" err="1" smtClean="0"/>
              <a:t>input.send_keys</a:t>
            </a:r>
            <a:r>
              <a:rPr lang="en-US" altLang="zh-CN" dirty="0" smtClean="0"/>
              <a:t>("</a:t>
            </a:r>
            <a:r>
              <a:rPr lang="en-US" altLang="zh-CN" dirty="0" err="1" smtClean="0"/>
              <a:t>iPad</a:t>
            </a:r>
            <a:r>
              <a:rPr lang="en-US" altLang="zh-CN" dirty="0" smtClean="0"/>
              <a:t>")</a:t>
            </a:r>
          </a:p>
          <a:p>
            <a:r>
              <a:rPr lang="en-US" altLang="zh-CN" dirty="0" smtClean="0"/>
              <a:t>button=</a:t>
            </a:r>
            <a:r>
              <a:rPr lang="en-US" altLang="zh-CN" dirty="0" err="1" smtClean="0"/>
              <a:t>browser.find_element_by_class_name</a:t>
            </a:r>
            <a:r>
              <a:rPr lang="en-US" altLang="zh-CN" dirty="0" smtClean="0"/>
              <a:t>("</a:t>
            </a:r>
            <a:r>
              <a:rPr lang="en-US" altLang="zh-CN" dirty="0" err="1" smtClean="0"/>
              <a:t>btn</a:t>
            </a:r>
            <a:r>
              <a:rPr lang="en-US" altLang="zh-CN" dirty="0" smtClean="0"/>
              <a:t>-search")</a:t>
            </a:r>
          </a:p>
          <a:p>
            <a:r>
              <a:rPr lang="en-US" altLang="zh-CN" dirty="0" err="1" smtClean="0"/>
              <a:t>button.click</a:t>
            </a:r>
            <a:r>
              <a:rPr lang="en-US" altLang="zh-CN" dirty="0" smtClean="0"/>
              <a:t>()</a:t>
            </a:r>
          </a:p>
          <a:p>
            <a:r>
              <a:rPr lang="en-US" altLang="zh-CN" dirty="0" err="1" smtClean="0"/>
              <a:t>time.sleep</a:t>
            </a:r>
            <a:r>
              <a:rPr lang="en-US" altLang="zh-CN" dirty="0" smtClean="0"/>
              <a:t>(10)</a:t>
            </a:r>
          </a:p>
          <a:p>
            <a:r>
              <a:rPr lang="en-US" altLang="zh-CN" dirty="0" err="1" smtClean="0"/>
              <a:t>browser.close</a:t>
            </a:r>
            <a:r>
              <a:rPr lang="en-US" altLang="zh-CN" dirty="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交互动作 </a:t>
            </a:r>
            <a:br>
              <a:rPr lang="zh-CN" altLang="en-US" dirty="0" smtClean="0"/>
            </a:br>
            <a:r>
              <a:rPr lang="zh-CN" altLang="en-US" sz="3100" dirty="0" smtClean="0"/>
              <a:t>把动作附加到交互链中</a:t>
            </a:r>
            <a:endParaRPr lang="zh-CN" altLang="en-US" sz="3100" dirty="0"/>
          </a:p>
        </p:txBody>
      </p:sp>
      <p:sp>
        <p:nvSpPr>
          <p:cNvPr id="3" name="内容占位符 2"/>
          <p:cNvSpPr>
            <a:spLocks noGrp="1"/>
          </p:cNvSpPr>
          <p:nvPr>
            <p:ph idx="1"/>
          </p:nvPr>
        </p:nvSpPr>
        <p:spPr>
          <a:xfrm>
            <a:off x="457200" y="1428736"/>
            <a:ext cx="8229600" cy="5214974"/>
          </a:xfrm>
        </p:spPr>
        <p:txBody>
          <a:bodyPr>
            <a:noAutofit/>
          </a:bodyPr>
          <a:lstStyle/>
          <a:p>
            <a:r>
              <a:rPr lang="en-US" altLang="zh-CN" sz="1050" dirty="0" smtClean="0"/>
              <a:t>from selenium import </a:t>
            </a:r>
            <a:r>
              <a:rPr lang="en-US" altLang="zh-CN" sz="1050" dirty="0" err="1" smtClean="0"/>
              <a:t>webdriver</a:t>
            </a:r>
            <a:endParaRPr lang="en-US" altLang="zh-CN" sz="1050" dirty="0" smtClean="0"/>
          </a:p>
          <a:p>
            <a:r>
              <a:rPr lang="en-US" altLang="zh-CN" sz="1050" dirty="0" smtClean="0"/>
              <a:t>from </a:t>
            </a:r>
            <a:r>
              <a:rPr lang="en-US" altLang="zh-CN" sz="1050" dirty="0" err="1" smtClean="0"/>
              <a:t>selenium.webdriver</a:t>
            </a:r>
            <a:r>
              <a:rPr lang="en-US" altLang="zh-CN" sz="1050" dirty="0" smtClean="0"/>
              <a:t> import </a:t>
            </a:r>
            <a:r>
              <a:rPr lang="en-US" altLang="zh-CN" sz="1050" dirty="0" err="1" smtClean="0"/>
              <a:t>ActionChains</a:t>
            </a:r>
            <a:endParaRPr lang="en-US" altLang="zh-CN" sz="1050" dirty="0" smtClean="0"/>
          </a:p>
          <a:p>
            <a:r>
              <a:rPr lang="en-US" altLang="zh-CN" sz="1050" dirty="0" smtClean="0"/>
              <a:t>import time</a:t>
            </a:r>
          </a:p>
          <a:p>
            <a:r>
              <a:rPr lang="en-US" altLang="zh-CN" sz="1050" dirty="0" smtClean="0"/>
              <a:t>from </a:t>
            </a:r>
            <a:r>
              <a:rPr lang="en-US" altLang="zh-CN" sz="1050" dirty="0" err="1" smtClean="0"/>
              <a:t>selenium.webdriver.common.alert</a:t>
            </a:r>
            <a:r>
              <a:rPr lang="en-US" altLang="zh-CN" sz="1050" dirty="0" smtClean="0"/>
              <a:t> import Alert</a:t>
            </a:r>
          </a:p>
          <a:p>
            <a:r>
              <a:rPr lang="en-US" altLang="zh-CN" sz="1050" dirty="0" smtClean="0"/>
              <a:t>browser=</a:t>
            </a:r>
            <a:r>
              <a:rPr lang="en-US" altLang="zh-CN" sz="1050" dirty="0" err="1" smtClean="0"/>
              <a:t>webdriver.Chrome</a:t>
            </a:r>
            <a:r>
              <a:rPr lang="en-US" altLang="zh-CN" sz="1050" dirty="0" smtClean="0"/>
              <a:t>()</a:t>
            </a:r>
          </a:p>
          <a:p>
            <a:r>
              <a:rPr lang="en-US" altLang="zh-CN" sz="1050" dirty="0" err="1" smtClean="0"/>
              <a:t>url</a:t>
            </a:r>
            <a:r>
              <a:rPr lang="en-US" altLang="zh-CN" sz="1050" dirty="0" smtClean="0"/>
              <a:t>="http://www.runoob.com/try/try.php?filename=jqueryui-api-droppable"browser.get(url)</a:t>
            </a:r>
          </a:p>
          <a:p>
            <a:pPr>
              <a:buNone/>
            </a:pPr>
            <a:r>
              <a:rPr lang="en-US" altLang="zh-CN" sz="1050" dirty="0" smtClean="0"/>
              <a:t>#</a:t>
            </a:r>
            <a:r>
              <a:rPr lang="zh-CN" altLang="en-US" sz="1050" dirty="0" smtClean="0"/>
              <a:t>切换到目标元素所在</a:t>
            </a:r>
            <a:r>
              <a:rPr lang="en-US" altLang="zh-CN" sz="1050" dirty="0" smtClean="0"/>
              <a:t>frame</a:t>
            </a:r>
          </a:p>
          <a:p>
            <a:r>
              <a:rPr lang="en-US" altLang="zh-CN" sz="1050" dirty="0" err="1" smtClean="0"/>
              <a:t>browser.switch_to.frame</a:t>
            </a:r>
            <a:r>
              <a:rPr lang="en-US" altLang="zh-CN" sz="1050" dirty="0" smtClean="0"/>
              <a:t>("</a:t>
            </a:r>
            <a:r>
              <a:rPr lang="en-US" altLang="zh-CN" sz="1050" dirty="0" err="1" smtClean="0"/>
              <a:t>iframeResult</a:t>
            </a:r>
            <a:r>
              <a:rPr lang="en-US" altLang="zh-CN" sz="1050" dirty="0" smtClean="0"/>
              <a:t>")</a:t>
            </a:r>
          </a:p>
          <a:p>
            <a:pPr>
              <a:buNone/>
            </a:pPr>
            <a:r>
              <a:rPr lang="en-US" altLang="zh-CN" sz="1050" dirty="0" smtClean="0"/>
              <a:t>#</a:t>
            </a:r>
            <a:r>
              <a:rPr lang="zh-CN" altLang="en-US" sz="1050" dirty="0" smtClean="0"/>
              <a:t>确定拖拽目标的起点</a:t>
            </a:r>
            <a:endParaRPr lang="en-US" altLang="zh-CN" sz="1050" dirty="0" smtClean="0"/>
          </a:p>
          <a:p>
            <a:r>
              <a:rPr lang="en-US" altLang="zh-CN" sz="1050" dirty="0" smtClean="0"/>
              <a:t>source=</a:t>
            </a:r>
            <a:r>
              <a:rPr lang="en-US" altLang="zh-CN" sz="1050" dirty="0" err="1" smtClean="0"/>
              <a:t>browser.find_element_by_id</a:t>
            </a:r>
            <a:r>
              <a:rPr lang="en-US" altLang="zh-CN" sz="1050" dirty="0" smtClean="0"/>
              <a:t>("</a:t>
            </a:r>
            <a:r>
              <a:rPr lang="en-US" altLang="zh-CN" sz="1050" dirty="0" err="1" smtClean="0"/>
              <a:t>draggable</a:t>
            </a:r>
            <a:r>
              <a:rPr lang="en-US" altLang="zh-CN" sz="1050" dirty="0" smtClean="0"/>
              <a:t>")</a:t>
            </a:r>
          </a:p>
          <a:p>
            <a:pPr>
              <a:buNone/>
            </a:pPr>
            <a:r>
              <a:rPr lang="en-US" altLang="zh-CN" sz="1050" dirty="0" smtClean="0"/>
              <a:t>#</a:t>
            </a:r>
            <a:r>
              <a:rPr lang="zh-CN" altLang="en-US" sz="1050" dirty="0" smtClean="0"/>
              <a:t>确定拖拽目标的终点</a:t>
            </a:r>
            <a:endParaRPr lang="en-US" altLang="zh-CN" sz="1050" dirty="0" smtClean="0"/>
          </a:p>
          <a:p>
            <a:r>
              <a:rPr lang="en-US" altLang="zh-CN" sz="1050" dirty="0" smtClean="0"/>
              <a:t>target=</a:t>
            </a:r>
            <a:r>
              <a:rPr lang="en-US" altLang="zh-CN" sz="1050" dirty="0" err="1" smtClean="0"/>
              <a:t>browser.find_element_by_id</a:t>
            </a:r>
            <a:r>
              <a:rPr lang="en-US" altLang="zh-CN" sz="1050" dirty="0" smtClean="0"/>
              <a:t>("droppable")</a:t>
            </a:r>
          </a:p>
          <a:p>
            <a:pPr>
              <a:buNone/>
            </a:pPr>
            <a:r>
              <a:rPr lang="en-US" altLang="zh-CN" sz="1050" dirty="0" smtClean="0"/>
              <a:t>#</a:t>
            </a:r>
            <a:r>
              <a:rPr lang="zh-CN" altLang="en-US" sz="1050" dirty="0" smtClean="0"/>
              <a:t>形成动作链</a:t>
            </a:r>
            <a:endParaRPr lang="en-US" altLang="zh-CN" sz="1050" dirty="0" smtClean="0"/>
          </a:p>
          <a:p>
            <a:r>
              <a:rPr lang="en-US" altLang="zh-CN" sz="1050" dirty="0" smtClean="0"/>
              <a:t>actions=</a:t>
            </a:r>
            <a:r>
              <a:rPr lang="en-US" altLang="zh-CN" sz="1050" dirty="0" err="1" smtClean="0"/>
              <a:t>ActionChains</a:t>
            </a:r>
            <a:r>
              <a:rPr lang="en-US" altLang="zh-CN" sz="1050" dirty="0" smtClean="0"/>
              <a:t>(browser)</a:t>
            </a:r>
          </a:p>
          <a:p>
            <a:r>
              <a:rPr lang="en-US" altLang="zh-CN" sz="1050" dirty="0" err="1" smtClean="0"/>
              <a:t>actions.drag_and_drop</a:t>
            </a:r>
            <a:r>
              <a:rPr lang="en-US" altLang="zh-CN" sz="1050" dirty="0" smtClean="0"/>
              <a:t>(</a:t>
            </a:r>
            <a:r>
              <a:rPr lang="en-US" altLang="zh-CN" sz="1050" dirty="0" err="1" smtClean="0"/>
              <a:t>source,target</a:t>
            </a:r>
            <a:r>
              <a:rPr lang="en-US" altLang="zh-CN" sz="1050" dirty="0" smtClean="0"/>
              <a:t>)</a:t>
            </a:r>
          </a:p>
          <a:p>
            <a:pPr>
              <a:buNone/>
            </a:pPr>
            <a:r>
              <a:rPr lang="en-US" altLang="zh-CN" sz="1050" dirty="0" smtClean="0"/>
              <a:t>#</a:t>
            </a:r>
            <a:r>
              <a:rPr lang="zh-CN" altLang="en-US" sz="1050" dirty="0" smtClean="0"/>
              <a:t>执行</a:t>
            </a:r>
            <a:endParaRPr lang="en-US" altLang="zh-CN" sz="1050" dirty="0" smtClean="0"/>
          </a:p>
          <a:p>
            <a:r>
              <a:rPr lang="en-US" altLang="zh-CN" sz="1050" dirty="0" err="1" smtClean="0"/>
              <a:t>actions.perform</a:t>
            </a:r>
            <a:r>
              <a:rPr lang="en-US" altLang="zh-CN" sz="1050" dirty="0" smtClean="0"/>
              <a:t>()</a:t>
            </a:r>
          </a:p>
          <a:p>
            <a:pPr>
              <a:buNone/>
            </a:pPr>
            <a:r>
              <a:rPr lang="en-US" altLang="zh-CN" sz="1050" dirty="0" smtClean="0"/>
              <a:t>1.</a:t>
            </a:r>
            <a:r>
              <a:rPr lang="zh-CN" altLang="en-US" sz="1050" dirty="0" smtClean="0"/>
              <a:t>先用</a:t>
            </a:r>
            <a:r>
              <a:rPr lang="en-US" altLang="zh-CN" sz="1050" dirty="0" err="1" smtClean="0"/>
              <a:t>switch_to_alert</a:t>
            </a:r>
            <a:r>
              <a:rPr lang="en-US" altLang="zh-CN" sz="1050" dirty="0" smtClean="0"/>
              <a:t>()</a:t>
            </a:r>
            <a:r>
              <a:rPr lang="zh-CN" altLang="en-US" sz="1050" dirty="0" smtClean="0"/>
              <a:t>方法切换到</a:t>
            </a:r>
            <a:r>
              <a:rPr lang="en-US" altLang="zh-CN" sz="1050" dirty="0" smtClean="0"/>
              <a:t>alert</a:t>
            </a:r>
            <a:r>
              <a:rPr lang="zh-CN" altLang="en-US" sz="1050" dirty="0" smtClean="0"/>
              <a:t>弹出框上</a:t>
            </a:r>
            <a:endParaRPr lang="en-US" altLang="zh-CN" sz="1050" dirty="0" smtClean="0"/>
          </a:p>
          <a:p>
            <a:pPr>
              <a:buNone/>
            </a:pPr>
            <a:r>
              <a:rPr lang="en-US" altLang="zh-CN" sz="1050" dirty="0" smtClean="0"/>
              <a:t>2.</a:t>
            </a:r>
            <a:r>
              <a:rPr lang="zh-CN" altLang="en-US" sz="1050" dirty="0" smtClean="0"/>
              <a:t>可以用</a:t>
            </a:r>
            <a:r>
              <a:rPr lang="en-US" altLang="zh-CN" sz="1050" dirty="0" smtClean="0"/>
              <a:t>text</a:t>
            </a:r>
            <a:r>
              <a:rPr lang="zh-CN" altLang="en-US" sz="1050" dirty="0" smtClean="0"/>
              <a:t>方法获取弹出的文本 信息</a:t>
            </a:r>
            <a:endParaRPr lang="en-US" altLang="zh-CN" sz="1050" dirty="0" smtClean="0"/>
          </a:p>
          <a:p>
            <a:pPr>
              <a:buNone/>
            </a:pPr>
            <a:r>
              <a:rPr lang="en-US" altLang="zh-CN" sz="1050" dirty="0" smtClean="0"/>
              <a:t>3.accept()</a:t>
            </a:r>
            <a:r>
              <a:rPr lang="zh-CN" altLang="en-US" sz="1050" dirty="0" smtClean="0"/>
              <a:t>点击确认按钮</a:t>
            </a:r>
            <a:endParaRPr lang="en-US" altLang="zh-CN" sz="1050" dirty="0" smtClean="0"/>
          </a:p>
          <a:p>
            <a:pPr>
              <a:buNone/>
            </a:pPr>
            <a:r>
              <a:rPr lang="en-US" altLang="zh-CN" sz="1050" dirty="0" smtClean="0"/>
              <a:t>4.dismiss()</a:t>
            </a:r>
            <a:r>
              <a:rPr lang="zh-CN" altLang="en-US" sz="1050" dirty="0" smtClean="0"/>
              <a:t>相当于点右上角</a:t>
            </a:r>
            <a:r>
              <a:rPr lang="en-US" altLang="zh-CN" sz="1050" dirty="0" smtClean="0"/>
              <a:t>x</a:t>
            </a:r>
            <a:r>
              <a:rPr lang="zh-CN" altLang="en-US" sz="1050" dirty="0" smtClean="0"/>
              <a:t>，取消弹出框</a:t>
            </a:r>
            <a:endParaRPr lang="en-US" altLang="zh-CN" sz="1050" dirty="0" smtClean="0"/>
          </a:p>
          <a:p>
            <a:r>
              <a:rPr lang="en-US" altLang="zh-CN" sz="1050" dirty="0" smtClean="0"/>
              <a:t>t=</a:t>
            </a:r>
            <a:r>
              <a:rPr lang="en-US" altLang="zh-CN" sz="1050" dirty="0" err="1" smtClean="0"/>
              <a:t>browser.switch_to_alert</a:t>
            </a:r>
            <a:r>
              <a:rPr lang="en-US" altLang="zh-CN" sz="1050" dirty="0" smtClean="0"/>
              <a:t>()</a:t>
            </a:r>
          </a:p>
          <a:p>
            <a:r>
              <a:rPr lang="en-US" altLang="zh-CN" sz="1050" dirty="0" smtClean="0"/>
              <a:t>print(</a:t>
            </a:r>
            <a:r>
              <a:rPr lang="en-US" altLang="zh-CN" sz="1050" dirty="0" err="1" smtClean="0"/>
              <a:t>t.text</a:t>
            </a:r>
            <a:r>
              <a:rPr lang="en-US" altLang="zh-CN" sz="1050" dirty="0" smtClean="0"/>
              <a:t>)</a:t>
            </a:r>
          </a:p>
          <a:p>
            <a:r>
              <a:rPr lang="en-US" altLang="zh-CN" sz="1050" dirty="0" err="1" smtClean="0"/>
              <a:t>t.accept</a:t>
            </a:r>
            <a:r>
              <a:rPr lang="en-US" altLang="zh-CN" sz="1050" dirty="0" smtClean="0"/>
              <a:t>()</a:t>
            </a:r>
          </a:p>
          <a:p>
            <a:r>
              <a:rPr lang="en-US" altLang="zh-CN" sz="1050" dirty="0" err="1" smtClean="0"/>
              <a:t>time.sleep</a:t>
            </a:r>
            <a:r>
              <a:rPr lang="en-US" altLang="zh-CN" sz="1050" dirty="0" smtClean="0"/>
              <a:t>(10)</a:t>
            </a:r>
          </a:p>
          <a:p>
            <a:r>
              <a:rPr lang="en-US" altLang="zh-CN" sz="1050" dirty="0" err="1" smtClean="0"/>
              <a:t>browser.close</a:t>
            </a:r>
            <a:r>
              <a:rPr lang="en-US" altLang="zh-CN" sz="1050" dirty="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执行</a:t>
            </a:r>
            <a:r>
              <a:rPr lang="en-US" altLang="zh-CN" dirty="0" err="1" smtClean="0"/>
              <a:t>javascript</a:t>
            </a:r>
            <a:r>
              <a:rPr lang="en-US" altLang="zh-CN" dirty="0" smtClean="0"/>
              <a:t> </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下面的例子是执行，拖拽进度条到底，并弹出提示框</a:t>
            </a:r>
            <a:endParaRPr lang="en-US" altLang="zh-CN" dirty="0" smtClean="0"/>
          </a:p>
          <a:p>
            <a:r>
              <a:rPr lang="en-US" altLang="zh-CN" dirty="0" smtClean="0"/>
              <a:t>from selenium import </a:t>
            </a:r>
            <a:r>
              <a:rPr lang="en-US" altLang="zh-CN" dirty="0" err="1" smtClean="0"/>
              <a:t>webdriver</a:t>
            </a:r>
            <a:endParaRPr lang="en-US" altLang="zh-CN" dirty="0" smtClean="0"/>
          </a:p>
          <a:p>
            <a:r>
              <a:rPr lang="en-US" altLang="zh-CN" dirty="0" smtClean="0"/>
              <a:t>browser=</a:t>
            </a:r>
            <a:r>
              <a:rPr lang="en-US" altLang="zh-CN" dirty="0" err="1" smtClean="0"/>
              <a:t>webdriver.Chrome</a:t>
            </a:r>
            <a:r>
              <a:rPr lang="en-US" altLang="zh-CN" dirty="0" smtClean="0"/>
              <a:t>()</a:t>
            </a:r>
          </a:p>
          <a:p>
            <a:r>
              <a:rPr lang="en-US" altLang="zh-CN" dirty="0" err="1" smtClean="0"/>
              <a:t>browser.get</a:t>
            </a:r>
            <a:r>
              <a:rPr lang="en-US" altLang="zh-CN" dirty="0" smtClean="0"/>
              <a:t>("https://www.zhihu.com/explore")</a:t>
            </a:r>
          </a:p>
          <a:p>
            <a:r>
              <a:rPr lang="en-US" altLang="zh-CN" dirty="0" err="1" smtClean="0"/>
              <a:t>browser.execute_script</a:t>
            </a:r>
            <a:r>
              <a:rPr lang="en-US" altLang="zh-CN" dirty="0" smtClean="0"/>
              <a:t>("</a:t>
            </a:r>
            <a:r>
              <a:rPr lang="en-US" altLang="zh-CN" dirty="0" err="1" smtClean="0"/>
              <a:t>window.scrollTo</a:t>
            </a:r>
            <a:r>
              <a:rPr lang="en-US" altLang="zh-CN" dirty="0" smtClean="0"/>
              <a:t>(0,document.body.scrollHeight)")</a:t>
            </a:r>
          </a:p>
          <a:p>
            <a:r>
              <a:rPr lang="en-US" altLang="zh-CN" dirty="0" err="1" smtClean="0"/>
              <a:t>browser.execute_script</a:t>
            </a:r>
            <a:r>
              <a:rPr lang="en-US" altLang="zh-CN" dirty="0" smtClean="0"/>
              <a:t>("alert('To Button')")</a:t>
            </a:r>
          </a:p>
          <a:p>
            <a:r>
              <a:rPr lang="en-US" altLang="zh-CN" dirty="0" err="1" smtClean="0"/>
              <a:t>browser.close</a:t>
            </a:r>
            <a:r>
              <a:rPr lang="en-US" altLang="zh-CN"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获取元素信息 </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获取属性</a:t>
            </a:r>
            <a:endParaRPr lang="en-US" altLang="zh-CN" dirty="0" smtClean="0"/>
          </a:p>
          <a:p>
            <a:r>
              <a:rPr lang="en-US" altLang="zh-CN" dirty="0" smtClean="0"/>
              <a:t>from selenium import </a:t>
            </a:r>
            <a:r>
              <a:rPr lang="en-US" altLang="zh-CN" dirty="0" err="1" smtClean="0"/>
              <a:t>webdriver</a:t>
            </a:r>
            <a:endParaRPr lang="en-US" altLang="zh-CN" dirty="0" smtClean="0"/>
          </a:p>
          <a:p>
            <a:r>
              <a:rPr lang="en-US" altLang="zh-CN" dirty="0" smtClean="0"/>
              <a:t>browser=</a:t>
            </a:r>
            <a:r>
              <a:rPr lang="en-US" altLang="zh-CN" dirty="0" err="1" smtClean="0"/>
              <a:t>webdriver.Chrome</a:t>
            </a:r>
            <a:r>
              <a:rPr lang="en-US" altLang="zh-CN" dirty="0" smtClean="0"/>
              <a:t>()</a:t>
            </a:r>
          </a:p>
          <a:p>
            <a:r>
              <a:rPr lang="en-US" altLang="zh-CN" dirty="0" err="1" smtClean="0"/>
              <a:t>url</a:t>
            </a:r>
            <a:r>
              <a:rPr lang="en-US" altLang="zh-CN" dirty="0" smtClean="0"/>
              <a:t>=</a:t>
            </a:r>
            <a:r>
              <a:rPr lang="en-US" altLang="zh-CN" dirty="0" smtClean="0">
                <a:hlinkClick r:id="rId2"/>
              </a:rPr>
              <a:t>https://www.zhihu.com/explore</a:t>
            </a:r>
            <a:endParaRPr lang="en-US" altLang="zh-CN" dirty="0" smtClean="0"/>
          </a:p>
          <a:p>
            <a:r>
              <a:rPr lang="en-US" altLang="zh-CN" dirty="0" err="1" smtClean="0"/>
              <a:t>browser.get</a:t>
            </a:r>
            <a:r>
              <a:rPr lang="en-US" altLang="zh-CN" dirty="0" smtClean="0"/>
              <a:t>(</a:t>
            </a:r>
            <a:r>
              <a:rPr lang="en-US" altLang="zh-CN" dirty="0" err="1" smtClean="0"/>
              <a:t>url</a:t>
            </a:r>
            <a:r>
              <a:rPr lang="en-US" altLang="zh-CN" dirty="0" smtClean="0"/>
              <a:t>)</a:t>
            </a:r>
          </a:p>
          <a:p>
            <a:r>
              <a:rPr lang="en-US" altLang="zh-CN" dirty="0" smtClean="0"/>
              <a:t>logo=</a:t>
            </a:r>
            <a:r>
              <a:rPr lang="en-US" altLang="zh-CN" dirty="0" err="1" smtClean="0"/>
              <a:t>browser.find_element_by_id</a:t>
            </a:r>
            <a:r>
              <a:rPr lang="en-US" altLang="zh-CN" dirty="0" smtClean="0"/>
              <a:t>("</a:t>
            </a:r>
            <a:r>
              <a:rPr lang="en-US" altLang="zh-CN" dirty="0" err="1" smtClean="0"/>
              <a:t>zh</a:t>
            </a:r>
            <a:r>
              <a:rPr lang="en-US" altLang="zh-CN" dirty="0" smtClean="0"/>
              <a:t>-top-link-logo")</a:t>
            </a:r>
          </a:p>
          <a:p>
            <a:r>
              <a:rPr lang="en-US" altLang="zh-CN" dirty="0" smtClean="0"/>
              <a:t>print(logo)</a:t>
            </a:r>
          </a:p>
          <a:p>
            <a:r>
              <a:rPr lang="en-US" altLang="zh-CN" dirty="0" smtClean="0"/>
              <a:t>print(</a:t>
            </a:r>
            <a:r>
              <a:rPr lang="en-US" altLang="zh-CN" dirty="0" err="1" smtClean="0"/>
              <a:t>logo.get_attribute</a:t>
            </a:r>
            <a:r>
              <a:rPr lang="en-US" altLang="zh-CN" dirty="0" smtClean="0"/>
              <a:t>("class"))</a:t>
            </a:r>
          </a:p>
          <a:p>
            <a:r>
              <a:rPr lang="en-US" altLang="zh-CN" dirty="0" err="1" smtClean="0"/>
              <a:t>browser.close</a:t>
            </a:r>
            <a:r>
              <a:rPr lang="en-US" altLang="zh-CN" dirty="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获取元素信息 </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获取文本值</a:t>
            </a:r>
            <a:endParaRPr lang="en-US" altLang="zh-CN" dirty="0" smtClean="0"/>
          </a:p>
          <a:p>
            <a:r>
              <a:rPr lang="en-US" altLang="zh-CN" dirty="0" smtClean="0"/>
              <a:t>from selenium import </a:t>
            </a:r>
            <a:r>
              <a:rPr lang="en-US" altLang="zh-CN" dirty="0" err="1" smtClean="0"/>
              <a:t>webdriver</a:t>
            </a:r>
            <a:endParaRPr lang="en-US" altLang="zh-CN" dirty="0" smtClean="0"/>
          </a:p>
          <a:p>
            <a:r>
              <a:rPr lang="en-US" altLang="zh-CN" dirty="0" smtClean="0"/>
              <a:t>browser=</a:t>
            </a:r>
            <a:r>
              <a:rPr lang="en-US" altLang="zh-CN" dirty="0" err="1" smtClean="0"/>
              <a:t>webdriver.Chrome</a:t>
            </a:r>
            <a:r>
              <a:rPr lang="en-US" altLang="zh-CN" dirty="0" smtClean="0"/>
              <a:t>()</a:t>
            </a:r>
          </a:p>
          <a:p>
            <a:r>
              <a:rPr lang="en-US" altLang="zh-CN" dirty="0" err="1" smtClean="0"/>
              <a:t>url</a:t>
            </a:r>
            <a:r>
              <a:rPr lang="en-US" altLang="zh-CN" dirty="0" smtClean="0"/>
              <a:t>=</a:t>
            </a:r>
            <a:r>
              <a:rPr lang="en-US" altLang="zh-CN" dirty="0" smtClean="0">
                <a:hlinkClick r:id="rId2"/>
              </a:rPr>
              <a:t>https://www.zhihu.com/explore</a:t>
            </a:r>
            <a:endParaRPr lang="en-US" altLang="zh-CN" dirty="0" smtClean="0"/>
          </a:p>
          <a:p>
            <a:r>
              <a:rPr lang="en-US" altLang="zh-CN" dirty="0" err="1" smtClean="0"/>
              <a:t>browser.get</a:t>
            </a:r>
            <a:r>
              <a:rPr lang="en-US" altLang="zh-CN" dirty="0" smtClean="0"/>
              <a:t>(</a:t>
            </a:r>
            <a:r>
              <a:rPr lang="en-US" altLang="zh-CN" dirty="0" err="1" smtClean="0"/>
              <a:t>url</a:t>
            </a:r>
            <a:r>
              <a:rPr lang="en-US" altLang="zh-CN" dirty="0" smtClean="0"/>
              <a:t>)</a:t>
            </a:r>
          </a:p>
          <a:p>
            <a:r>
              <a:rPr lang="en-US" altLang="zh-CN" dirty="0" smtClean="0"/>
              <a:t>logo=</a:t>
            </a:r>
            <a:r>
              <a:rPr lang="en-US" altLang="zh-CN" dirty="0" err="1" smtClean="0"/>
              <a:t>browser.find_element_by_id</a:t>
            </a:r>
            <a:r>
              <a:rPr lang="en-US" altLang="zh-CN" dirty="0" smtClean="0"/>
              <a:t>("</a:t>
            </a:r>
            <a:r>
              <a:rPr lang="en-US" altLang="zh-CN" dirty="0" err="1" smtClean="0"/>
              <a:t>zh</a:t>
            </a:r>
            <a:r>
              <a:rPr lang="en-US" altLang="zh-CN" dirty="0" smtClean="0"/>
              <a:t>-top-link-logo")</a:t>
            </a:r>
          </a:p>
          <a:p>
            <a:r>
              <a:rPr lang="en-US" altLang="zh-CN" dirty="0" smtClean="0"/>
              <a:t>print(logo)</a:t>
            </a:r>
          </a:p>
          <a:p>
            <a:r>
              <a:rPr lang="en-US" altLang="zh-CN" dirty="0" smtClean="0"/>
              <a:t>print(</a:t>
            </a:r>
            <a:r>
              <a:rPr lang="en-US" altLang="zh-CN" dirty="0" err="1" smtClean="0"/>
              <a:t>logo.text</a:t>
            </a:r>
            <a:r>
              <a:rPr lang="en-US" altLang="zh-CN" dirty="0" smtClean="0"/>
              <a:t>)</a:t>
            </a:r>
          </a:p>
          <a:p>
            <a:r>
              <a:rPr lang="en-US" altLang="zh-CN" dirty="0" err="1" smtClean="0"/>
              <a:t>browser.close</a:t>
            </a:r>
            <a:r>
              <a:rPr lang="en-US" altLang="zh-CN" dirty="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获取元素信息 </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获取</a:t>
            </a:r>
            <a:r>
              <a:rPr lang="en-US" altLang="zh-CN" dirty="0" smtClean="0"/>
              <a:t>ID</a:t>
            </a:r>
            <a:r>
              <a:rPr lang="zh-CN" altLang="en-US" dirty="0" smtClean="0"/>
              <a:t>、位置、大小和标签名</a:t>
            </a:r>
            <a:endParaRPr lang="en-US" altLang="zh-CN" dirty="0" smtClean="0"/>
          </a:p>
          <a:p>
            <a:r>
              <a:rPr lang="en-US" altLang="zh-CN" dirty="0" smtClean="0"/>
              <a:t>from selenium import </a:t>
            </a:r>
            <a:r>
              <a:rPr lang="en-US" altLang="zh-CN" dirty="0" err="1" smtClean="0"/>
              <a:t>webdriver</a:t>
            </a:r>
            <a:endParaRPr lang="en-US" altLang="zh-CN" dirty="0" smtClean="0"/>
          </a:p>
          <a:p>
            <a:r>
              <a:rPr lang="en-US" altLang="zh-CN" dirty="0" smtClean="0"/>
              <a:t>browser=</a:t>
            </a:r>
            <a:r>
              <a:rPr lang="en-US" altLang="zh-CN" dirty="0" err="1" smtClean="0"/>
              <a:t>webdriver.Chrome</a:t>
            </a:r>
            <a:r>
              <a:rPr lang="en-US" altLang="zh-CN" dirty="0" smtClean="0"/>
              <a:t>()</a:t>
            </a:r>
          </a:p>
          <a:p>
            <a:r>
              <a:rPr lang="en-US" altLang="zh-CN" dirty="0" err="1" smtClean="0"/>
              <a:t>url</a:t>
            </a:r>
            <a:r>
              <a:rPr lang="en-US" altLang="zh-CN" dirty="0" smtClean="0"/>
              <a:t>=</a:t>
            </a:r>
            <a:r>
              <a:rPr lang="en-US" altLang="zh-CN" dirty="0" smtClean="0">
                <a:hlinkClick r:id="rId2"/>
              </a:rPr>
              <a:t>https://www.zhihu.com/explore</a:t>
            </a:r>
            <a:endParaRPr lang="en-US" altLang="zh-CN" dirty="0" smtClean="0"/>
          </a:p>
          <a:p>
            <a:r>
              <a:rPr lang="en-US" altLang="zh-CN" dirty="0" err="1" smtClean="0"/>
              <a:t>browser.get</a:t>
            </a:r>
            <a:r>
              <a:rPr lang="en-US" altLang="zh-CN" dirty="0" smtClean="0"/>
              <a:t>(</a:t>
            </a:r>
            <a:r>
              <a:rPr lang="en-US" altLang="zh-CN" dirty="0" err="1" smtClean="0"/>
              <a:t>url</a:t>
            </a:r>
            <a:r>
              <a:rPr lang="en-US" altLang="zh-CN" dirty="0" smtClean="0"/>
              <a:t>)</a:t>
            </a:r>
          </a:p>
          <a:p>
            <a:r>
              <a:rPr lang="en-US" altLang="zh-CN" dirty="0" smtClean="0"/>
              <a:t>logo=</a:t>
            </a:r>
            <a:r>
              <a:rPr lang="en-US" altLang="zh-CN" dirty="0" err="1" smtClean="0"/>
              <a:t>browser.find_element_by_id</a:t>
            </a:r>
            <a:r>
              <a:rPr lang="en-US" altLang="zh-CN" dirty="0" smtClean="0"/>
              <a:t>("</a:t>
            </a:r>
            <a:r>
              <a:rPr lang="en-US" altLang="zh-CN" dirty="0" err="1" smtClean="0"/>
              <a:t>zh</a:t>
            </a:r>
            <a:r>
              <a:rPr lang="en-US" altLang="zh-CN" dirty="0" smtClean="0"/>
              <a:t>-top-link-logo")</a:t>
            </a:r>
          </a:p>
          <a:p>
            <a:r>
              <a:rPr lang="en-US" altLang="zh-CN" dirty="0" smtClean="0"/>
              <a:t>print(logo)</a:t>
            </a:r>
          </a:p>
          <a:p>
            <a:r>
              <a:rPr lang="en-US" altLang="zh-CN" dirty="0" smtClean="0"/>
              <a:t>print(logo.id )#id</a:t>
            </a:r>
          </a:p>
          <a:p>
            <a:r>
              <a:rPr lang="en-US" altLang="zh-CN" dirty="0" smtClean="0"/>
              <a:t>print(</a:t>
            </a:r>
            <a:r>
              <a:rPr lang="en-US" altLang="zh-CN" dirty="0" err="1" smtClean="0"/>
              <a:t>logo.location</a:t>
            </a:r>
            <a:r>
              <a:rPr lang="en-US" altLang="zh-CN" dirty="0" smtClean="0"/>
              <a:t>) )#</a:t>
            </a:r>
            <a:r>
              <a:rPr lang="zh-CN" altLang="en-US" dirty="0" smtClean="0"/>
              <a:t>位置</a:t>
            </a:r>
            <a:endParaRPr lang="en-US" altLang="zh-CN" dirty="0" smtClean="0"/>
          </a:p>
          <a:p>
            <a:r>
              <a:rPr lang="en-US" altLang="zh-CN" dirty="0" smtClean="0"/>
              <a:t>print(</a:t>
            </a:r>
            <a:r>
              <a:rPr lang="en-US" altLang="zh-CN" dirty="0" err="1" smtClean="0"/>
              <a:t>logo.tag_name</a:t>
            </a:r>
            <a:r>
              <a:rPr lang="en-US" altLang="zh-CN" dirty="0" smtClean="0"/>
              <a:t>) #</a:t>
            </a:r>
            <a:r>
              <a:rPr lang="zh-CN" altLang="en-US" dirty="0" smtClean="0"/>
              <a:t>标签名</a:t>
            </a:r>
            <a:endParaRPr lang="en-US" altLang="zh-CN" dirty="0" smtClean="0"/>
          </a:p>
          <a:p>
            <a:r>
              <a:rPr lang="en-US" altLang="zh-CN" dirty="0" smtClean="0"/>
              <a:t>print(</a:t>
            </a:r>
            <a:r>
              <a:rPr lang="en-US" altLang="zh-CN" dirty="0" err="1" smtClean="0"/>
              <a:t>logo.size</a:t>
            </a:r>
            <a:r>
              <a:rPr lang="en-US" altLang="zh-CN" dirty="0" smtClean="0"/>
              <a:t>) #</a:t>
            </a:r>
            <a:r>
              <a:rPr lang="zh-CN" altLang="en-US" dirty="0" smtClean="0"/>
              <a:t>大小</a:t>
            </a:r>
            <a:endParaRPr lang="en-US" altLang="zh-CN" dirty="0" smtClean="0"/>
          </a:p>
          <a:p>
            <a:r>
              <a:rPr lang="en-US" altLang="zh-CN" dirty="0" err="1" smtClean="0"/>
              <a:t>browser.close</a:t>
            </a:r>
            <a:r>
              <a:rPr lang="en-US" altLang="zh-CN"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等待 </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隐式等待 </a:t>
            </a:r>
            <a:br>
              <a:rPr lang="zh-CN" altLang="en-US" dirty="0" smtClean="0"/>
            </a:br>
            <a:r>
              <a:rPr lang="zh-CN" altLang="en-US" dirty="0" smtClean="0"/>
              <a:t>当使用了隐式等待执行测试的时候，如果</a:t>
            </a:r>
            <a:r>
              <a:rPr lang="en-US" altLang="zh-CN" dirty="0" err="1" smtClean="0"/>
              <a:t>webdriver</a:t>
            </a:r>
            <a:r>
              <a:rPr lang="zh-CN" altLang="en-US" dirty="0" smtClean="0"/>
              <a:t>没有在</a:t>
            </a:r>
            <a:r>
              <a:rPr lang="en-US" altLang="zh-CN" dirty="0" smtClean="0"/>
              <a:t>DOM</a:t>
            </a:r>
            <a:r>
              <a:rPr lang="zh-CN" altLang="en-US" dirty="0" smtClean="0"/>
              <a:t>中找到元素，将继续等待，超过设定的时间后则抛出找不到元素的异常，换句话说，当查找元素或元素并没有立即出现的时候，隐式等待将等待一段时间再查找</a:t>
            </a:r>
            <a:r>
              <a:rPr lang="en-US" altLang="zh-CN" dirty="0" smtClean="0"/>
              <a:t>DOM</a:t>
            </a:r>
            <a:r>
              <a:rPr lang="zh-CN" altLang="en-US" dirty="0" smtClean="0"/>
              <a:t>，默认时间为</a:t>
            </a:r>
            <a:r>
              <a:rPr lang="en-US" altLang="zh-CN" dirty="0" smtClean="0"/>
              <a:t>0</a:t>
            </a:r>
            <a:r>
              <a:rPr lang="zh-CN" altLang="en-US" dirty="0" smtClean="0"/>
              <a:t>。</a:t>
            </a:r>
            <a:endParaRPr lang="en-US" altLang="zh-CN" dirty="0" smtClean="0"/>
          </a:p>
          <a:p>
            <a:r>
              <a:rPr lang="en-US" altLang="zh-CN" dirty="0" smtClean="0"/>
              <a:t>from selenium import </a:t>
            </a:r>
            <a:r>
              <a:rPr lang="en-US" altLang="zh-CN" dirty="0" err="1" smtClean="0"/>
              <a:t>webdriver</a:t>
            </a:r>
            <a:endParaRPr lang="en-US" altLang="zh-CN" dirty="0" smtClean="0"/>
          </a:p>
          <a:p>
            <a:r>
              <a:rPr lang="en-US" altLang="zh-CN" dirty="0" smtClean="0"/>
              <a:t>browser=</a:t>
            </a:r>
            <a:r>
              <a:rPr lang="en-US" altLang="zh-CN" dirty="0" err="1" smtClean="0"/>
              <a:t>webdriver.Chrome</a:t>
            </a:r>
            <a:r>
              <a:rPr lang="en-US" altLang="zh-CN" dirty="0" smtClean="0"/>
              <a:t>()</a:t>
            </a:r>
          </a:p>
          <a:p>
            <a:r>
              <a:rPr lang="en-US" altLang="zh-CN" dirty="0" err="1" smtClean="0"/>
              <a:t>url</a:t>
            </a:r>
            <a:r>
              <a:rPr lang="en-US" altLang="zh-CN" dirty="0" smtClean="0"/>
              <a:t>=</a:t>
            </a:r>
            <a:r>
              <a:rPr lang="en-US" altLang="zh-CN" dirty="0" smtClean="0">
                <a:hlinkClick r:id="rId2"/>
              </a:rPr>
              <a:t>https://www.zhihu.com/explore</a:t>
            </a:r>
            <a:endParaRPr lang="en-US" altLang="zh-CN" dirty="0" smtClean="0"/>
          </a:p>
          <a:p>
            <a:r>
              <a:rPr lang="en-US" altLang="zh-CN" dirty="0" err="1" smtClean="0"/>
              <a:t>browser.get</a:t>
            </a:r>
            <a:r>
              <a:rPr lang="en-US" altLang="zh-CN" dirty="0" smtClean="0"/>
              <a:t>(</a:t>
            </a:r>
            <a:r>
              <a:rPr lang="en-US" altLang="zh-CN" dirty="0" err="1" smtClean="0"/>
              <a:t>url</a:t>
            </a:r>
            <a:r>
              <a:rPr lang="en-US" altLang="zh-CN" dirty="0" smtClean="0"/>
              <a:t>)</a:t>
            </a:r>
          </a:p>
          <a:p>
            <a:r>
              <a:rPr lang="en-US" altLang="zh-CN" dirty="0" err="1" smtClean="0"/>
              <a:t>browser.implicitly_wait</a:t>
            </a:r>
            <a:r>
              <a:rPr lang="en-US" altLang="zh-CN" dirty="0" smtClean="0"/>
              <a:t>(10)</a:t>
            </a:r>
          </a:p>
          <a:p>
            <a:r>
              <a:rPr lang="en-US" altLang="zh-CN" dirty="0" smtClean="0"/>
              <a:t>logo=</a:t>
            </a:r>
            <a:r>
              <a:rPr lang="en-US" altLang="zh-CN" dirty="0" err="1" smtClean="0"/>
              <a:t>browser.find_element_by_id</a:t>
            </a:r>
            <a:r>
              <a:rPr lang="en-US" altLang="zh-CN" dirty="0" smtClean="0"/>
              <a:t>("</a:t>
            </a:r>
            <a:r>
              <a:rPr lang="en-US" altLang="zh-CN" dirty="0" err="1" smtClean="0"/>
              <a:t>zh</a:t>
            </a:r>
            <a:r>
              <a:rPr lang="en-US" altLang="zh-CN" dirty="0" smtClean="0"/>
              <a:t>-top-link-logo")</a:t>
            </a:r>
          </a:p>
          <a:p>
            <a:r>
              <a:rPr lang="en-US" altLang="zh-CN" dirty="0" smtClean="0"/>
              <a:t>print(logo)</a:t>
            </a:r>
          </a:p>
          <a:p>
            <a:r>
              <a:rPr lang="en-US" altLang="zh-CN" dirty="0" err="1" smtClean="0"/>
              <a:t>browser.close</a:t>
            </a:r>
            <a:r>
              <a:rPr lang="en-US" altLang="zh-CN" dirty="0" smtClean="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等待</a:t>
            </a:r>
            <a:endParaRPr lang="zh-CN" altLang="en-US" dirty="0"/>
          </a:p>
        </p:txBody>
      </p:sp>
      <p:sp>
        <p:nvSpPr>
          <p:cNvPr id="3" name="内容占位符 2"/>
          <p:cNvSpPr>
            <a:spLocks noGrp="1"/>
          </p:cNvSpPr>
          <p:nvPr>
            <p:ph idx="1"/>
          </p:nvPr>
        </p:nvSpPr>
        <p:spPr>
          <a:xfrm>
            <a:off x="457200" y="1428736"/>
            <a:ext cx="8229600" cy="4697427"/>
          </a:xfrm>
        </p:spPr>
        <p:txBody>
          <a:bodyPr>
            <a:normAutofit fontScale="62500" lnSpcReduction="20000"/>
          </a:bodyPr>
          <a:lstStyle/>
          <a:p>
            <a:r>
              <a:rPr lang="zh-CN" altLang="en-US" dirty="0" smtClean="0"/>
              <a:t>显示等待</a:t>
            </a:r>
            <a:endParaRPr lang="en-US" altLang="zh-CN" dirty="0" smtClean="0"/>
          </a:p>
          <a:p>
            <a:r>
              <a:rPr lang="en-US" altLang="zh-CN" dirty="0" smtClean="0"/>
              <a:t>from selenium import </a:t>
            </a:r>
            <a:r>
              <a:rPr lang="en-US" altLang="zh-CN" dirty="0" err="1" smtClean="0"/>
              <a:t>webdriver</a:t>
            </a:r>
            <a:endParaRPr lang="en-US" altLang="zh-CN" dirty="0" smtClean="0"/>
          </a:p>
          <a:p>
            <a:r>
              <a:rPr lang="en-US" altLang="zh-CN" dirty="0" smtClean="0"/>
              <a:t>from selenium.webdriver.common.by import By</a:t>
            </a:r>
          </a:p>
          <a:p>
            <a:r>
              <a:rPr lang="en-US" altLang="zh-CN" dirty="0" smtClean="0"/>
              <a:t>from </a:t>
            </a:r>
            <a:r>
              <a:rPr lang="en-US" altLang="zh-CN" dirty="0" err="1" smtClean="0"/>
              <a:t>selenium.webdriver.support.ui</a:t>
            </a:r>
            <a:r>
              <a:rPr lang="en-US" altLang="zh-CN" dirty="0" smtClean="0"/>
              <a:t> import </a:t>
            </a:r>
            <a:r>
              <a:rPr lang="en-US" altLang="zh-CN" dirty="0" err="1" smtClean="0"/>
              <a:t>WebDriverWait</a:t>
            </a:r>
            <a:endParaRPr lang="en-US" altLang="zh-CN" dirty="0" smtClean="0"/>
          </a:p>
          <a:p>
            <a:r>
              <a:rPr lang="en-US" altLang="zh-CN" dirty="0" smtClean="0"/>
              <a:t>from </a:t>
            </a:r>
            <a:r>
              <a:rPr lang="en-US" altLang="zh-CN" dirty="0" err="1" smtClean="0"/>
              <a:t>selenium.webdriver.support</a:t>
            </a:r>
            <a:r>
              <a:rPr lang="en-US" altLang="zh-CN" dirty="0" smtClean="0"/>
              <a:t> import</a:t>
            </a:r>
          </a:p>
          <a:p>
            <a:pPr>
              <a:buNone/>
            </a:pPr>
            <a:r>
              <a:rPr lang="en-US" altLang="zh-CN" dirty="0" smtClean="0"/>
              <a:t>	</a:t>
            </a:r>
            <a:r>
              <a:rPr lang="en-US" altLang="zh-CN" dirty="0" err="1" smtClean="0"/>
              <a:t>expected_conditions</a:t>
            </a:r>
            <a:r>
              <a:rPr lang="en-US" altLang="zh-CN" dirty="0" smtClean="0"/>
              <a:t> as EC</a:t>
            </a:r>
          </a:p>
          <a:p>
            <a:r>
              <a:rPr lang="en-US" altLang="zh-CN" dirty="0" smtClean="0"/>
              <a:t>browser=</a:t>
            </a:r>
            <a:r>
              <a:rPr lang="en-US" altLang="zh-CN" dirty="0" err="1" smtClean="0"/>
              <a:t>webdriver.Chrome</a:t>
            </a:r>
            <a:r>
              <a:rPr lang="en-US" altLang="zh-CN" dirty="0" smtClean="0"/>
              <a:t>()</a:t>
            </a:r>
          </a:p>
          <a:p>
            <a:r>
              <a:rPr lang="en-US" altLang="zh-CN" dirty="0" err="1" smtClean="0"/>
              <a:t>url</a:t>
            </a:r>
            <a:r>
              <a:rPr lang="en-US" altLang="zh-CN" dirty="0" smtClean="0"/>
              <a:t>=</a:t>
            </a:r>
            <a:r>
              <a:rPr lang="en-US" altLang="zh-CN" dirty="0" smtClean="0">
                <a:hlinkClick r:id="rId2"/>
              </a:rPr>
              <a:t>https://www.taobao.com</a:t>
            </a:r>
            <a:endParaRPr lang="en-US" altLang="zh-CN" dirty="0" smtClean="0"/>
          </a:p>
          <a:p>
            <a:r>
              <a:rPr lang="en-US" altLang="zh-CN" dirty="0" err="1" smtClean="0"/>
              <a:t>browser.get</a:t>
            </a:r>
            <a:r>
              <a:rPr lang="en-US" altLang="zh-CN" dirty="0" smtClean="0"/>
              <a:t>(</a:t>
            </a:r>
            <a:r>
              <a:rPr lang="en-US" altLang="zh-CN" dirty="0" err="1" smtClean="0"/>
              <a:t>url</a:t>
            </a:r>
            <a:r>
              <a:rPr lang="en-US" altLang="zh-CN" dirty="0" smtClean="0"/>
              <a:t>)</a:t>
            </a:r>
          </a:p>
          <a:p>
            <a:r>
              <a:rPr lang="en-US" altLang="zh-CN" dirty="0" smtClean="0"/>
              <a:t>wait=</a:t>
            </a:r>
            <a:r>
              <a:rPr lang="en-US" altLang="zh-CN" dirty="0" err="1" smtClean="0"/>
              <a:t>WebDriverWait</a:t>
            </a:r>
            <a:r>
              <a:rPr lang="en-US" altLang="zh-CN" dirty="0" smtClean="0"/>
              <a:t>(browser,10)</a:t>
            </a:r>
          </a:p>
          <a:p>
            <a:r>
              <a:rPr lang="en-US" altLang="zh-CN" dirty="0" smtClean="0"/>
              <a:t>input=</a:t>
            </a:r>
            <a:r>
              <a:rPr lang="en-US" altLang="zh-CN" dirty="0" err="1" smtClean="0"/>
              <a:t>wait.until</a:t>
            </a:r>
            <a:r>
              <a:rPr lang="en-US" altLang="zh-CN" dirty="0" smtClean="0"/>
              <a:t>(</a:t>
            </a:r>
            <a:r>
              <a:rPr lang="en-US" altLang="zh-CN" dirty="0" err="1" smtClean="0"/>
              <a:t>EC.presence_of_element_located</a:t>
            </a:r>
            <a:r>
              <a:rPr lang="en-US" altLang="zh-CN" dirty="0" smtClean="0"/>
              <a:t>((</a:t>
            </a:r>
            <a:r>
              <a:rPr lang="en-US" altLang="zh-CN" dirty="0" err="1" smtClean="0"/>
              <a:t>By.ID,"q</a:t>
            </a:r>
            <a:r>
              <a:rPr lang="en-US" altLang="zh-CN" dirty="0" smtClean="0"/>
              <a:t>")))</a:t>
            </a:r>
          </a:p>
          <a:p>
            <a:r>
              <a:rPr lang="en-US" altLang="zh-CN" dirty="0" smtClean="0"/>
              <a:t>button=</a:t>
            </a:r>
            <a:r>
              <a:rPr lang="en-US" altLang="zh-CN" dirty="0" err="1" smtClean="0"/>
              <a:t>wait.until</a:t>
            </a:r>
            <a:r>
              <a:rPr lang="en-US" altLang="zh-CN" dirty="0" smtClean="0"/>
              <a:t>(</a:t>
            </a:r>
            <a:r>
              <a:rPr lang="en-US" altLang="zh-CN" dirty="0" err="1" smtClean="0"/>
              <a:t>EC.element_to_be_clickable</a:t>
            </a:r>
            <a:r>
              <a:rPr lang="en-US" altLang="zh-CN" dirty="0" smtClean="0"/>
              <a:t>((</a:t>
            </a:r>
            <a:r>
              <a:rPr lang="en-US" altLang="zh-CN" dirty="0" err="1" smtClean="0"/>
              <a:t>By.CSS_SELECTOR,".btn</a:t>
            </a:r>
            <a:r>
              <a:rPr lang="en-US" altLang="zh-CN" dirty="0" smtClean="0"/>
              <a:t>-search")))</a:t>
            </a:r>
          </a:p>
          <a:p>
            <a:r>
              <a:rPr lang="en-US" altLang="zh-CN" dirty="0" smtClean="0"/>
              <a:t>print(</a:t>
            </a:r>
            <a:r>
              <a:rPr lang="en-US" altLang="zh-CN" dirty="0" err="1" smtClean="0"/>
              <a:t>input,button</a:t>
            </a:r>
            <a:r>
              <a:rPr lang="en-US" altLang="zh-CN" dirty="0" smtClean="0"/>
              <a:t>)</a:t>
            </a:r>
          </a:p>
          <a:p>
            <a:r>
              <a:rPr lang="en-US" altLang="zh-CN" dirty="0" err="1" smtClean="0"/>
              <a:t>browser.close</a:t>
            </a:r>
            <a:r>
              <a:rPr lang="en-US" altLang="zh-CN"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Selenium</a:t>
            </a:r>
            <a:r>
              <a:rPr lang="zh-CN" altLang="en-US" dirty="0" smtClean="0"/>
              <a:t>的安装</a:t>
            </a:r>
            <a:endParaRPr lang="zh-CN" altLang="en-US" dirty="0"/>
          </a:p>
        </p:txBody>
      </p:sp>
      <p:sp>
        <p:nvSpPr>
          <p:cNvPr id="3" name="内容占位符 2"/>
          <p:cNvSpPr>
            <a:spLocks noGrp="1"/>
          </p:cNvSpPr>
          <p:nvPr>
            <p:ph idx="1"/>
          </p:nvPr>
        </p:nvSpPr>
        <p:spPr/>
        <p:txBody>
          <a:bodyPr/>
          <a:lstStyle/>
          <a:p>
            <a:r>
              <a:rPr lang="zh-CN" altLang="en-US" dirty="0" smtClean="0"/>
              <a:t>在命令行中输入</a:t>
            </a:r>
            <a:r>
              <a:rPr lang="en-US" altLang="zh-CN" dirty="0" smtClean="0">
                <a:solidFill>
                  <a:schemeClr val="tx2">
                    <a:lumMod val="60000"/>
                    <a:lumOff val="40000"/>
                  </a:schemeClr>
                </a:solidFill>
              </a:rPr>
              <a:t>pip install selenium</a:t>
            </a:r>
            <a:r>
              <a:rPr lang="zh-CN" altLang="en-US" dirty="0" smtClean="0"/>
              <a:t>后自动下载并安装</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浏览器的前进和后退</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from selenium import </a:t>
            </a:r>
            <a:r>
              <a:rPr lang="en-US" altLang="zh-CN" dirty="0" err="1" smtClean="0"/>
              <a:t>webdriver</a:t>
            </a:r>
            <a:endParaRPr lang="en-US" altLang="zh-CN" dirty="0" smtClean="0"/>
          </a:p>
          <a:p>
            <a:r>
              <a:rPr lang="en-US" altLang="zh-CN" dirty="0" smtClean="0"/>
              <a:t>import time</a:t>
            </a:r>
          </a:p>
          <a:p>
            <a:r>
              <a:rPr lang="en-US" altLang="zh-CN" dirty="0" smtClean="0"/>
              <a:t>browser=</a:t>
            </a:r>
            <a:r>
              <a:rPr lang="en-US" altLang="zh-CN" dirty="0" err="1" smtClean="0"/>
              <a:t>webdriver.Chrome</a:t>
            </a:r>
            <a:r>
              <a:rPr lang="en-US" altLang="zh-CN" dirty="0" smtClean="0"/>
              <a:t>()</a:t>
            </a:r>
          </a:p>
          <a:p>
            <a:r>
              <a:rPr lang="en-US" altLang="zh-CN" dirty="0" err="1" smtClean="0"/>
              <a:t>browser.get</a:t>
            </a:r>
            <a:r>
              <a:rPr lang="en-US" altLang="zh-CN" dirty="0" smtClean="0"/>
              <a:t>("https://www.taobao.com")</a:t>
            </a:r>
          </a:p>
          <a:p>
            <a:r>
              <a:rPr lang="en-US" altLang="zh-CN" dirty="0" err="1" smtClean="0"/>
              <a:t>browser.get</a:t>
            </a:r>
            <a:r>
              <a:rPr lang="en-US" altLang="zh-CN" dirty="0" smtClean="0"/>
              <a:t>("https://www.baidu.com")</a:t>
            </a:r>
          </a:p>
          <a:p>
            <a:r>
              <a:rPr lang="en-US" altLang="zh-CN" dirty="0" err="1" smtClean="0"/>
              <a:t>browser.get</a:t>
            </a:r>
            <a:r>
              <a:rPr lang="en-US" altLang="zh-CN" dirty="0" smtClean="0"/>
              <a:t>("https://www.python.org")</a:t>
            </a:r>
          </a:p>
          <a:p>
            <a:r>
              <a:rPr lang="en-US" altLang="zh-CN" dirty="0" err="1" smtClean="0"/>
              <a:t>browser.back</a:t>
            </a:r>
            <a:r>
              <a:rPr lang="en-US" altLang="zh-CN" dirty="0" smtClean="0"/>
              <a:t>()</a:t>
            </a:r>
          </a:p>
          <a:p>
            <a:r>
              <a:rPr lang="en-US" altLang="zh-CN" dirty="0" err="1" smtClean="0"/>
              <a:t>time.sleep</a:t>
            </a:r>
            <a:r>
              <a:rPr lang="en-US" altLang="zh-CN" dirty="0" smtClean="0"/>
              <a:t>(1)</a:t>
            </a:r>
          </a:p>
          <a:p>
            <a:r>
              <a:rPr lang="en-US" altLang="zh-CN" dirty="0" err="1" smtClean="0"/>
              <a:t>browser.forward</a:t>
            </a:r>
            <a:r>
              <a:rPr lang="en-US" altLang="zh-CN" dirty="0" smtClean="0"/>
              <a:t>()</a:t>
            </a:r>
          </a:p>
          <a:p>
            <a:r>
              <a:rPr lang="en-US" altLang="zh-CN" dirty="0" err="1" smtClean="0"/>
              <a:t>browser.close</a:t>
            </a:r>
            <a:r>
              <a:rPr lang="en-US" altLang="zh-CN"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cookies</a:t>
            </a:r>
            <a:r>
              <a:rPr lang="zh-CN" altLang="en-US" dirty="0" smtClean="0"/>
              <a:t>的处理</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from selenium import </a:t>
            </a:r>
            <a:r>
              <a:rPr lang="en-US" altLang="zh-CN" dirty="0" err="1" smtClean="0"/>
              <a:t>webdriver</a:t>
            </a:r>
            <a:endParaRPr lang="en-US" altLang="zh-CN" dirty="0" smtClean="0"/>
          </a:p>
          <a:p>
            <a:r>
              <a:rPr lang="en-US" altLang="zh-CN" dirty="0" smtClean="0"/>
              <a:t>import time</a:t>
            </a:r>
          </a:p>
          <a:p>
            <a:r>
              <a:rPr lang="en-US" altLang="zh-CN" dirty="0" smtClean="0"/>
              <a:t>browser=</a:t>
            </a:r>
            <a:r>
              <a:rPr lang="en-US" altLang="zh-CN" dirty="0" err="1" smtClean="0"/>
              <a:t>webdriver.Chrome</a:t>
            </a:r>
            <a:r>
              <a:rPr lang="en-US" altLang="zh-CN" dirty="0" smtClean="0"/>
              <a:t>()</a:t>
            </a:r>
          </a:p>
          <a:p>
            <a:r>
              <a:rPr lang="en-US" altLang="zh-CN" dirty="0" err="1" smtClean="0"/>
              <a:t>browser.get</a:t>
            </a:r>
            <a:r>
              <a:rPr lang="en-US" altLang="zh-CN" dirty="0" smtClean="0"/>
              <a:t>("https://www.zhihu.com/explore")</a:t>
            </a:r>
          </a:p>
          <a:p>
            <a:r>
              <a:rPr lang="en-US" altLang="zh-CN" dirty="0" smtClean="0"/>
              <a:t>print(</a:t>
            </a:r>
            <a:r>
              <a:rPr lang="en-US" altLang="zh-CN" dirty="0" err="1" smtClean="0"/>
              <a:t>browser.get_cookies</a:t>
            </a:r>
            <a:r>
              <a:rPr lang="en-US" altLang="zh-CN" dirty="0" smtClean="0"/>
              <a:t>())</a:t>
            </a:r>
          </a:p>
          <a:p>
            <a:r>
              <a:rPr lang="en-US" altLang="zh-CN" dirty="0" err="1" smtClean="0"/>
              <a:t>browser.add_cookie</a:t>
            </a:r>
            <a:r>
              <a:rPr lang="en-US" altLang="zh-CN" dirty="0" smtClean="0"/>
              <a:t>({"name":"name","domain":"www.zhihu.com","value":"germey"})</a:t>
            </a:r>
          </a:p>
          <a:p>
            <a:r>
              <a:rPr lang="en-US" altLang="zh-CN" dirty="0" smtClean="0"/>
              <a:t>print(</a:t>
            </a:r>
            <a:r>
              <a:rPr lang="en-US" altLang="zh-CN" dirty="0" err="1" smtClean="0"/>
              <a:t>browser.get_cookies</a:t>
            </a:r>
            <a:r>
              <a:rPr lang="en-US" altLang="zh-CN" dirty="0" smtClean="0"/>
              <a:t>())</a:t>
            </a:r>
          </a:p>
          <a:p>
            <a:r>
              <a:rPr lang="en-US" altLang="zh-CN" dirty="0" err="1" smtClean="0"/>
              <a:t>browser.delete_all_cookies</a:t>
            </a:r>
            <a:r>
              <a:rPr lang="en-US" altLang="zh-CN" dirty="0" smtClean="0"/>
              <a:t>()</a:t>
            </a:r>
          </a:p>
          <a:p>
            <a:r>
              <a:rPr lang="en-US" altLang="zh-CN" dirty="0" smtClean="0"/>
              <a:t>print(</a:t>
            </a:r>
            <a:r>
              <a:rPr lang="en-US" altLang="zh-CN" dirty="0" err="1" smtClean="0"/>
              <a:t>browser.get_cookies</a:t>
            </a:r>
            <a:r>
              <a:rPr lang="en-US" altLang="zh-CN" dirty="0" smtClean="0"/>
              <a:t>())</a:t>
            </a:r>
          </a:p>
          <a:p>
            <a:r>
              <a:rPr lang="en-US" altLang="zh-CN" dirty="0" err="1" smtClean="0"/>
              <a:t>browser.close</a:t>
            </a:r>
            <a:r>
              <a:rPr lang="en-US" altLang="zh-CN" dirty="0" smtClean="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选项卡管理</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from selenium import </a:t>
            </a:r>
            <a:r>
              <a:rPr lang="en-US" altLang="zh-CN" dirty="0" err="1" smtClean="0"/>
              <a:t>webdriver</a:t>
            </a:r>
            <a:endParaRPr lang="en-US" altLang="zh-CN" dirty="0" smtClean="0"/>
          </a:p>
          <a:p>
            <a:r>
              <a:rPr lang="en-US" altLang="zh-CN" dirty="0" smtClean="0"/>
              <a:t>import time</a:t>
            </a:r>
          </a:p>
          <a:p>
            <a:r>
              <a:rPr lang="en-US" altLang="zh-CN" dirty="0" smtClean="0"/>
              <a:t>browser=</a:t>
            </a:r>
            <a:r>
              <a:rPr lang="en-US" altLang="zh-CN" dirty="0" err="1" smtClean="0"/>
              <a:t>webdriver.Chrome</a:t>
            </a:r>
            <a:r>
              <a:rPr lang="en-US" altLang="zh-CN" dirty="0" smtClean="0"/>
              <a:t>()</a:t>
            </a:r>
          </a:p>
          <a:p>
            <a:r>
              <a:rPr lang="en-US" altLang="zh-CN" dirty="0" err="1" smtClean="0"/>
              <a:t>browser.get</a:t>
            </a:r>
            <a:r>
              <a:rPr lang="en-US" altLang="zh-CN" dirty="0" smtClean="0"/>
              <a:t>("https://www.zhihu.com/explore")</a:t>
            </a:r>
          </a:p>
          <a:p>
            <a:r>
              <a:rPr lang="en-US" altLang="zh-CN" dirty="0" err="1" smtClean="0"/>
              <a:t>browser.execute_script</a:t>
            </a:r>
            <a:r>
              <a:rPr lang="en-US" altLang="zh-CN" dirty="0" smtClean="0"/>
              <a:t>("</a:t>
            </a:r>
            <a:r>
              <a:rPr lang="en-US" altLang="zh-CN" dirty="0" err="1" smtClean="0"/>
              <a:t>window.open</a:t>
            </a:r>
            <a:r>
              <a:rPr lang="en-US" altLang="zh-CN" dirty="0" smtClean="0"/>
              <a:t>()")</a:t>
            </a:r>
          </a:p>
          <a:p>
            <a:r>
              <a:rPr lang="en-US" altLang="zh-CN" dirty="0" smtClean="0"/>
              <a:t>print(</a:t>
            </a:r>
            <a:r>
              <a:rPr lang="en-US" altLang="zh-CN" dirty="0" err="1" smtClean="0"/>
              <a:t>browser.window_handles</a:t>
            </a:r>
            <a:r>
              <a:rPr lang="en-US" altLang="zh-CN" dirty="0" smtClean="0"/>
              <a:t>)</a:t>
            </a:r>
          </a:p>
          <a:p>
            <a:r>
              <a:rPr lang="en-US" altLang="zh-CN" dirty="0" err="1" smtClean="0"/>
              <a:t>browser.switch_to_window</a:t>
            </a:r>
            <a:r>
              <a:rPr lang="en-US" altLang="zh-CN" dirty="0" smtClean="0"/>
              <a:t>(</a:t>
            </a:r>
            <a:r>
              <a:rPr lang="en-US" altLang="zh-CN" dirty="0" err="1" smtClean="0"/>
              <a:t>browser.window_handles</a:t>
            </a:r>
            <a:r>
              <a:rPr lang="en-US" altLang="zh-CN" dirty="0" smtClean="0"/>
              <a:t>[1])</a:t>
            </a:r>
          </a:p>
          <a:p>
            <a:r>
              <a:rPr lang="en-US" altLang="zh-CN" dirty="0" err="1" smtClean="0"/>
              <a:t>browser.get</a:t>
            </a:r>
            <a:r>
              <a:rPr lang="en-US" altLang="zh-CN" dirty="0" smtClean="0"/>
              <a:t>("https://www.taobao.com")</a:t>
            </a:r>
          </a:p>
          <a:p>
            <a:r>
              <a:rPr lang="en-US" altLang="zh-CN" dirty="0" err="1" smtClean="0"/>
              <a:t>time.sleep</a:t>
            </a:r>
            <a:r>
              <a:rPr lang="en-US" altLang="zh-CN" dirty="0" smtClean="0"/>
              <a:t>(1)</a:t>
            </a:r>
          </a:p>
          <a:p>
            <a:r>
              <a:rPr lang="en-US" altLang="zh-CN" dirty="0" err="1" smtClean="0"/>
              <a:t>browser.switch_to_window</a:t>
            </a:r>
            <a:r>
              <a:rPr lang="en-US" altLang="zh-CN" dirty="0" smtClean="0"/>
              <a:t>(</a:t>
            </a:r>
            <a:r>
              <a:rPr lang="en-US" altLang="zh-CN" dirty="0" err="1" smtClean="0"/>
              <a:t>browser.window_handles</a:t>
            </a:r>
            <a:r>
              <a:rPr lang="en-US" altLang="zh-CN" dirty="0" smtClean="0"/>
              <a:t>[0])</a:t>
            </a:r>
          </a:p>
          <a:p>
            <a:r>
              <a:rPr lang="en-US" altLang="zh-CN" dirty="0" err="1" smtClean="0"/>
              <a:t>browser.get</a:t>
            </a:r>
            <a:r>
              <a:rPr lang="en-US" altLang="zh-CN" dirty="0" smtClean="0"/>
              <a:t>("https://python.org")</a:t>
            </a:r>
          </a:p>
          <a:p>
            <a:r>
              <a:rPr lang="en-US" altLang="zh-CN" dirty="0" err="1" smtClean="0"/>
              <a:t>browser.close</a:t>
            </a:r>
            <a:r>
              <a:rPr lang="en-US" altLang="zh-CN" dirty="0" smtClean="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from selenium import </a:t>
            </a:r>
            <a:r>
              <a:rPr lang="en-US" altLang="zh-CN" dirty="0" err="1" smtClean="0"/>
              <a:t>webdriver</a:t>
            </a:r>
            <a:endParaRPr lang="en-US" altLang="zh-CN" dirty="0" smtClean="0"/>
          </a:p>
          <a:p>
            <a:r>
              <a:rPr lang="en-US" altLang="zh-CN" dirty="0" smtClean="0"/>
              <a:t>from </a:t>
            </a:r>
            <a:r>
              <a:rPr lang="en-US" altLang="zh-CN" dirty="0" err="1" smtClean="0"/>
              <a:t>selenium.common.exceptions</a:t>
            </a:r>
            <a:r>
              <a:rPr lang="en-US" altLang="zh-CN" dirty="0" smtClean="0"/>
              <a:t> import </a:t>
            </a:r>
            <a:r>
              <a:rPr lang="en-US" altLang="zh-CN" dirty="0" err="1" smtClean="0"/>
              <a:t>TimeoutException,NoSuchElementException</a:t>
            </a:r>
            <a:endParaRPr lang="en-US" altLang="zh-CN" dirty="0" smtClean="0"/>
          </a:p>
          <a:p>
            <a:r>
              <a:rPr lang="en-US" altLang="zh-CN" dirty="0" smtClean="0"/>
              <a:t>browser=</a:t>
            </a:r>
            <a:r>
              <a:rPr lang="en-US" altLang="zh-CN" dirty="0" err="1" smtClean="0"/>
              <a:t>webdriver.Chrome</a:t>
            </a:r>
            <a:r>
              <a:rPr lang="en-US" altLang="zh-CN" dirty="0" smtClean="0"/>
              <a:t>()</a:t>
            </a:r>
          </a:p>
          <a:p>
            <a:r>
              <a:rPr lang="en-US" altLang="zh-CN" dirty="0" smtClean="0"/>
              <a:t>try:    </a:t>
            </a:r>
          </a:p>
          <a:p>
            <a:pPr lvl="1">
              <a:buNone/>
            </a:pPr>
            <a:r>
              <a:rPr lang="en-US" altLang="zh-CN" dirty="0" smtClean="0"/>
              <a:t>	</a:t>
            </a:r>
            <a:r>
              <a:rPr lang="en-US" altLang="zh-CN" dirty="0" err="1" smtClean="0"/>
              <a:t>browser.get</a:t>
            </a:r>
            <a:r>
              <a:rPr lang="en-US" altLang="zh-CN" dirty="0" smtClean="0"/>
              <a:t>("https://www.zhihu.com/explore")</a:t>
            </a:r>
          </a:p>
          <a:p>
            <a:r>
              <a:rPr lang="en-US" altLang="zh-CN" dirty="0" smtClean="0"/>
              <a:t>except </a:t>
            </a:r>
            <a:r>
              <a:rPr lang="en-US" altLang="zh-CN" dirty="0" err="1" smtClean="0"/>
              <a:t>TimeoutException</a:t>
            </a:r>
            <a:r>
              <a:rPr lang="en-US" altLang="zh-CN" dirty="0" smtClean="0"/>
              <a:t>:    </a:t>
            </a:r>
          </a:p>
          <a:p>
            <a:pPr lvl="1">
              <a:buNone/>
            </a:pPr>
            <a:r>
              <a:rPr lang="en-US" altLang="zh-CN" dirty="0" smtClean="0"/>
              <a:t>	print("Time out")</a:t>
            </a:r>
          </a:p>
          <a:p>
            <a:r>
              <a:rPr lang="en-US" altLang="zh-CN" dirty="0" smtClean="0"/>
              <a:t>try:    </a:t>
            </a:r>
          </a:p>
          <a:p>
            <a:pPr lvl="1">
              <a:buNone/>
            </a:pPr>
            <a:r>
              <a:rPr lang="en-US" altLang="zh-CN" dirty="0" smtClean="0"/>
              <a:t>	</a:t>
            </a:r>
            <a:r>
              <a:rPr lang="en-US" altLang="zh-CN" dirty="0" err="1" smtClean="0"/>
              <a:t>browser.find_element_by_id</a:t>
            </a:r>
            <a:r>
              <a:rPr lang="en-US" altLang="zh-CN" dirty="0" smtClean="0"/>
              <a:t>("hello")</a:t>
            </a:r>
          </a:p>
          <a:p>
            <a:r>
              <a:rPr lang="en-US" altLang="zh-CN" dirty="0" smtClean="0"/>
              <a:t>except </a:t>
            </a:r>
            <a:r>
              <a:rPr lang="en-US" altLang="zh-CN" dirty="0" err="1" smtClean="0"/>
              <a:t>NoSuchElementException</a:t>
            </a:r>
            <a:r>
              <a:rPr lang="en-US" altLang="zh-CN" dirty="0" smtClean="0"/>
              <a:t>:    </a:t>
            </a:r>
          </a:p>
          <a:p>
            <a:pPr lvl="1">
              <a:buNone/>
            </a:pPr>
            <a:r>
              <a:rPr lang="en-US" altLang="zh-CN" dirty="0" smtClean="0"/>
              <a:t>	print("No Element")</a:t>
            </a:r>
          </a:p>
          <a:p>
            <a:r>
              <a:rPr lang="en-US" altLang="zh-CN" dirty="0" smtClean="0"/>
              <a:t>finally:    </a:t>
            </a:r>
          </a:p>
          <a:p>
            <a:pPr lvl="1">
              <a:buNone/>
            </a:pPr>
            <a:r>
              <a:rPr lang="en-US" altLang="zh-CN" dirty="0" smtClean="0"/>
              <a:t>	</a:t>
            </a:r>
            <a:r>
              <a:rPr lang="en-US" altLang="zh-CN" dirty="0" err="1" smtClean="0"/>
              <a:t>browser.close</a:t>
            </a:r>
            <a:r>
              <a:rPr lang="en-US" altLang="zh-CN" dirty="0"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Q&amp;A</a:t>
            </a:r>
            <a:endParaRPr lang="zh-CN" altLang="en-US" dirty="0"/>
          </a:p>
        </p:txBody>
      </p:sp>
      <p:sp>
        <p:nvSpPr>
          <p:cNvPr id="3" name="内容占位符 2"/>
          <p:cNvSpPr>
            <a:spLocks noGrp="1"/>
          </p:cNvSpPr>
          <p:nvPr>
            <p:ph idx="1"/>
          </p:nvPr>
        </p:nvSpPr>
        <p:spPr>
          <a:xfrm>
            <a:off x="457200" y="1500174"/>
            <a:ext cx="8229600" cy="5000660"/>
          </a:xfrm>
        </p:spPr>
        <p:txBody>
          <a:bodyPr>
            <a:normAutofit fontScale="62500" lnSpcReduction="20000"/>
          </a:bodyPr>
          <a:lstStyle/>
          <a:p>
            <a:r>
              <a:rPr lang="zh-CN" altLang="en-US" dirty="0" smtClean="0"/>
              <a:t>使用</a:t>
            </a:r>
            <a:r>
              <a:rPr lang="en-US" altLang="zh-CN" dirty="0" err="1" smtClean="0"/>
              <a:t>classname</a:t>
            </a:r>
            <a:r>
              <a:rPr lang="zh-CN" altLang="en-US" dirty="0" smtClean="0"/>
              <a:t>查找对象时，报错“</a:t>
            </a:r>
            <a:r>
              <a:rPr lang="en-US" altLang="zh-CN" dirty="0" smtClean="0"/>
              <a:t>Compound class names not permitted</a:t>
            </a:r>
            <a:r>
              <a:rPr lang="zh-CN" altLang="en-US" dirty="0" smtClean="0"/>
              <a:t>”</a:t>
            </a:r>
            <a:endParaRPr lang="en-US" altLang="zh-CN" dirty="0" smtClean="0"/>
          </a:p>
          <a:p>
            <a:pPr>
              <a:buNone/>
            </a:pPr>
            <a:r>
              <a:rPr lang="en-US" altLang="zh-CN" dirty="0" smtClean="0"/>
              <a:t>	e.g.</a:t>
            </a:r>
          </a:p>
          <a:p>
            <a:pPr>
              <a:buNone/>
            </a:pPr>
            <a:endParaRPr lang="en-US" altLang="zh-CN" dirty="0" smtClean="0"/>
          </a:p>
          <a:p>
            <a:pPr>
              <a:buNone/>
            </a:pPr>
            <a:endParaRPr lang="en-US" altLang="zh-CN" dirty="0" smtClean="0"/>
          </a:p>
          <a:p>
            <a:pPr>
              <a:buNone/>
            </a:pPr>
            <a:r>
              <a:rPr lang="en-US" altLang="zh-CN" sz="2100" dirty="0" smtClean="0"/>
              <a:t>	</a:t>
            </a:r>
          </a:p>
          <a:p>
            <a:pPr>
              <a:buNone/>
            </a:pPr>
            <a:endParaRPr lang="en-US" altLang="zh-CN" sz="2100" dirty="0" smtClean="0"/>
          </a:p>
          <a:p>
            <a:pPr>
              <a:buNone/>
            </a:pPr>
            <a:r>
              <a:rPr lang="en-US" altLang="zh-CN" sz="2100" dirty="0" smtClean="0"/>
              <a:t>	</a:t>
            </a:r>
            <a:r>
              <a:rPr lang="en-US" altLang="zh-CN" sz="2600" dirty="0" err="1" smtClean="0"/>
              <a:t>searchb</a:t>
            </a:r>
            <a:r>
              <a:rPr lang="en-US" altLang="zh-CN" sz="2600" dirty="0" smtClean="0"/>
              <a:t>=</a:t>
            </a:r>
            <a:r>
              <a:rPr lang="en-US" altLang="zh-CN" sz="2600" dirty="0" err="1" smtClean="0"/>
              <a:t>brower.find_element_by_class_name</a:t>
            </a:r>
            <a:r>
              <a:rPr lang="en-US" altLang="zh-CN" sz="2600" dirty="0" smtClean="0"/>
              <a:t>(“ </a:t>
            </a:r>
            <a:r>
              <a:rPr lang="en-US" altLang="zh-CN" sz="2600" dirty="0" err="1" smtClean="0"/>
              <a:t>btn</a:t>
            </a:r>
            <a:r>
              <a:rPr lang="en-US" altLang="zh-CN" sz="2600" dirty="0" smtClean="0"/>
              <a:t>-search </a:t>
            </a:r>
            <a:r>
              <a:rPr lang="en-US" altLang="zh-CN" sz="2600" dirty="0" err="1" smtClean="0"/>
              <a:t>tb-bg</a:t>
            </a:r>
            <a:r>
              <a:rPr lang="en-US" altLang="zh-CN" sz="2600" dirty="0" smtClean="0"/>
              <a:t> ”)</a:t>
            </a:r>
            <a:r>
              <a:rPr lang="zh-CN" altLang="en-US" sz="2600" dirty="0" smtClean="0"/>
              <a:t>（报错）</a:t>
            </a:r>
            <a:endParaRPr lang="en-US" altLang="zh-CN" sz="2600" dirty="0" smtClean="0"/>
          </a:p>
          <a:p>
            <a:pPr>
              <a:buNone/>
            </a:pPr>
            <a:r>
              <a:rPr lang="en-US" altLang="zh-CN" sz="2600" dirty="0" smtClean="0"/>
              <a:t>	</a:t>
            </a:r>
            <a:r>
              <a:rPr lang="en-US" altLang="zh-CN" sz="2600" dirty="0" err="1" smtClean="0"/>
              <a:t>searchb</a:t>
            </a:r>
            <a:r>
              <a:rPr lang="en-US" altLang="zh-CN" sz="2600" dirty="0" smtClean="0"/>
              <a:t>=</a:t>
            </a:r>
            <a:r>
              <a:rPr lang="en-US" altLang="zh-CN" sz="2600" dirty="0" err="1" smtClean="0"/>
              <a:t>brower.find_element_by_css_selector</a:t>
            </a:r>
            <a:r>
              <a:rPr lang="en-US" altLang="zh-CN" sz="2600" dirty="0" smtClean="0"/>
              <a:t>(“. </a:t>
            </a:r>
            <a:r>
              <a:rPr lang="en-US" altLang="zh-CN" sz="2600" dirty="0" err="1" smtClean="0"/>
              <a:t>btn</a:t>
            </a:r>
            <a:r>
              <a:rPr lang="en-US" altLang="zh-CN" sz="2600" dirty="0" smtClean="0"/>
              <a:t>-search </a:t>
            </a:r>
            <a:r>
              <a:rPr lang="en-US" altLang="zh-CN" sz="2600" dirty="0" err="1" smtClean="0"/>
              <a:t>tb-bg</a:t>
            </a:r>
            <a:r>
              <a:rPr lang="en-US" altLang="zh-CN" sz="2600" dirty="0" smtClean="0"/>
              <a:t> ”)</a:t>
            </a:r>
            <a:r>
              <a:rPr lang="zh-CN" altLang="en-US" sz="2600" dirty="0" smtClean="0"/>
              <a:t>（找不到元素）</a:t>
            </a:r>
            <a:endParaRPr lang="en-US" altLang="zh-CN" sz="2600" dirty="0" smtClean="0"/>
          </a:p>
          <a:p>
            <a:pPr>
              <a:buFont typeface="Wingdings" pitchFamily="2" charset="2"/>
              <a:buChar char="Ø"/>
            </a:pPr>
            <a:endParaRPr lang="en-US" altLang="zh-CN" dirty="0" smtClean="0"/>
          </a:p>
          <a:p>
            <a:pPr>
              <a:buFont typeface="Wingdings" pitchFamily="2" charset="2"/>
              <a:buChar char="Ø"/>
            </a:pPr>
            <a:r>
              <a:rPr lang="zh-CN" altLang="en-US" dirty="0" smtClean="0"/>
              <a:t>这是因为</a:t>
            </a:r>
            <a:r>
              <a:rPr lang="en-US" altLang="zh-CN" dirty="0" err="1" smtClean="0"/>
              <a:t>classname</a:t>
            </a:r>
            <a:r>
              <a:rPr lang="zh-CN" altLang="en-US" dirty="0" smtClean="0"/>
              <a:t>是个复合类，包含空格，只需使用最后一个类名即可，即改为：</a:t>
            </a:r>
            <a:endParaRPr lang="en-US" altLang="zh-CN" dirty="0" smtClean="0"/>
          </a:p>
          <a:p>
            <a:pPr>
              <a:buNone/>
            </a:pPr>
            <a:r>
              <a:rPr lang="en-US" altLang="zh-CN" dirty="0" smtClean="0"/>
              <a:t>	</a:t>
            </a:r>
            <a:r>
              <a:rPr lang="en-US" altLang="zh-CN" dirty="0" err="1" smtClean="0"/>
              <a:t>searchb</a:t>
            </a:r>
            <a:r>
              <a:rPr lang="en-US" altLang="zh-CN" dirty="0" smtClean="0"/>
              <a:t>=</a:t>
            </a:r>
            <a:r>
              <a:rPr lang="en-US" altLang="zh-CN" dirty="0" err="1" smtClean="0"/>
              <a:t>brower.find_element_by_class_name</a:t>
            </a:r>
            <a:r>
              <a:rPr lang="en-US" altLang="zh-CN" dirty="0" smtClean="0"/>
              <a:t>("</a:t>
            </a:r>
            <a:r>
              <a:rPr lang="en-US" altLang="zh-CN" dirty="0" err="1" smtClean="0"/>
              <a:t>tb-bg</a:t>
            </a:r>
            <a:r>
              <a:rPr lang="en-US" altLang="zh-CN" dirty="0" smtClean="0"/>
              <a:t>")</a:t>
            </a:r>
          </a:p>
          <a:p>
            <a:pPr>
              <a:buNone/>
            </a:pPr>
            <a:r>
              <a:rPr lang="en-US" altLang="zh-CN" dirty="0" smtClean="0"/>
              <a:t>	</a:t>
            </a:r>
            <a:r>
              <a:rPr lang="en-US" altLang="zh-CN" dirty="0" err="1" smtClean="0"/>
              <a:t>searchb</a:t>
            </a:r>
            <a:r>
              <a:rPr lang="en-US" altLang="zh-CN" dirty="0" smtClean="0"/>
              <a:t>=</a:t>
            </a:r>
            <a:r>
              <a:rPr lang="en-US" altLang="zh-CN" dirty="0" err="1" smtClean="0"/>
              <a:t>brower.find_element_by_css_selector</a:t>
            </a:r>
            <a:r>
              <a:rPr lang="en-US" altLang="zh-CN" dirty="0" smtClean="0"/>
              <a:t>(".</a:t>
            </a:r>
            <a:r>
              <a:rPr lang="en-US" altLang="zh-CN" dirty="0" err="1" smtClean="0"/>
              <a:t>tb-bg</a:t>
            </a:r>
            <a:r>
              <a:rPr lang="en-US" altLang="zh-CN" dirty="0" smtClean="0"/>
              <a:t>")</a:t>
            </a:r>
          </a:p>
          <a:p>
            <a:pPr>
              <a:buNone/>
            </a:pPr>
            <a:r>
              <a:rPr lang="en-US" altLang="zh-CN" dirty="0" smtClean="0"/>
              <a:t>	</a:t>
            </a:r>
            <a:r>
              <a:rPr lang="zh-CN" altLang="en-US" dirty="0" smtClean="0"/>
              <a:t>或使用其他写法（带属性名），如：</a:t>
            </a:r>
            <a:endParaRPr lang="en-US" altLang="zh-CN" dirty="0" smtClean="0"/>
          </a:p>
          <a:p>
            <a:pPr>
              <a:buNone/>
            </a:pPr>
            <a:r>
              <a:rPr lang="en-US" altLang="zh-CN" sz="2600" dirty="0" smtClean="0"/>
              <a:t>	searchb4=</a:t>
            </a:r>
            <a:r>
              <a:rPr lang="en-US" altLang="zh-CN" sz="2600" dirty="0" err="1" smtClean="0"/>
              <a:t>brower.find_element_by_css_selector</a:t>
            </a:r>
            <a:r>
              <a:rPr lang="en-US" altLang="zh-CN" sz="2600" dirty="0" smtClean="0"/>
              <a:t>("[class='</a:t>
            </a:r>
            <a:r>
              <a:rPr lang="en-US" altLang="zh-CN" sz="2600" dirty="0" err="1" smtClean="0"/>
              <a:t>btn</a:t>
            </a:r>
            <a:r>
              <a:rPr lang="en-US" altLang="zh-CN" sz="2600" dirty="0" smtClean="0"/>
              <a:t>-search </a:t>
            </a:r>
            <a:r>
              <a:rPr lang="en-US" altLang="zh-CN" sz="2600" dirty="0" err="1" smtClean="0"/>
              <a:t>tb-bg</a:t>
            </a:r>
            <a:r>
              <a:rPr lang="en-US" altLang="zh-CN" sz="2600" dirty="0" smtClean="0"/>
              <a:t>']")</a:t>
            </a:r>
          </a:p>
          <a:p>
            <a:pPr>
              <a:buNone/>
            </a:pPr>
            <a:r>
              <a:rPr lang="en-US" altLang="zh-CN" sz="2600" dirty="0" smtClean="0"/>
              <a:t>	searchb3=</a:t>
            </a:r>
            <a:r>
              <a:rPr lang="en-US" altLang="zh-CN" sz="2600" dirty="0" err="1" smtClean="0"/>
              <a:t>brower.find_element_by_xpath</a:t>
            </a:r>
            <a:r>
              <a:rPr lang="en-US" altLang="zh-CN" sz="2600" dirty="0" smtClean="0"/>
              <a:t>('//*[@class="</a:t>
            </a:r>
            <a:r>
              <a:rPr lang="en-US" altLang="zh-CN" sz="2600" dirty="0" err="1" smtClean="0"/>
              <a:t>btn</a:t>
            </a:r>
            <a:r>
              <a:rPr lang="en-US" altLang="zh-CN" sz="2600" dirty="0" smtClean="0"/>
              <a:t>-search </a:t>
            </a:r>
            <a:r>
              <a:rPr lang="en-US" altLang="zh-CN" sz="2600" dirty="0" err="1" smtClean="0"/>
              <a:t>tb-bg</a:t>
            </a:r>
            <a:r>
              <a:rPr lang="en-US" altLang="zh-CN" sz="2600" dirty="0" smtClean="0"/>
              <a:t>"]')</a:t>
            </a:r>
          </a:p>
          <a:p>
            <a:pPr>
              <a:buNone/>
            </a:pP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857224" y="2428868"/>
            <a:ext cx="7000924" cy="76429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Q&amp;A</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打开新的窗口，找不到新窗口的元素</a:t>
            </a:r>
            <a:endParaRPr lang="en-US" altLang="zh-CN" dirty="0" smtClean="0"/>
          </a:p>
          <a:p>
            <a:pPr>
              <a:buFont typeface="Wingdings" pitchFamily="2" charset="2"/>
              <a:buChar char="Ø"/>
            </a:pPr>
            <a:r>
              <a:rPr lang="en-US" altLang="zh-CN" dirty="0" smtClean="0"/>
              <a:t>#</a:t>
            </a:r>
            <a:r>
              <a:rPr lang="zh-CN" altLang="en-US" dirty="0" smtClean="0"/>
              <a:t>编写切换到</a:t>
            </a:r>
            <a:r>
              <a:rPr lang="zh-CN" altLang="en-US" dirty="0" smtClean="0"/>
              <a:t>指定</a:t>
            </a:r>
            <a:r>
              <a:rPr lang="zh-CN" altLang="en-US" dirty="0" smtClean="0"/>
              <a:t>窗口的函数。</a:t>
            </a:r>
            <a:endParaRPr lang="en-US" altLang="zh-CN" dirty="0" smtClean="0"/>
          </a:p>
          <a:p>
            <a:pPr>
              <a:buNone/>
            </a:pPr>
            <a:r>
              <a:rPr lang="en-US" altLang="zh-CN" dirty="0" smtClean="0"/>
              <a:t>	#driver</a:t>
            </a:r>
            <a:r>
              <a:rPr lang="zh-CN" altLang="en-US" dirty="0" smtClean="0"/>
              <a:t>：浏览器对象；</a:t>
            </a:r>
            <a:r>
              <a:rPr lang="en-US" altLang="zh-CN" dirty="0" smtClean="0"/>
              <a:t>title</a:t>
            </a:r>
            <a:r>
              <a:rPr lang="zh-CN" altLang="en-US" dirty="0" smtClean="0"/>
              <a:t>：指定窗口的标题</a:t>
            </a:r>
            <a:endParaRPr lang="zh-CN" altLang="en-US" dirty="0" smtClean="0"/>
          </a:p>
          <a:p>
            <a:pPr>
              <a:buNone/>
            </a:pPr>
            <a:r>
              <a:rPr lang="en-US" altLang="zh-CN" dirty="0" smtClean="0"/>
              <a:t>	def </a:t>
            </a:r>
            <a:r>
              <a:rPr lang="en-US" altLang="zh-CN" dirty="0" err="1" smtClean="0"/>
              <a:t>switch_to_win</a:t>
            </a:r>
            <a:r>
              <a:rPr lang="en-US" altLang="zh-CN" dirty="0" smtClean="0"/>
              <a:t>(</a:t>
            </a:r>
            <a:r>
              <a:rPr lang="en-US" altLang="zh-CN" dirty="0" err="1" smtClean="0"/>
              <a:t>driver,title</a:t>
            </a:r>
            <a:r>
              <a:rPr lang="en-US" altLang="zh-CN" dirty="0" smtClean="0"/>
              <a:t>):</a:t>
            </a:r>
          </a:p>
          <a:p>
            <a:pPr>
              <a:buNone/>
            </a:pPr>
            <a:r>
              <a:rPr lang="en-US" altLang="zh-CN" dirty="0" smtClean="0"/>
              <a:t>		for </a:t>
            </a:r>
            <a:r>
              <a:rPr lang="en-US" altLang="zh-CN" dirty="0" smtClean="0"/>
              <a:t>handle in </a:t>
            </a:r>
            <a:r>
              <a:rPr lang="en-US" altLang="zh-CN" dirty="0" err="1" smtClean="0"/>
              <a:t>driver.window_handles</a:t>
            </a:r>
            <a:r>
              <a:rPr lang="en-US" altLang="zh-CN" dirty="0" smtClean="0"/>
              <a:t>:</a:t>
            </a:r>
          </a:p>
          <a:p>
            <a:pPr>
              <a:buNone/>
            </a:pPr>
            <a:r>
              <a:rPr lang="en-US" altLang="zh-CN" dirty="0" smtClean="0"/>
              <a:t>			</a:t>
            </a:r>
            <a:r>
              <a:rPr lang="en-US" altLang="zh-CN" dirty="0" err="1" smtClean="0"/>
              <a:t>driver.switch_to_window</a:t>
            </a:r>
            <a:r>
              <a:rPr lang="en-US" altLang="zh-CN" dirty="0" smtClean="0"/>
              <a:t>(handle</a:t>
            </a:r>
            <a:r>
              <a:rPr lang="en-US" altLang="zh-CN" dirty="0" smtClean="0"/>
              <a:t>)</a:t>
            </a:r>
          </a:p>
          <a:p>
            <a:pPr>
              <a:buNone/>
            </a:pPr>
            <a:r>
              <a:rPr lang="en-US" altLang="zh-CN" dirty="0" smtClean="0"/>
              <a:t>			if </a:t>
            </a:r>
            <a:r>
              <a:rPr lang="en-US" altLang="zh-CN" dirty="0" err="1" smtClean="0"/>
              <a:t>driver.title</a:t>
            </a:r>
            <a:r>
              <a:rPr lang="en-US" altLang="zh-CN" dirty="0" smtClean="0"/>
              <a:t>==title:</a:t>
            </a:r>
          </a:p>
          <a:p>
            <a:pPr>
              <a:buNone/>
            </a:pPr>
            <a:r>
              <a:rPr lang="en-US" altLang="zh-CN" dirty="0" smtClean="0"/>
              <a:t>				return </a:t>
            </a:r>
            <a:r>
              <a:rPr lang="en-US" altLang="zh-CN" dirty="0" smtClean="0"/>
              <a:t>True </a:t>
            </a:r>
          </a:p>
          <a:p>
            <a:pPr>
              <a:buNone/>
            </a:pPr>
            <a:r>
              <a:rPr lang="en-US" altLang="zh-CN" dirty="0" smtClean="0"/>
              <a:t>			else</a:t>
            </a:r>
            <a:r>
              <a:rPr lang="en-US" altLang="zh-CN" dirty="0" smtClean="0"/>
              <a:t>:</a:t>
            </a:r>
          </a:p>
          <a:p>
            <a:pPr>
              <a:buNone/>
            </a:pPr>
            <a:r>
              <a:rPr lang="en-US" altLang="zh-CN" dirty="0" smtClean="0"/>
              <a:t>				#</a:t>
            </a:r>
            <a:r>
              <a:rPr lang="zh-CN" altLang="en-US" dirty="0" smtClean="0"/>
              <a:t>返回父</a:t>
            </a:r>
            <a:r>
              <a:rPr lang="en-US" altLang="zh-CN" dirty="0" smtClean="0"/>
              <a:t>frame</a:t>
            </a:r>
          </a:p>
          <a:p>
            <a:pPr>
              <a:buNone/>
            </a:pPr>
            <a:r>
              <a:rPr lang="en-US" altLang="zh-CN" dirty="0" smtClean="0"/>
              <a:t>				</a:t>
            </a:r>
            <a:r>
              <a:rPr lang="en-US" altLang="zh-CN" dirty="0" err="1" smtClean="0"/>
              <a:t>driver.switch_to_default_content</a:t>
            </a:r>
            <a:r>
              <a:rPr lang="en-US" altLang="zh-CN" dirty="0" smtClean="0"/>
              <a:t>()</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Q&amp;A</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sz="3100" dirty="0" smtClean="0"/>
              <a:t>查找的元素在当前页面不存在</a:t>
            </a:r>
            <a:endParaRPr lang="en-US" altLang="zh-CN" sz="3100" dirty="0" smtClean="0"/>
          </a:p>
          <a:p>
            <a:pPr>
              <a:buFont typeface="Wingdings" pitchFamily="2" charset="2"/>
              <a:buChar char="Ø"/>
            </a:pPr>
            <a:r>
              <a:rPr lang="zh-CN" altLang="en-US" sz="3100" dirty="0" smtClean="0"/>
              <a:t>滚动页面至指定元素位置，再对该元素进行后续操作</a:t>
            </a:r>
            <a:endParaRPr lang="en-US" altLang="zh-CN" sz="3100" dirty="0" smtClean="0"/>
          </a:p>
          <a:p>
            <a:pPr>
              <a:buNone/>
            </a:pPr>
            <a:r>
              <a:rPr lang="en-US" altLang="zh-CN" sz="2600" dirty="0" smtClean="0"/>
              <a:t>	#</a:t>
            </a:r>
            <a:r>
              <a:rPr lang="zh-CN" altLang="en-US" sz="2600" dirty="0" smtClean="0"/>
              <a:t>获取元素</a:t>
            </a:r>
            <a:endParaRPr lang="en-US" altLang="zh-CN" sz="2600" dirty="0" smtClean="0"/>
          </a:p>
          <a:p>
            <a:pPr>
              <a:buNone/>
            </a:pPr>
            <a:r>
              <a:rPr lang="en-US" altLang="zh-CN" sz="2600" dirty="0" smtClean="0"/>
              <a:t>	build=</a:t>
            </a:r>
            <a:r>
              <a:rPr lang="en-US" altLang="zh-CN" sz="2600" dirty="0" err="1" smtClean="0"/>
              <a:t>brower.find_element_by_xpath</a:t>
            </a:r>
            <a:r>
              <a:rPr lang="en-US" altLang="zh-CN" sz="2600" dirty="0" smtClean="0"/>
              <a:t>("//div[@class='</a:t>
            </a:r>
            <a:r>
              <a:rPr lang="en-US" altLang="zh-CN" sz="2600" dirty="0" err="1" smtClean="0"/>
              <a:t>khc</a:t>
            </a:r>
            <a:r>
              <a:rPr lang="en-US" altLang="zh-CN" sz="2600" dirty="0" smtClean="0"/>
              <a:t>-stage']/div[%d]/a[%d]"%(</a:t>
            </a:r>
            <a:r>
              <a:rPr lang="en-US" altLang="zh-CN" sz="2600" dirty="0" err="1" smtClean="0"/>
              <a:t>stageno,buildno</a:t>
            </a:r>
            <a:r>
              <a:rPr lang="en-US" altLang="zh-CN" sz="2600" dirty="0" smtClean="0"/>
              <a:t>))</a:t>
            </a:r>
          </a:p>
          <a:p>
            <a:pPr>
              <a:buNone/>
            </a:pPr>
            <a:r>
              <a:rPr lang="en-US" altLang="zh-CN" sz="2600" dirty="0" smtClean="0"/>
              <a:t>#</a:t>
            </a:r>
            <a:r>
              <a:rPr lang="zh-CN" altLang="en-US" sz="2600" dirty="0" smtClean="0"/>
              <a:t>方法</a:t>
            </a:r>
            <a:r>
              <a:rPr lang="zh-CN" altLang="en-US" sz="2600" dirty="0" smtClean="0"/>
              <a:t>一：移动到元素</a:t>
            </a:r>
            <a:r>
              <a:rPr lang="en-US" altLang="zh-CN" sz="2600" dirty="0" smtClean="0"/>
              <a:t>element</a:t>
            </a:r>
            <a:r>
              <a:rPr lang="zh-CN" altLang="en-US" sz="2600" dirty="0" smtClean="0"/>
              <a:t>对象的“底端”与当前窗口的“底部”</a:t>
            </a:r>
            <a:r>
              <a:rPr lang="zh-CN" altLang="en-US" sz="2600" dirty="0" smtClean="0"/>
              <a:t>对齐（适用于滚动条为窗口滚动条）</a:t>
            </a:r>
            <a:endParaRPr lang="en-US" altLang="zh-CN" sz="2600" dirty="0" smtClean="0"/>
          </a:p>
          <a:p>
            <a:pPr>
              <a:buNone/>
            </a:pPr>
            <a:r>
              <a:rPr lang="en-US" altLang="zh-CN" sz="2600" dirty="0" smtClean="0"/>
              <a:t>	</a:t>
            </a:r>
            <a:r>
              <a:rPr lang="en-US" altLang="zh-CN" sz="2600" dirty="0" err="1" smtClean="0"/>
              <a:t>driver.execute_Script</a:t>
            </a:r>
            <a:r>
              <a:rPr lang="en-US" altLang="zh-CN" sz="2600" dirty="0" smtClean="0"/>
              <a:t>(“</a:t>
            </a:r>
            <a:r>
              <a:rPr lang="en-US" altLang="zh-CN" sz="2600" dirty="0" err="1" smtClean="0"/>
              <a:t>argumentS</a:t>
            </a:r>
            <a:r>
              <a:rPr lang="en-US" altLang="zh-CN" sz="2600" dirty="0" smtClean="0"/>
              <a:t>[0].</a:t>
            </a:r>
            <a:r>
              <a:rPr lang="en-US" altLang="zh-CN" sz="2600" dirty="0" err="1" smtClean="0"/>
              <a:t>scrollIntoView</a:t>
            </a:r>
            <a:r>
              <a:rPr lang="en-US" altLang="zh-CN" sz="2600" dirty="0" smtClean="0"/>
              <a:t>(false);”,build)</a:t>
            </a:r>
          </a:p>
          <a:p>
            <a:pPr>
              <a:buNone/>
            </a:pPr>
            <a:r>
              <a:rPr lang="en-US" altLang="zh-CN" sz="2600" dirty="0" smtClean="0"/>
              <a:t>#</a:t>
            </a:r>
            <a:r>
              <a:rPr lang="zh-CN" altLang="en-US" sz="2600" dirty="0" smtClean="0"/>
              <a:t>方法二：</a:t>
            </a:r>
            <a:r>
              <a:rPr lang="zh-CN" altLang="en-US" sz="2600" dirty="0" smtClean="0"/>
              <a:t>移动到元素</a:t>
            </a:r>
            <a:r>
              <a:rPr lang="en-US" altLang="zh-CN" sz="2600" dirty="0" smtClean="0"/>
              <a:t>element</a:t>
            </a:r>
            <a:r>
              <a:rPr lang="zh-CN" altLang="en-US" sz="2600" dirty="0" smtClean="0"/>
              <a:t>对象的</a:t>
            </a:r>
            <a:r>
              <a:rPr lang="zh-CN" altLang="en-US" sz="2600" dirty="0" smtClean="0"/>
              <a:t>“顶端”</a:t>
            </a:r>
            <a:r>
              <a:rPr lang="zh-CN" altLang="en-US" sz="2600" dirty="0" smtClean="0"/>
              <a:t>与当前窗口的</a:t>
            </a:r>
            <a:r>
              <a:rPr lang="zh-CN" altLang="en-US" sz="2600" dirty="0" smtClean="0"/>
              <a:t>“顶部”</a:t>
            </a:r>
            <a:r>
              <a:rPr lang="zh-CN" altLang="en-US" sz="2600" dirty="0" smtClean="0"/>
              <a:t>对齐（适用于滚动条为窗口滚动条）</a:t>
            </a:r>
            <a:endParaRPr lang="en-US" altLang="zh-CN" sz="2600" dirty="0" smtClean="0"/>
          </a:p>
          <a:p>
            <a:pPr>
              <a:buNone/>
            </a:pPr>
            <a:r>
              <a:rPr lang="en-US" altLang="zh-CN" sz="2600" dirty="0" smtClean="0"/>
              <a:t>	</a:t>
            </a:r>
            <a:r>
              <a:rPr lang="en-US" altLang="zh-CN" sz="2600" dirty="0" err="1" smtClean="0"/>
              <a:t>driver.execute_Script</a:t>
            </a:r>
            <a:r>
              <a:rPr lang="en-US" altLang="zh-CN" sz="2600" dirty="0" smtClean="0"/>
              <a:t>(“</a:t>
            </a:r>
            <a:r>
              <a:rPr lang="en-US" altLang="zh-CN" sz="2600" dirty="0" err="1" smtClean="0"/>
              <a:t>argumentS</a:t>
            </a:r>
            <a:r>
              <a:rPr lang="en-US" altLang="zh-CN" sz="2600" dirty="0" smtClean="0"/>
              <a:t>[0].</a:t>
            </a:r>
            <a:r>
              <a:rPr lang="en-US" altLang="zh-CN" sz="2600" dirty="0" err="1" smtClean="0"/>
              <a:t>scrollIntoView</a:t>
            </a:r>
            <a:r>
              <a:rPr lang="en-US" altLang="zh-CN" sz="2600" dirty="0" smtClean="0"/>
              <a:t>(true);”,</a:t>
            </a:r>
            <a:r>
              <a:rPr lang="en-US" altLang="zh-CN" sz="2600" dirty="0" smtClean="0"/>
              <a:t>build)</a:t>
            </a:r>
          </a:p>
          <a:p>
            <a:pPr>
              <a:buNone/>
            </a:pPr>
            <a:r>
              <a:rPr lang="en-US" altLang="zh-CN" sz="2600" dirty="0" smtClean="0"/>
              <a:t>	</a:t>
            </a:r>
            <a:r>
              <a:rPr lang="zh-CN" altLang="en-US" sz="2600" dirty="0" smtClean="0"/>
              <a:t>或</a:t>
            </a:r>
            <a:r>
              <a:rPr lang="en-US" altLang="zh-CN" sz="2600" dirty="0" err="1" smtClean="0"/>
              <a:t>driver.execute_Script</a:t>
            </a:r>
            <a:r>
              <a:rPr lang="en-US" altLang="zh-CN" sz="2600" dirty="0" smtClean="0"/>
              <a:t>(“</a:t>
            </a:r>
            <a:r>
              <a:rPr lang="en-US" altLang="zh-CN" sz="2600" dirty="0" err="1" smtClean="0"/>
              <a:t>argumentS</a:t>
            </a:r>
            <a:r>
              <a:rPr lang="en-US" altLang="zh-CN" sz="2600" dirty="0" smtClean="0"/>
              <a:t>[0].</a:t>
            </a:r>
            <a:r>
              <a:rPr lang="en-US" altLang="zh-CN" sz="2600" dirty="0" err="1" smtClean="0"/>
              <a:t>scrollIntoView</a:t>
            </a:r>
            <a:r>
              <a:rPr lang="en-US" altLang="zh-CN" sz="2600" dirty="0" smtClean="0"/>
              <a:t>(true);”,build)</a:t>
            </a:r>
          </a:p>
          <a:p>
            <a:pPr>
              <a:buNone/>
            </a:pPr>
            <a:r>
              <a:rPr lang="en-US" altLang="zh-CN" sz="2600" dirty="0" smtClean="0"/>
              <a:t>#</a:t>
            </a:r>
            <a:r>
              <a:rPr lang="zh-CN" altLang="en-US" sz="2600" dirty="0" smtClean="0"/>
              <a:t>方法三将</a:t>
            </a:r>
            <a:r>
              <a:rPr lang="zh-CN" altLang="en-US" sz="2600" dirty="0" smtClean="0"/>
              <a:t>鼠标移至指定</a:t>
            </a:r>
            <a:r>
              <a:rPr lang="zh-CN" altLang="en-US" sz="2600" dirty="0" smtClean="0"/>
              <a:t>元素（</a:t>
            </a:r>
            <a:r>
              <a:rPr lang="zh-CN" altLang="en-US" sz="2400" dirty="0" smtClean="0"/>
              <a:t>将页面定位到要查看的元素位置从而</a:t>
            </a:r>
            <a:r>
              <a:rPr lang="zh-CN" altLang="en-US" sz="2400" dirty="0" smtClean="0"/>
              <a:t>变相实现滚动条</a:t>
            </a:r>
            <a:r>
              <a:rPr lang="zh-CN" altLang="en-US" sz="2400" dirty="0" smtClean="0"/>
              <a:t>滚动的</a:t>
            </a:r>
            <a:r>
              <a:rPr lang="zh-CN" altLang="en-US" sz="2400" dirty="0" smtClean="0"/>
              <a:t>效果，可用</a:t>
            </a:r>
            <a:r>
              <a:rPr lang="zh-CN" altLang="en-US" sz="2400" smtClean="0"/>
              <a:t>于窗口内有滚动条的情况</a:t>
            </a:r>
            <a:r>
              <a:rPr lang="zh-CN" altLang="en-US" sz="2600" smtClean="0"/>
              <a:t>）</a:t>
            </a:r>
            <a:endParaRPr lang="zh-CN" altLang="en-US" sz="2600" dirty="0" smtClean="0"/>
          </a:p>
          <a:p>
            <a:pPr>
              <a:buNone/>
            </a:pPr>
            <a:r>
              <a:rPr lang="en-US" altLang="zh-CN" sz="2600" dirty="0" smtClean="0"/>
              <a:t>	</a:t>
            </a:r>
            <a:r>
              <a:rPr lang="en-US" altLang="zh-CN" sz="2600" dirty="0" err="1" smtClean="0"/>
              <a:t>ActionChains</a:t>
            </a:r>
            <a:r>
              <a:rPr lang="en-US" altLang="zh-CN" sz="2600" dirty="0" smtClean="0"/>
              <a:t>(</a:t>
            </a:r>
            <a:r>
              <a:rPr lang="en-US" altLang="zh-CN" sz="2600" dirty="0" err="1" smtClean="0"/>
              <a:t>brower</a:t>
            </a:r>
            <a:r>
              <a:rPr lang="en-US" altLang="zh-CN" sz="2600" dirty="0" smtClean="0"/>
              <a:t>).</a:t>
            </a:r>
            <a:r>
              <a:rPr lang="en-US" altLang="zh-CN" sz="2600" dirty="0" err="1" smtClean="0"/>
              <a:t>move_to_element</a:t>
            </a:r>
            <a:r>
              <a:rPr lang="en-US" altLang="zh-CN" sz="2600" dirty="0" smtClean="0"/>
              <a:t>(build).perform()</a:t>
            </a:r>
            <a:endParaRPr lang="zh-CN" altLang="en-US"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声明浏览器对象</a:t>
            </a:r>
            <a:endParaRPr lang="zh-CN" altLang="en-US" dirty="0"/>
          </a:p>
        </p:txBody>
      </p:sp>
      <p:sp>
        <p:nvSpPr>
          <p:cNvPr id="3" name="内容占位符 2"/>
          <p:cNvSpPr>
            <a:spLocks noGrp="1"/>
          </p:cNvSpPr>
          <p:nvPr>
            <p:ph idx="1"/>
          </p:nvPr>
        </p:nvSpPr>
        <p:spPr/>
        <p:txBody>
          <a:bodyPr>
            <a:normAutofit/>
          </a:bodyPr>
          <a:lstStyle/>
          <a:p>
            <a:r>
              <a:rPr lang="en-US" sz="2800" dirty="0" smtClean="0"/>
              <a:t># -*- coding: utf-8 -*- </a:t>
            </a:r>
          </a:p>
          <a:p>
            <a:pPr>
              <a:buNone/>
            </a:pPr>
            <a:r>
              <a:rPr lang="en-US" sz="2800" dirty="0" smtClean="0"/>
              <a:t>	from selenium import </a:t>
            </a:r>
            <a:r>
              <a:rPr lang="en-US" sz="2800" dirty="0" err="1" smtClean="0"/>
              <a:t>webdriver</a:t>
            </a:r>
            <a:r>
              <a:rPr lang="en-US" sz="2800" dirty="0" smtClean="0"/>
              <a:t> </a:t>
            </a:r>
          </a:p>
          <a:p>
            <a:pPr>
              <a:buNone/>
            </a:pPr>
            <a:r>
              <a:rPr lang="en-US" sz="2800" dirty="0" smtClean="0"/>
              <a:t>	#</a:t>
            </a:r>
            <a:r>
              <a:rPr lang="zh-CN" altLang="en-US" sz="2800" dirty="0" smtClean="0"/>
              <a:t>声明谷歌、</a:t>
            </a:r>
            <a:r>
              <a:rPr lang="en-US" sz="2800" dirty="0" err="1" smtClean="0"/>
              <a:t>Firefox、Safari</a:t>
            </a:r>
            <a:r>
              <a:rPr lang="zh-CN" altLang="en-US" sz="2800" dirty="0" smtClean="0"/>
              <a:t>等浏览器（根据浏览器下载驱动） </a:t>
            </a:r>
            <a:endParaRPr lang="en-US" altLang="zh-CN" sz="2800" dirty="0" smtClean="0"/>
          </a:p>
          <a:p>
            <a:pPr>
              <a:buNone/>
            </a:pPr>
            <a:r>
              <a:rPr lang="en-US" sz="2800" smtClean="0"/>
              <a:t>	browser=</a:t>
            </a:r>
            <a:r>
              <a:rPr lang="en-US" sz="2800" dirty="0" err="1" smtClean="0"/>
              <a:t>webdriver.Chrome</a:t>
            </a:r>
            <a:r>
              <a:rPr lang="en-US" sz="2800" dirty="0" smtClean="0"/>
              <a:t>() browser=</a:t>
            </a:r>
            <a:r>
              <a:rPr lang="en-US" sz="2800" dirty="0" err="1" smtClean="0"/>
              <a:t>webdriver.Firefox</a:t>
            </a:r>
            <a:r>
              <a:rPr lang="en-US" sz="2800" dirty="0" smtClean="0"/>
              <a:t>() browser=</a:t>
            </a:r>
            <a:r>
              <a:rPr lang="en-US" sz="2800" dirty="0" err="1" smtClean="0"/>
              <a:t>webdriver.Safari</a:t>
            </a:r>
            <a:r>
              <a:rPr lang="en-US" sz="2800" dirty="0" smtClean="0"/>
              <a:t>() browser=</a:t>
            </a:r>
            <a:r>
              <a:rPr lang="en-US" sz="2800" dirty="0" err="1" smtClean="0"/>
              <a:t>webdriver.Edge</a:t>
            </a:r>
            <a:r>
              <a:rPr lang="en-US" sz="2800" dirty="0" smtClean="0"/>
              <a:t>() browser=</a:t>
            </a:r>
            <a:r>
              <a:rPr lang="en-US" sz="2800" dirty="0" err="1" smtClean="0"/>
              <a:t>webdriver.PhantomJS</a:t>
            </a:r>
            <a:r>
              <a:rPr lang="en-US" sz="2800" dirty="0" smtClean="0"/>
              <a:t>()</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Webelement</a:t>
            </a:r>
            <a:r>
              <a:rPr lang="en-US" altLang="zh-CN" dirty="0" smtClean="0"/>
              <a:t> </a:t>
            </a:r>
            <a:r>
              <a:rPr lang="zh-CN" altLang="en-US" dirty="0" smtClean="0"/>
              <a:t>属性及方法</a:t>
            </a:r>
            <a:endParaRPr lang="zh-CN" altLang="en-US" dirty="0"/>
          </a:p>
        </p:txBody>
      </p:sp>
      <p:sp>
        <p:nvSpPr>
          <p:cNvPr id="3" name="内容占位符 2"/>
          <p:cNvSpPr>
            <a:spLocks noGrp="1"/>
          </p:cNvSpPr>
          <p:nvPr>
            <p:ph idx="1"/>
          </p:nvPr>
        </p:nvSpPr>
        <p:spPr>
          <a:xfrm>
            <a:off x="457200" y="1285860"/>
            <a:ext cx="8229600" cy="4840303"/>
          </a:xfrm>
        </p:spPr>
        <p:txBody>
          <a:bodyPr/>
          <a:lstStyle/>
          <a:p>
            <a:r>
              <a:rPr lang="zh-CN" altLang="en-US" sz="2800" b="1" dirty="0" smtClean="0"/>
              <a:t>属性</a:t>
            </a:r>
            <a:endParaRPr lang="en-US" altLang="zh-CN" sz="2800" b="1" dirty="0" smtClean="0"/>
          </a:p>
          <a:p>
            <a:pPr>
              <a:buFont typeface="Wingdings" pitchFamily="2" charset="2"/>
              <a:buChar char="Ø"/>
            </a:pPr>
            <a:r>
              <a:rPr lang="zh-CN" altLang="en-US" sz="2000" dirty="0" smtClean="0"/>
              <a:t>获取元素的大小   </a:t>
            </a:r>
            <a:r>
              <a:rPr lang="en-US" sz="2000" dirty="0" err="1" smtClean="0"/>
              <a:t>element.size</a:t>
            </a:r>
            <a:endParaRPr lang="en-US" sz="2000" dirty="0" smtClean="0"/>
          </a:p>
          <a:p>
            <a:pPr>
              <a:buFont typeface="Wingdings" pitchFamily="2" charset="2"/>
              <a:buChar char="Ø"/>
            </a:pPr>
            <a:r>
              <a:rPr lang="zh-CN" altLang="en-US" sz="2000" dirty="0" smtClean="0"/>
              <a:t>获取元素的</a:t>
            </a:r>
            <a:r>
              <a:rPr lang="en-US" sz="2000" dirty="0" smtClean="0"/>
              <a:t>HTML</a:t>
            </a:r>
            <a:r>
              <a:rPr lang="zh-CN" altLang="en-US" sz="2000" dirty="0" smtClean="0"/>
              <a:t>标记称  </a:t>
            </a:r>
            <a:r>
              <a:rPr lang="en-US" sz="2000" dirty="0" err="1" smtClean="0"/>
              <a:t>element.tag_name</a:t>
            </a:r>
            <a:endParaRPr lang="en-US" sz="2000" dirty="0" smtClean="0"/>
          </a:p>
          <a:p>
            <a:pPr>
              <a:buFont typeface="Wingdings" pitchFamily="2" charset="2"/>
              <a:buChar char="Ø"/>
            </a:pPr>
            <a:r>
              <a:rPr lang="zh-CN" altLang="en-US" sz="2000" dirty="0" smtClean="0"/>
              <a:t>获取元素的文本 </a:t>
            </a:r>
            <a:r>
              <a:rPr lang="en-US" sz="2000" dirty="0" err="1" smtClean="0"/>
              <a:t>element.text</a:t>
            </a:r>
            <a:endParaRPr lang="en-US" sz="2000" dirty="0" smtClean="0"/>
          </a:p>
          <a:p>
            <a:r>
              <a:rPr lang="zh-CN" altLang="en-US" sz="2800" b="1" dirty="0" smtClean="0"/>
              <a:t>方法</a:t>
            </a:r>
            <a:endParaRPr lang="en-US" sz="2800" b="1" dirty="0" smtClean="0"/>
          </a:p>
          <a:p>
            <a:pPr>
              <a:buNone/>
            </a:pPr>
            <a:endParaRPr lang="zh-CN" altLang="en-US" dirty="0"/>
          </a:p>
        </p:txBody>
      </p:sp>
      <p:pic>
        <p:nvPicPr>
          <p:cNvPr id="4" name="图片 3" descr="webelement方法.png"/>
          <p:cNvPicPr>
            <a:picLocks noChangeAspect="1"/>
          </p:cNvPicPr>
          <p:nvPr/>
        </p:nvPicPr>
        <p:blipFill>
          <a:blip r:embed="rId2"/>
          <a:stretch>
            <a:fillRect/>
          </a:stretch>
        </p:blipFill>
        <p:spPr>
          <a:xfrm>
            <a:off x="571472" y="3357562"/>
            <a:ext cx="7429520" cy="3038222"/>
          </a:xfrm>
          <a:prstGeom prst="rect">
            <a:avLst/>
          </a:prstGeom>
        </p:spPr>
      </p:pic>
      <p:sp>
        <p:nvSpPr>
          <p:cNvPr id="5" name="TextBox 4"/>
          <p:cNvSpPr txBox="1"/>
          <p:nvPr/>
        </p:nvSpPr>
        <p:spPr>
          <a:xfrm>
            <a:off x="6143636" y="1428736"/>
            <a:ext cx="2571768" cy="646331"/>
          </a:xfrm>
          <a:prstGeom prst="rect">
            <a:avLst/>
          </a:prstGeom>
          <a:noFill/>
        </p:spPr>
        <p:txBody>
          <a:bodyPr wrap="square" rtlCol="0">
            <a:spAutoFit/>
          </a:bodyPr>
          <a:lstStyle/>
          <a:p>
            <a:r>
              <a:rPr lang="zh-CN" altLang="en-US" dirty="0" smtClean="0">
                <a:solidFill>
                  <a:srgbClr val="FF0000"/>
                </a:solidFill>
              </a:rPr>
              <a:t>注：</a:t>
            </a:r>
            <a:r>
              <a:rPr lang="en-US" altLang="zh-CN" dirty="0" smtClean="0">
                <a:solidFill>
                  <a:srgbClr val="FF0000"/>
                </a:solidFill>
              </a:rPr>
              <a:t>Python</a:t>
            </a:r>
            <a:r>
              <a:rPr lang="zh-CN" altLang="en-US" dirty="0" smtClean="0">
                <a:solidFill>
                  <a:srgbClr val="FF0000"/>
                </a:solidFill>
              </a:rPr>
              <a:t>中使用</a:t>
            </a:r>
            <a:r>
              <a:rPr lang="en-US" altLang="zh-CN" dirty="0" smtClean="0">
                <a:solidFill>
                  <a:srgbClr val="FF0000"/>
                </a:solidFill>
              </a:rPr>
              <a:t>dir</a:t>
            </a:r>
            <a:r>
              <a:rPr lang="zh-CN" altLang="en-US" dirty="0" smtClean="0">
                <a:solidFill>
                  <a:srgbClr val="FF0000"/>
                </a:solidFill>
              </a:rPr>
              <a:t>函数查看元素属性和方法</a:t>
            </a:r>
            <a:endParaRPr lang="zh-CN" alt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Alert</a:t>
            </a:r>
            <a:r>
              <a:rPr lang="zh-CN" altLang="en-US" dirty="0" smtClean="0"/>
              <a:t>弹框处理</a:t>
            </a:r>
            <a:endParaRPr lang="zh-CN" altLang="en-US" dirty="0"/>
          </a:p>
        </p:txBody>
      </p:sp>
      <p:sp>
        <p:nvSpPr>
          <p:cNvPr id="3" name="内容占位符 2"/>
          <p:cNvSpPr>
            <a:spLocks noGrp="1"/>
          </p:cNvSpPr>
          <p:nvPr>
            <p:ph idx="1"/>
          </p:nvPr>
        </p:nvSpPr>
        <p:spPr>
          <a:xfrm>
            <a:off x="457200" y="1285860"/>
            <a:ext cx="8229600" cy="5429288"/>
          </a:xfrm>
        </p:spPr>
        <p:txBody>
          <a:bodyPr>
            <a:normAutofit/>
          </a:bodyPr>
          <a:lstStyle/>
          <a:p>
            <a:r>
              <a:rPr lang="zh-CN" altLang="en-US" sz="2800" b="1" dirty="0" smtClean="0"/>
              <a:t>三种弹框</a:t>
            </a:r>
            <a:r>
              <a:rPr lang="zh-CN" altLang="en-US" sz="2800" dirty="0" smtClean="0"/>
              <a:t>：</a:t>
            </a:r>
            <a:endParaRPr lang="en-US" altLang="zh-CN" sz="2800" dirty="0" smtClean="0"/>
          </a:p>
          <a:p>
            <a:pPr>
              <a:buFont typeface="Wingdings" pitchFamily="2" charset="2"/>
              <a:buChar char="Ø"/>
            </a:pPr>
            <a:r>
              <a:rPr lang="en-US" altLang="zh-CN" sz="2000" dirty="0" smtClean="0"/>
              <a:t>alert</a:t>
            </a:r>
            <a:r>
              <a:rPr lang="zh-CN" altLang="en-US" sz="2000" dirty="0" smtClean="0"/>
              <a:t>（确定）</a:t>
            </a:r>
            <a:endParaRPr lang="en-US" altLang="zh-CN" sz="2000" dirty="0" smtClean="0"/>
          </a:p>
          <a:p>
            <a:pPr>
              <a:buFont typeface="Wingdings" pitchFamily="2" charset="2"/>
              <a:buChar char="Ø"/>
            </a:pPr>
            <a:r>
              <a:rPr lang="en-US" altLang="zh-CN" sz="2000" dirty="0" smtClean="0"/>
              <a:t>confirm</a:t>
            </a:r>
            <a:r>
              <a:rPr lang="zh-CN" altLang="en-US" sz="2000" dirty="0" smtClean="0"/>
              <a:t>（确定，取消）</a:t>
            </a:r>
            <a:endParaRPr lang="en-US" altLang="zh-CN" sz="2000" dirty="0" smtClean="0"/>
          </a:p>
          <a:p>
            <a:pPr>
              <a:buFont typeface="Wingdings" pitchFamily="2" charset="2"/>
              <a:buChar char="Ø"/>
            </a:pPr>
            <a:r>
              <a:rPr lang="en-US" altLang="zh-CN" sz="2000" dirty="0" smtClean="0"/>
              <a:t>prompt</a:t>
            </a:r>
            <a:r>
              <a:rPr lang="zh-CN" altLang="en-US" sz="2000" dirty="0" smtClean="0"/>
              <a:t>（输入框，确定，取消）</a:t>
            </a:r>
            <a:endParaRPr lang="en-US" altLang="zh-CN" sz="2000" dirty="0" smtClean="0"/>
          </a:p>
          <a:p>
            <a:r>
              <a:rPr lang="zh-CN" altLang="en-US" sz="2800" b="1" dirty="0" smtClean="0"/>
              <a:t>属性</a:t>
            </a:r>
            <a:r>
              <a:rPr lang="zh-CN" altLang="en-US" sz="2800" dirty="0" smtClean="0"/>
              <a:t>：</a:t>
            </a:r>
            <a:endParaRPr lang="en-US" altLang="zh-CN" sz="2800" dirty="0" smtClean="0"/>
          </a:p>
          <a:p>
            <a:pPr>
              <a:buFont typeface="Wingdings" pitchFamily="2" charset="2"/>
              <a:buChar char="Ø"/>
            </a:pPr>
            <a:r>
              <a:rPr lang="en-US" altLang="zh-CN" sz="2000" dirty="0" smtClean="0"/>
              <a:t>text</a:t>
            </a:r>
            <a:r>
              <a:rPr lang="zh-CN" altLang="en-US" sz="2000" dirty="0" smtClean="0"/>
              <a:t>：获取弹框文本</a:t>
            </a:r>
            <a:endParaRPr lang="en-US" altLang="zh-CN" sz="2000" dirty="0" smtClean="0"/>
          </a:p>
          <a:p>
            <a:r>
              <a:rPr lang="zh-CN" altLang="en-US" sz="2800" b="1" dirty="0" smtClean="0"/>
              <a:t>方法</a:t>
            </a:r>
            <a:r>
              <a:rPr lang="zh-CN" altLang="en-US" sz="2800" dirty="0" smtClean="0"/>
              <a:t>：</a:t>
            </a:r>
            <a:endParaRPr lang="en-US" altLang="zh-CN" sz="2800" dirty="0" smtClean="0"/>
          </a:p>
          <a:p>
            <a:pPr>
              <a:buFont typeface="Wingdings" pitchFamily="2" charset="2"/>
              <a:buChar char="Ø"/>
            </a:pPr>
            <a:r>
              <a:rPr lang="en-US" altLang="zh-CN" sz="2000" dirty="0" err="1" smtClean="0"/>
              <a:t>Switch_to_alert</a:t>
            </a:r>
            <a:r>
              <a:rPr lang="en-US" altLang="zh-CN" sz="2000" dirty="0" smtClean="0"/>
              <a:t>()</a:t>
            </a:r>
            <a:r>
              <a:rPr lang="zh-CN" altLang="en-US" sz="2000" dirty="0" smtClean="0"/>
              <a:t>：定位到弹框</a:t>
            </a:r>
            <a:endParaRPr lang="en-US" altLang="zh-CN" sz="2000" dirty="0" smtClean="0"/>
          </a:p>
          <a:p>
            <a:pPr>
              <a:buFont typeface="Wingdings" pitchFamily="2" charset="2"/>
              <a:buChar char="Ø"/>
            </a:pPr>
            <a:r>
              <a:rPr lang="en-US" altLang="zh-CN" sz="2000" dirty="0" err="1" smtClean="0"/>
              <a:t>Accpt</a:t>
            </a:r>
            <a:r>
              <a:rPr lang="en-US" altLang="zh-CN" sz="2000" dirty="0" smtClean="0"/>
              <a:t>()</a:t>
            </a:r>
            <a:r>
              <a:rPr lang="zh-CN" altLang="en-US" sz="2000" dirty="0" smtClean="0"/>
              <a:t>：点击确认</a:t>
            </a:r>
            <a:endParaRPr lang="en-US" altLang="zh-CN" sz="2000" dirty="0" smtClean="0"/>
          </a:p>
          <a:p>
            <a:pPr>
              <a:buFont typeface="Wingdings" pitchFamily="2" charset="2"/>
              <a:buChar char="Ø"/>
            </a:pPr>
            <a:r>
              <a:rPr lang="en-US" altLang="zh-CN" sz="2000" dirty="0" smtClean="0"/>
              <a:t>Dismiss()</a:t>
            </a:r>
            <a:r>
              <a:rPr lang="zh-CN" altLang="en-US" sz="2000" dirty="0" smtClean="0"/>
              <a:t>：点击取消</a:t>
            </a:r>
            <a:endParaRPr lang="en-US" altLang="zh-CN" sz="2000" dirty="0" smtClean="0"/>
          </a:p>
          <a:p>
            <a:pPr>
              <a:buFont typeface="Wingdings" pitchFamily="2" charset="2"/>
              <a:buChar char="Ø"/>
            </a:pPr>
            <a:r>
              <a:rPr lang="en-US" altLang="zh-CN" sz="2000" dirty="0" err="1" smtClean="0"/>
              <a:t>Send_keys</a:t>
            </a:r>
            <a:r>
              <a:rPr lang="en-US" altLang="zh-CN" sz="2000" dirty="0" smtClean="0"/>
              <a:t>(keys)</a:t>
            </a:r>
            <a:r>
              <a:rPr lang="zh-CN" altLang="en-US" sz="2000" dirty="0" smtClean="0"/>
              <a:t>：输入内容（只有</a:t>
            </a:r>
            <a:r>
              <a:rPr lang="en-US" altLang="zh-CN" sz="2000" dirty="0" smtClean="0"/>
              <a:t>prompt</a:t>
            </a:r>
            <a:r>
              <a:rPr lang="zh-CN" altLang="en-US" sz="2000" dirty="0" smtClean="0"/>
              <a:t>有）</a:t>
            </a:r>
            <a:endParaRPr lang="en-US" altLang="zh-CN" sz="2000" dirty="0" smtClean="0"/>
          </a:p>
          <a:p>
            <a:pPr>
              <a:buFont typeface="Wingdings" pitchFamily="2" charset="2"/>
              <a:buChar char="Ø"/>
            </a:pPr>
            <a:r>
              <a:rPr lang="en-US" altLang="zh-CN" sz="2000" dirty="0" smtClean="0"/>
              <a:t>authenticate(username, password)</a:t>
            </a:r>
            <a:r>
              <a:rPr lang="zh-CN" altLang="en-US" sz="2000" dirty="0" smtClean="0"/>
              <a:t>：将用户名</a:t>
            </a:r>
            <a:r>
              <a:rPr lang="en-US" altLang="zh-CN" sz="2000" dirty="0" smtClean="0"/>
              <a:t>/</a:t>
            </a:r>
            <a:r>
              <a:rPr lang="zh-CN" altLang="en-US" sz="2000" dirty="0" smtClean="0"/>
              <a:t>密码发送到经过验证的对话框（如基本的</a:t>
            </a:r>
            <a:r>
              <a:rPr lang="en-US" altLang="zh-CN" sz="2000" dirty="0" smtClean="0"/>
              <a:t>HTTP AUTH</a:t>
            </a:r>
            <a:r>
              <a:rPr lang="zh-CN" altLang="en-US" sz="2000" dirty="0" smtClean="0"/>
              <a:t>）</a:t>
            </a:r>
            <a:endParaRPr lang="en-US" altLang="zh-CN"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使用远程 </a:t>
            </a:r>
            <a:r>
              <a:rPr lang="en-US" dirty="0" smtClean="0"/>
              <a:t>Selenium </a:t>
            </a:r>
            <a:r>
              <a:rPr lang="en-US" dirty="0" err="1" smtClean="0"/>
              <a:t>WebDriver</a:t>
            </a:r>
            <a:endParaRPr lang="zh-CN" altLang="en-US" dirty="0"/>
          </a:p>
        </p:txBody>
      </p:sp>
      <p:sp>
        <p:nvSpPr>
          <p:cNvPr id="3" name="内容占位符 2"/>
          <p:cNvSpPr>
            <a:spLocks noGrp="1"/>
          </p:cNvSpPr>
          <p:nvPr>
            <p:ph idx="1"/>
          </p:nvPr>
        </p:nvSpPr>
        <p:spPr/>
        <p:txBody>
          <a:bodyPr>
            <a:normAutofit/>
          </a:bodyPr>
          <a:lstStyle/>
          <a:p>
            <a:r>
              <a:rPr lang="en-US" altLang="zh-CN" dirty="0" smtClean="0"/>
              <a:t>Example</a:t>
            </a:r>
            <a:endParaRPr lang="en-US" dirty="0" smtClean="0"/>
          </a:p>
          <a:p>
            <a:pPr>
              <a:buNone/>
            </a:pPr>
            <a:r>
              <a:rPr lang="en-US" sz="2600" dirty="0" smtClean="0"/>
              <a:t>	from selenium import </a:t>
            </a:r>
            <a:r>
              <a:rPr lang="en-US" sz="2600" dirty="0" err="1" smtClean="0"/>
              <a:t>webdriver</a:t>
            </a:r>
            <a:r>
              <a:rPr lang="en-US" sz="2600" dirty="0" smtClean="0"/>
              <a:t> </a:t>
            </a:r>
          </a:p>
          <a:p>
            <a:pPr>
              <a:buNone/>
            </a:pPr>
            <a:r>
              <a:rPr lang="en-US" sz="2600" dirty="0" smtClean="0"/>
              <a:t>	</a:t>
            </a:r>
            <a:r>
              <a:rPr lang="en-US" sz="2600" dirty="0" err="1" smtClean="0"/>
              <a:t>selenium_grid_url</a:t>
            </a:r>
            <a:r>
              <a:rPr lang="en-US" sz="2600" dirty="0" smtClean="0"/>
              <a:t> = "http://198.0.0.1:4444/wd/hub" </a:t>
            </a:r>
          </a:p>
          <a:p>
            <a:pPr>
              <a:buNone/>
            </a:pPr>
            <a:r>
              <a:rPr lang="en-US" sz="2600" dirty="0" smtClean="0"/>
              <a:t>	capabilities = </a:t>
            </a:r>
            <a:r>
              <a:rPr lang="en-US" sz="2600" dirty="0" err="1" smtClean="0"/>
              <a:t>DesiredCapabilities.FIREFOX.copy</a:t>
            </a:r>
            <a:r>
              <a:rPr lang="en-US" sz="2600" dirty="0" smtClean="0"/>
              <a:t>() capabilities['platform'] = "WINDOWS" capabilities['version'] = "10" </a:t>
            </a:r>
          </a:p>
          <a:p>
            <a:pPr>
              <a:buNone/>
            </a:pPr>
            <a:r>
              <a:rPr lang="en-US" sz="2600" dirty="0" smtClean="0"/>
              <a:t>	capabilities. driver = </a:t>
            </a:r>
            <a:r>
              <a:rPr lang="en-US" sz="2600" dirty="0" err="1" smtClean="0"/>
              <a:t>webdriver.Remote</a:t>
            </a:r>
            <a:r>
              <a:rPr lang="en-US" sz="2600" dirty="0" smtClean="0"/>
              <a:t>(</a:t>
            </a:r>
            <a:r>
              <a:rPr lang="en-US" sz="2600" dirty="0" err="1" smtClean="0"/>
              <a:t>desired_capabilities</a:t>
            </a:r>
            <a:r>
              <a:rPr lang="en-US" sz="2600" dirty="0" smtClean="0"/>
              <a:t>=capabilities, </a:t>
            </a:r>
            <a:r>
              <a:rPr lang="en-US" sz="2600" dirty="0" err="1" smtClean="0"/>
              <a:t>command_executor</a:t>
            </a:r>
            <a:r>
              <a:rPr lang="en-US" sz="2600" dirty="0" smtClean="0"/>
              <a:t>=</a:t>
            </a:r>
            <a:r>
              <a:rPr lang="en-US" sz="2600" dirty="0" err="1" smtClean="0"/>
              <a:t>selenium_grid_url</a:t>
            </a:r>
            <a:r>
              <a:rPr lang="en-US" sz="2600" dirty="0" smtClean="0"/>
              <a:t>)</a:t>
            </a:r>
            <a:endParaRPr lang="zh-CN" altLang="en-US"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使用远程 </a:t>
            </a:r>
            <a:r>
              <a:rPr lang="en-US" dirty="0" smtClean="0"/>
              <a:t>Selenium </a:t>
            </a:r>
            <a:r>
              <a:rPr lang="en-US" dirty="0" err="1" smtClean="0"/>
              <a:t>WebDriver</a:t>
            </a:r>
            <a:endParaRPr lang="zh-CN" altLang="en-US" dirty="0"/>
          </a:p>
        </p:txBody>
      </p:sp>
      <p:sp>
        <p:nvSpPr>
          <p:cNvPr id="3" name="内容占位符 2"/>
          <p:cNvSpPr>
            <a:spLocks noGrp="1"/>
          </p:cNvSpPr>
          <p:nvPr>
            <p:ph idx="1"/>
          </p:nvPr>
        </p:nvSpPr>
        <p:spPr/>
        <p:txBody>
          <a:bodyPr>
            <a:noAutofit/>
          </a:bodyPr>
          <a:lstStyle/>
          <a:p>
            <a:r>
              <a:rPr lang="en-US" sz="1800" dirty="0" smtClean="0"/>
              <a:t>ANDROID= {'platform': 'ANDROID', '</a:t>
            </a:r>
            <a:r>
              <a:rPr lang="en-US" sz="1800" dirty="0" err="1" smtClean="0"/>
              <a:t>browserName</a:t>
            </a:r>
            <a:r>
              <a:rPr lang="en-US" sz="1800" dirty="0" smtClean="0"/>
              <a:t>': 'android', 'version': ''}</a:t>
            </a:r>
          </a:p>
          <a:p>
            <a:r>
              <a:rPr lang="en-US" sz="1800" dirty="0" smtClean="0"/>
              <a:t>CHROME= {'platform': 'ANY', '</a:t>
            </a:r>
            <a:r>
              <a:rPr lang="en-US" sz="1800" dirty="0" err="1" smtClean="0"/>
              <a:t>browserName</a:t>
            </a:r>
            <a:r>
              <a:rPr lang="en-US" sz="1800" dirty="0" smtClean="0"/>
              <a:t>': 'chrome', 'version': ''}</a:t>
            </a:r>
          </a:p>
          <a:p>
            <a:r>
              <a:rPr lang="en-US" sz="1800" dirty="0" smtClean="0"/>
              <a:t>EDGE= {'platform': 'WINDOWS', '</a:t>
            </a:r>
            <a:r>
              <a:rPr lang="en-US" sz="1800" dirty="0" err="1" smtClean="0"/>
              <a:t>browserName</a:t>
            </a:r>
            <a:r>
              <a:rPr lang="en-US" sz="1800" dirty="0" smtClean="0"/>
              <a:t>': '</a:t>
            </a:r>
            <a:r>
              <a:rPr lang="en-US" sz="1800" dirty="0" err="1" smtClean="0"/>
              <a:t>MicrosoftEdge</a:t>
            </a:r>
            <a:r>
              <a:rPr lang="en-US" sz="1800" dirty="0" smtClean="0"/>
              <a:t>', 'version': ''}</a:t>
            </a:r>
          </a:p>
          <a:p>
            <a:r>
              <a:rPr lang="en-US" sz="1800" dirty="0" smtClean="0"/>
              <a:t>FIREFOX= {'</a:t>
            </a:r>
            <a:r>
              <a:rPr lang="en-US" sz="1800" dirty="0" err="1" smtClean="0"/>
              <a:t>acceptInsecureCerts</a:t>
            </a:r>
            <a:r>
              <a:rPr lang="en-US" sz="1800" dirty="0" smtClean="0"/>
              <a:t>': True, '</a:t>
            </a:r>
            <a:r>
              <a:rPr lang="en-US" sz="1800" dirty="0" err="1" smtClean="0"/>
              <a:t>browserName</a:t>
            </a:r>
            <a:r>
              <a:rPr lang="en-US" sz="1800" dirty="0" smtClean="0"/>
              <a:t>': '</a:t>
            </a:r>
            <a:r>
              <a:rPr lang="en-US" sz="1800" dirty="0" err="1" smtClean="0"/>
              <a:t>firefox</a:t>
            </a:r>
            <a:r>
              <a:rPr lang="en-US" sz="1800" dirty="0" smtClean="0"/>
              <a:t>', 'marionette': True}</a:t>
            </a:r>
          </a:p>
          <a:p>
            <a:r>
              <a:rPr lang="en-US" sz="1800" dirty="0" smtClean="0"/>
              <a:t>HTMLUNIT= {'platform': 'ANY', '</a:t>
            </a:r>
            <a:r>
              <a:rPr lang="en-US" sz="1800" dirty="0" err="1" smtClean="0"/>
              <a:t>browserName</a:t>
            </a:r>
            <a:r>
              <a:rPr lang="en-US" sz="1800" dirty="0" smtClean="0"/>
              <a:t>': '</a:t>
            </a:r>
            <a:r>
              <a:rPr lang="en-US" sz="1800" dirty="0" err="1" smtClean="0"/>
              <a:t>htmlunit</a:t>
            </a:r>
            <a:r>
              <a:rPr lang="en-US" sz="1800" dirty="0" smtClean="0"/>
              <a:t>', 'version': ''}</a:t>
            </a:r>
          </a:p>
          <a:p>
            <a:r>
              <a:rPr lang="en-US" sz="1800" dirty="0" smtClean="0"/>
              <a:t>HTMLUNITWITHJS= {'platform': 'ANY', '</a:t>
            </a:r>
            <a:r>
              <a:rPr lang="en-US" sz="1800" dirty="0" err="1" smtClean="0"/>
              <a:t>browserName</a:t>
            </a:r>
            <a:r>
              <a:rPr lang="en-US" sz="1800" dirty="0" smtClean="0"/>
              <a:t>': '</a:t>
            </a:r>
            <a:r>
              <a:rPr lang="en-US" sz="1800" dirty="0" err="1" smtClean="0"/>
              <a:t>htmlunit</a:t>
            </a:r>
            <a:r>
              <a:rPr lang="en-US" sz="1800" dirty="0" smtClean="0"/>
              <a:t>', 'version': '</a:t>
            </a:r>
            <a:r>
              <a:rPr lang="en-US" sz="1800" dirty="0" err="1" smtClean="0"/>
              <a:t>firefox</a:t>
            </a:r>
            <a:r>
              <a:rPr lang="en-US" sz="1800" dirty="0" smtClean="0"/>
              <a:t>', '</a:t>
            </a:r>
            <a:r>
              <a:rPr lang="en-US" sz="1800" dirty="0" err="1" smtClean="0"/>
              <a:t>javascriptEnabled</a:t>
            </a:r>
            <a:r>
              <a:rPr lang="en-US" sz="1800" dirty="0" smtClean="0"/>
              <a:t>': True}</a:t>
            </a:r>
          </a:p>
          <a:p>
            <a:r>
              <a:rPr lang="en-US" sz="1800" dirty="0" smtClean="0"/>
              <a:t>INTERNETEXPLORER= {'platform': 'WINDOWS', '</a:t>
            </a:r>
            <a:r>
              <a:rPr lang="en-US" sz="1800" dirty="0" err="1" smtClean="0"/>
              <a:t>browserName</a:t>
            </a:r>
            <a:r>
              <a:rPr lang="en-US" sz="1800" dirty="0" smtClean="0"/>
              <a:t>': 'internet explorer', 'version': ''}</a:t>
            </a:r>
          </a:p>
          <a:p>
            <a:r>
              <a:rPr lang="en-US" sz="1800" dirty="0" smtClean="0"/>
              <a:t>IPAD= {'platform': 'MAC', '</a:t>
            </a:r>
            <a:r>
              <a:rPr lang="en-US" sz="1800" dirty="0" err="1" smtClean="0"/>
              <a:t>browserName</a:t>
            </a:r>
            <a:r>
              <a:rPr lang="en-US" sz="1800" dirty="0" smtClean="0"/>
              <a:t>': '</a:t>
            </a:r>
            <a:r>
              <a:rPr lang="en-US" sz="1800" dirty="0" err="1" smtClean="0"/>
              <a:t>iPad</a:t>
            </a:r>
            <a:r>
              <a:rPr lang="en-US" sz="1800" dirty="0" smtClean="0"/>
              <a:t>', 'version': ''}</a:t>
            </a:r>
          </a:p>
          <a:p>
            <a:r>
              <a:rPr lang="en-US" sz="1800" dirty="0" smtClean="0"/>
              <a:t>IPHONE= {'platform': 'MAC', '</a:t>
            </a:r>
            <a:r>
              <a:rPr lang="en-US" sz="1800" dirty="0" err="1" smtClean="0"/>
              <a:t>browserName</a:t>
            </a:r>
            <a:r>
              <a:rPr lang="en-US" sz="1800" dirty="0" smtClean="0"/>
              <a:t>': '</a:t>
            </a:r>
            <a:r>
              <a:rPr lang="en-US" sz="1800" dirty="0" err="1" smtClean="0"/>
              <a:t>iPhone</a:t>
            </a:r>
            <a:r>
              <a:rPr lang="en-US" sz="1800" dirty="0" smtClean="0"/>
              <a:t>', 'version': ''}</a:t>
            </a:r>
          </a:p>
          <a:p>
            <a:r>
              <a:rPr lang="en-US" sz="1800" dirty="0" smtClean="0"/>
              <a:t>OPERA= {'platform': 'ANY', '</a:t>
            </a:r>
            <a:r>
              <a:rPr lang="en-US" sz="1800" dirty="0" err="1" smtClean="0"/>
              <a:t>browserName</a:t>
            </a:r>
            <a:r>
              <a:rPr lang="en-US" sz="1800" dirty="0" smtClean="0"/>
              <a:t>': 'opera', 'version': ''}</a:t>
            </a:r>
          </a:p>
          <a:p>
            <a:r>
              <a:rPr lang="en-US" sz="1800" dirty="0" smtClean="0"/>
              <a:t>PHANTOMJS= {'platform': 'ANY', '</a:t>
            </a:r>
            <a:r>
              <a:rPr lang="en-US" sz="1800" dirty="0" err="1" smtClean="0"/>
              <a:t>browserName</a:t>
            </a:r>
            <a:r>
              <a:rPr lang="en-US" sz="1800" dirty="0" smtClean="0"/>
              <a:t>': '</a:t>
            </a:r>
            <a:r>
              <a:rPr lang="en-US" sz="1800" dirty="0" err="1" smtClean="0"/>
              <a:t>phantomjs</a:t>
            </a:r>
            <a:r>
              <a:rPr lang="en-US" sz="1800" dirty="0" smtClean="0"/>
              <a:t>', 'version': '', '</a:t>
            </a:r>
            <a:r>
              <a:rPr lang="en-US" sz="1800" dirty="0" err="1" smtClean="0"/>
              <a:t>javascriptEnabled</a:t>
            </a:r>
            <a:r>
              <a:rPr lang="en-US" sz="1800" dirty="0" smtClean="0"/>
              <a:t>': True}</a:t>
            </a:r>
          </a:p>
          <a:p>
            <a:r>
              <a:rPr lang="en-US" sz="1800" dirty="0" smtClean="0"/>
              <a:t>SAFARI= {'platform': 'MAC', '</a:t>
            </a:r>
            <a:r>
              <a:rPr lang="en-US" sz="1800" dirty="0" err="1" smtClean="0"/>
              <a:t>browserName</a:t>
            </a:r>
            <a:r>
              <a:rPr lang="en-US" sz="1800" dirty="0" smtClean="0"/>
              <a:t>': 'safari', 'version': ''}</a:t>
            </a:r>
            <a:endParaRPr lang="zh-CN"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Xpath</a:t>
            </a:r>
            <a:r>
              <a:rPr lang="zh-CN" altLang="en-US" dirty="0" smtClean="0"/>
              <a:t>转换为</a:t>
            </a:r>
            <a:r>
              <a:rPr lang="en-US" altLang="zh-CN" dirty="0" err="1" smtClean="0"/>
              <a:t>css</a:t>
            </a:r>
            <a:endParaRPr lang="zh-CN" altLang="en-US" dirty="0"/>
          </a:p>
        </p:txBody>
      </p:sp>
      <p:sp>
        <p:nvSpPr>
          <p:cNvPr id="3" name="内容占位符 2"/>
          <p:cNvSpPr>
            <a:spLocks noGrp="1"/>
          </p:cNvSpPr>
          <p:nvPr>
            <p:ph idx="1"/>
          </p:nvPr>
        </p:nvSpPr>
        <p:spPr/>
        <p:txBody>
          <a:bodyPr>
            <a:normAutofit fontScale="77500" lnSpcReduction="20000"/>
          </a:bodyPr>
          <a:lstStyle/>
          <a:p>
            <a:r>
              <a:rPr lang="en-US" sz="3600" b="1" cap="all" dirty="0" smtClean="0"/>
              <a:t>DIRECT CHILD</a:t>
            </a:r>
          </a:p>
          <a:p>
            <a:pPr>
              <a:buFont typeface="Wingdings" pitchFamily="2" charset="2"/>
              <a:buChar char="Ø"/>
            </a:pPr>
            <a:r>
              <a:rPr lang="en-US" sz="2900" dirty="0" err="1" smtClean="0"/>
              <a:t>XPath</a:t>
            </a:r>
            <a:r>
              <a:rPr lang="en-US" sz="2900" dirty="0" smtClean="0"/>
              <a:t>: //div</a:t>
            </a:r>
            <a:r>
              <a:rPr lang="en-US" sz="2900" dirty="0" smtClean="0">
                <a:solidFill>
                  <a:srgbClr val="FF0000"/>
                </a:solidFill>
              </a:rPr>
              <a:t>/</a:t>
            </a:r>
            <a:r>
              <a:rPr lang="en-US" sz="2900" dirty="0" smtClean="0"/>
              <a:t>a</a:t>
            </a:r>
          </a:p>
          <a:p>
            <a:pPr>
              <a:buFont typeface="Wingdings" pitchFamily="2" charset="2"/>
              <a:buChar char="Ø"/>
            </a:pPr>
            <a:r>
              <a:rPr lang="en-US" sz="2900" dirty="0" smtClean="0"/>
              <a:t>CSS: div </a:t>
            </a:r>
            <a:r>
              <a:rPr lang="en-US" sz="2900" dirty="0" smtClean="0">
                <a:solidFill>
                  <a:srgbClr val="FF0000"/>
                </a:solidFill>
              </a:rPr>
              <a:t>&gt;</a:t>
            </a:r>
            <a:r>
              <a:rPr lang="en-US" sz="2900" dirty="0" smtClean="0"/>
              <a:t> a</a:t>
            </a:r>
          </a:p>
          <a:p>
            <a:r>
              <a:rPr lang="en-US" sz="3600" b="1" cap="all" dirty="0" smtClean="0"/>
              <a:t>CHILD OR SUBCHILD</a:t>
            </a:r>
          </a:p>
          <a:p>
            <a:pPr>
              <a:buFont typeface="Wingdings" pitchFamily="2" charset="2"/>
              <a:buChar char="Ø"/>
            </a:pPr>
            <a:r>
              <a:rPr lang="en-US" sz="2900" dirty="0" err="1" smtClean="0"/>
              <a:t>XPath</a:t>
            </a:r>
            <a:r>
              <a:rPr lang="en-US" sz="2900" dirty="0" smtClean="0"/>
              <a:t>: //div</a:t>
            </a:r>
            <a:r>
              <a:rPr lang="en-US" sz="2900" dirty="0" smtClean="0">
                <a:solidFill>
                  <a:srgbClr val="FF0000"/>
                </a:solidFill>
              </a:rPr>
              <a:t>//</a:t>
            </a:r>
            <a:r>
              <a:rPr lang="en-US" sz="2900" dirty="0" smtClean="0"/>
              <a:t>a</a:t>
            </a:r>
          </a:p>
          <a:p>
            <a:pPr>
              <a:buFont typeface="Wingdings" pitchFamily="2" charset="2"/>
              <a:buChar char="Ø"/>
            </a:pPr>
            <a:r>
              <a:rPr lang="en-US" sz="2900" dirty="0" smtClean="0"/>
              <a:t>CSS: div</a:t>
            </a:r>
            <a:r>
              <a:rPr lang="en-US" sz="2900" dirty="0" smtClean="0">
                <a:solidFill>
                  <a:srgbClr val="FF0000"/>
                </a:solidFill>
              </a:rPr>
              <a:t> </a:t>
            </a:r>
            <a:r>
              <a:rPr lang="en-US" sz="2900" dirty="0" smtClean="0"/>
              <a:t>a</a:t>
            </a:r>
            <a:r>
              <a:rPr lang="zh-CN" altLang="en-US" sz="2900" dirty="0" smtClean="0"/>
              <a:t>（中间为空格）</a:t>
            </a:r>
            <a:endParaRPr lang="en-US" altLang="zh-CN" sz="2900" dirty="0" smtClean="0"/>
          </a:p>
          <a:p>
            <a:r>
              <a:rPr lang="en-US" sz="3600" b="1" cap="all" dirty="0" smtClean="0"/>
              <a:t>ID</a:t>
            </a:r>
          </a:p>
          <a:p>
            <a:pPr>
              <a:buFont typeface="Wingdings" pitchFamily="2" charset="2"/>
              <a:buChar char="Ø"/>
            </a:pPr>
            <a:r>
              <a:rPr lang="en-US" sz="2900" dirty="0" err="1" smtClean="0"/>
              <a:t>XPath</a:t>
            </a:r>
            <a:r>
              <a:rPr lang="en-US" sz="2900" dirty="0" smtClean="0"/>
              <a:t>: //div</a:t>
            </a:r>
            <a:r>
              <a:rPr lang="en-US" sz="2900" dirty="0" smtClean="0">
                <a:solidFill>
                  <a:srgbClr val="FF0000"/>
                </a:solidFill>
              </a:rPr>
              <a:t>[@id='example']</a:t>
            </a:r>
            <a:r>
              <a:rPr lang="en-US" sz="2900" dirty="0" smtClean="0"/>
              <a:t> </a:t>
            </a:r>
          </a:p>
          <a:p>
            <a:pPr>
              <a:buFont typeface="Wingdings" pitchFamily="2" charset="2"/>
              <a:buChar char="Ø"/>
            </a:pPr>
            <a:r>
              <a:rPr lang="en-US" sz="2900" dirty="0" smtClean="0"/>
              <a:t>CSS: </a:t>
            </a:r>
            <a:r>
              <a:rPr lang="en-US" sz="2900" dirty="0" smtClean="0">
                <a:solidFill>
                  <a:srgbClr val="FF0000"/>
                </a:solidFill>
              </a:rPr>
              <a:t>#</a:t>
            </a:r>
            <a:r>
              <a:rPr lang="en-US" sz="2900" dirty="0" smtClean="0"/>
              <a:t>example</a:t>
            </a:r>
          </a:p>
          <a:p>
            <a:r>
              <a:rPr lang="en-US" sz="3600" b="1" cap="all" dirty="0" smtClean="0"/>
              <a:t>CLASS</a:t>
            </a:r>
          </a:p>
          <a:p>
            <a:pPr>
              <a:buFont typeface="Wingdings" pitchFamily="2" charset="2"/>
              <a:buChar char="Ø"/>
            </a:pPr>
            <a:r>
              <a:rPr lang="en-US" sz="2900" dirty="0" err="1" smtClean="0"/>
              <a:t>XPath</a:t>
            </a:r>
            <a:r>
              <a:rPr lang="en-US" sz="2900" dirty="0" smtClean="0"/>
              <a:t>: //div</a:t>
            </a:r>
            <a:r>
              <a:rPr lang="en-US" sz="2900" dirty="0" smtClean="0">
                <a:solidFill>
                  <a:srgbClr val="FF0000"/>
                </a:solidFill>
              </a:rPr>
              <a:t>[@class='example'] </a:t>
            </a:r>
          </a:p>
          <a:p>
            <a:pPr>
              <a:buFont typeface="Wingdings" pitchFamily="2" charset="2"/>
              <a:buChar char="Ø"/>
            </a:pPr>
            <a:r>
              <a:rPr lang="en-US" sz="2900" dirty="0" smtClean="0"/>
              <a:t>CSS: </a:t>
            </a:r>
            <a:r>
              <a:rPr lang="en-US" sz="2900" dirty="0" smtClean="0">
                <a:solidFill>
                  <a:srgbClr val="FF0000"/>
                </a:solidFill>
              </a:rPr>
              <a:t>.</a:t>
            </a:r>
            <a:r>
              <a:rPr lang="en-US" sz="2900" dirty="0" smtClean="0"/>
              <a:t>example</a:t>
            </a:r>
            <a:endParaRPr lang="zh-CN" altLang="en-US" sz="2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访问页面</a:t>
            </a:r>
            <a:endParaRPr lang="zh-CN" altLang="en-US" dirty="0"/>
          </a:p>
        </p:txBody>
      </p:sp>
      <p:sp>
        <p:nvSpPr>
          <p:cNvPr id="3" name="内容占位符 2"/>
          <p:cNvSpPr>
            <a:spLocks noGrp="1"/>
          </p:cNvSpPr>
          <p:nvPr>
            <p:ph idx="1"/>
          </p:nvPr>
        </p:nvSpPr>
        <p:spPr/>
        <p:txBody>
          <a:bodyPr/>
          <a:lstStyle/>
          <a:p>
            <a:r>
              <a:rPr lang="en-US" dirty="0" smtClean="0"/>
              <a:t>from selenium import </a:t>
            </a:r>
            <a:r>
              <a:rPr lang="en-US" dirty="0" err="1" smtClean="0"/>
              <a:t>webdriver</a:t>
            </a:r>
            <a:r>
              <a:rPr lang="en-US" dirty="0" smtClean="0"/>
              <a:t> browser=</a:t>
            </a:r>
            <a:r>
              <a:rPr lang="en-US" dirty="0" err="1" smtClean="0"/>
              <a:t>webdriver.Chrome</a:t>
            </a:r>
            <a:r>
              <a:rPr lang="en-US" dirty="0" smtClean="0"/>
              <a:t>() </a:t>
            </a:r>
            <a:r>
              <a:rPr lang="en-US" dirty="0" err="1" smtClean="0"/>
              <a:t>browser.get</a:t>
            </a:r>
            <a:r>
              <a:rPr lang="en-US" dirty="0" smtClean="0"/>
              <a:t>("http://www.taobao.com") print(</a:t>
            </a:r>
            <a:r>
              <a:rPr lang="en-US" dirty="0" err="1" smtClean="0"/>
              <a:t>browser.page_source</a:t>
            </a:r>
            <a:r>
              <a:rPr lang="en-US" dirty="0" smtClean="0"/>
              <a:t>) </a:t>
            </a:r>
          </a:p>
          <a:p>
            <a:pPr>
              <a:buNone/>
            </a:pPr>
            <a:r>
              <a:rPr lang="en-US" dirty="0" smtClean="0"/>
              <a:t>	</a:t>
            </a:r>
            <a:r>
              <a:rPr lang="en-US" dirty="0" err="1" smtClean="0"/>
              <a:t>browser.close</a:t>
            </a:r>
            <a:r>
              <a:rPr lang="en-US" dirty="0" smtClean="0"/>
              <a:t>()</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1017</Words>
  <PresentationFormat>全屏显示(4:3)</PresentationFormat>
  <Paragraphs>279</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selenium主要功能</vt:lpstr>
      <vt:lpstr>Selenium的安装</vt:lpstr>
      <vt:lpstr>声明浏览器对象</vt:lpstr>
      <vt:lpstr>Webelement 属性及方法</vt:lpstr>
      <vt:lpstr>Alert弹框处理</vt:lpstr>
      <vt:lpstr>使用远程 Selenium WebDriver</vt:lpstr>
      <vt:lpstr>使用远程 Selenium WebDriver</vt:lpstr>
      <vt:lpstr>Xpath转换为css</vt:lpstr>
      <vt:lpstr>访问页面</vt:lpstr>
      <vt:lpstr>查找单个元素</vt:lpstr>
      <vt:lpstr>查找多个元素</vt:lpstr>
      <vt:lpstr>元素的交互操作  对获取到的元素调用交互方法</vt:lpstr>
      <vt:lpstr>交互动作  把动作附加到交互链中</vt:lpstr>
      <vt:lpstr>执行javascript </vt:lpstr>
      <vt:lpstr>获取元素信息 </vt:lpstr>
      <vt:lpstr>获取元素信息 </vt:lpstr>
      <vt:lpstr>获取元素信息 </vt:lpstr>
      <vt:lpstr>等待 </vt:lpstr>
      <vt:lpstr>等待</vt:lpstr>
      <vt:lpstr>浏览器的前进和后退</vt:lpstr>
      <vt:lpstr>cookies的处理</vt:lpstr>
      <vt:lpstr>选项卡管理</vt:lpstr>
      <vt:lpstr>异常处理</vt:lpstr>
      <vt:lpstr>Q&amp;A</vt:lpstr>
      <vt:lpstr>Q&amp;A</vt:lpstr>
      <vt:lpstr>Q&amp;A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selenium主要功能</dc:title>
  <dc:creator>0322</dc:creator>
  <cp:lastModifiedBy>0322</cp:lastModifiedBy>
  <cp:revision>55</cp:revision>
  <dcterms:created xsi:type="dcterms:W3CDTF">2018-10-08T00:59:57Z</dcterms:created>
  <dcterms:modified xsi:type="dcterms:W3CDTF">2018-11-02T01:10:30Z</dcterms:modified>
</cp:coreProperties>
</file>