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4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92" r:id="rId24"/>
    <p:sldId id="278" r:id="rId25"/>
    <p:sldId id="279" r:id="rId26"/>
    <p:sldId id="280" r:id="rId27"/>
    <p:sldId id="282" r:id="rId28"/>
    <p:sldId id="284" r:id="rId29"/>
    <p:sldId id="285" r:id="rId30"/>
    <p:sldId id="286" r:id="rId31"/>
    <p:sldId id="287" r:id="rId32"/>
    <p:sldId id="293" r:id="rId33"/>
    <p:sldId id="288" r:id="rId34"/>
    <p:sldId id="29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56" y="2786058"/>
            <a:ext cx="5213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Github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桌面入门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使用客户端添加本地项目到</a:t>
            </a:r>
            <a:r>
              <a:rPr lang="en-US" altLang="zh-CN" sz="3600" dirty="0" err="1" smtClean="0"/>
              <a:t>github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在项目目录下右键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 Here</a:t>
            </a:r>
            <a:r>
              <a:rPr lang="zh-CN" altLang="en-US" sz="2400" dirty="0" smtClean="0"/>
              <a:t>打开命令行窗口，输入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remote -v</a:t>
            </a:r>
            <a:r>
              <a:rPr lang="zh-CN" altLang="en-US" sz="2400" dirty="0" smtClean="0"/>
              <a:t>查看远程库信息；</a:t>
            </a:r>
            <a:endParaRPr lang="en-US" altLang="zh-CN" sz="2400" dirty="0" smtClean="0"/>
          </a:p>
          <a:p>
            <a:r>
              <a:rPr lang="zh-CN" altLang="en-US" sz="2400" dirty="0" smtClean="0"/>
              <a:t>若已关联到远程库，则在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</a:t>
            </a:r>
            <a:r>
              <a:rPr lang="zh-CN" altLang="en-US" sz="2400" dirty="0" smtClean="0"/>
              <a:t>中输入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remote 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rm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origin</a:t>
            </a:r>
            <a:r>
              <a:rPr lang="zh-CN" altLang="en-US" sz="2400" dirty="0" smtClean="0"/>
              <a:t>删除已关联的远程库；</a:t>
            </a:r>
            <a:endParaRPr lang="en-US" altLang="zh-CN" sz="2400" dirty="0" smtClean="0"/>
          </a:p>
          <a:p>
            <a:r>
              <a:rPr lang="zh-CN" altLang="en-US" sz="2400" dirty="0" smtClean="0"/>
              <a:t>若未关联到远程库或已删除关联，则在客户端中先使用上一页所讲将本地库添加到客户端，之后点击</a:t>
            </a:r>
            <a:r>
              <a:rPr lang="en-US" altLang="zh-CN" sz="2400" dirty="0" smtClean="0"/>
              <a:t>publish repository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29132"/>
            <a:ext cx="6772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使用客户端添加本地项目到</a:t>
            </a:r>
            <a:r>
              <a:rPr lang="en-US" altLang="zh-CN" sz="3600" dirty="0" err="1" smtClean="0"/>
              <a:t>github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在弹窗中输入库名或不修改使用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默认本地库名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r>
              <a:rPr lang="zh-CN" altLang="en-US" sz="2000" dirty="0" smtClean="0"/>
              <a:t>若想要代码公有，则取消勾选“</a:t>
            </a:r>
            <a:r>
              <a:rPr lang="en-US" altLang="zh-CN" sz="2000" dirty="0" smtClean="0"/>
              <a:t>Keep this code private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注：代码私有需付费，所以一般取消勾选，若不取消则点击</a:t>
            </a:r>
            <a:r>
              <a:rPr lang="en-US" altLang="zh-CN" sz="1600" dirty="0" smtClean="0"/>
              <a:t>publish repository</a:t>
            </a:r>
            <a:r>
              <a:rPr lang="zh-CN" altLang="en-US" sz="1600" dirty="0" smtClean="0"/>
              <a:t>后提示：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Description</a:t>
            </a:r>
            <a:r>
              <a:rPr lang="zh-CN" altLang="en-US" sz="2000" dirty="0" smtClean="0"/>
              <a:t>（对该库的描述，可选填），填写完毕后点击</a:t>
            </a:r>
            <a:r>
              <a:rPr lang="en-US" altLang="zh-CN" sz="2000" dirty="0" smtClean="0"/>
              <a:t>publish repository</a:t>
            </a:r>
            <a:r>
              <a:rPr lang="zh-CN" altLang="en-US" sz="2000" dirty="0" smtClean="0"/>
              <a:t>，就将本地库上传至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若上传的库中无任何提交的内容，则界面显示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若上传的库中有已经提交（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）的内容，则界面显示</a:t>
            </a:r>
            <a:endParaRPr lang="zh-CN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428736"/>
            <a:ext cx="1785950" cy="125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24"/>
            <a:ext cx="3486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1" y="4572008"/>
            <a:ext cx="4572033" cy="87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3" y="5786454"/>
            <a:ext cx="4572032" cy="90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使用客户端从</a:t>
            </a:r>
            <a:r>
              <a:rPr lang="en-US" altLang="zh-CN" sz="3600" dirty="0" err="1" smtClean="0"/>
              <a:t>github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clone</a:t>
            </a:r>
            <a:r>
              <a:rPr lang="zh-CN" altLang="en-US" sz="3600" dirty="0" smtClean="0"/>
              <a:t>库到本地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5043494" cy="50006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左上角点击</a:t>
            </a:r>
            <a:r>
              <a:rPr lang="en-US" altLang="zh-CN" sz="2800" dirty="0" smtClean="0"/>
              <a:t>File-clone repository-GitHub.com</a:t>
            </a:r>
            <a:r>
              <a:rPr lang="zh-CN" altLang="en-US" sz="2800" dirty="0" smtClean="0"/>
              <a:t>，选择你要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的库；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若选择了本地已有的库会提示：目标已存在，此时无需再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若选择了本地没有的库，则点击</a:t>
            </a:r>
            <a:r>
              <a:rPr lang="en-US" altLang="zh-CN" sz="2800" dirty="0" smtClean="0"/>
              <a:t>choose</a:t>
            </a:r>
            <a:r>
              <a:rPr lang="zh-CN" altLang="en-US" sz="2800" dirty="0" smtClean="0"/>
              <a:t>选择本地保存路径后，点击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即可。</a:t>
            </a:r>
            <a:endParaRPr lang="zh-CN" alt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874725"/>
            <a:ext cx="1843085" cy="19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857496"/>
            <a:ext cx="18339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285860"/>
            <a:ext cx="176171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使用客户端从</a:t>
            </a:r>
            <a:r>
              <a:rPr lang="en-US" altLang="zh-CN" sz="3600" dirty="0" err="1" smtClean="0"/>
              <a:t>github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clone</a:t>
            </a:r>
            <a:r>
              <a:rPr lang="zh-CN" altLang="en-US" sz="3600" dirty="0" smtClean="0"/>
              <a:t>库到本地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972056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也可以通过手动输入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的方法将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上的库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到本地。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左上角点击</a:t>
            </a:r>
            <a:r>
              <a:rPr lang="en-US" altLang="zh-CN" sz="2800" dirty="0" smtClean="0"/>
              <a:t>File-clone repository-URL</a:t>
            </a:r>
            <a:r>
              <a:rPr lang="zh-CN" altLang="en-US" sz="2800" dirty="0" smtClean="0"/>
              <a:t>，输入你要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的库的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或直接输入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用户名和库名（格式：用户名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库名），点击</a:t>
            </a:r>
            <a:r>
              <a:rPr lang="en-US" altLang="zh-CN" sz="2800" dirty="0" smtClean="0"/>
              <a:t>choose</a:t>
            </a:r>
            <a:r>
              <a:rPr lang="zh-CN" altLang="en-US" sz="2800" dirty="0" smtClean="0"/>
              <a:t>选择本地保存路径后点击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即可。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857628"/>
            <a:ext cx="332511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500174"/>
            <a:ext cx="2571768" cy="22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库到本地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还可以先登录至网页版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，同时客户端也已打开登录，进入到你需要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的库的页面，点击</a:t>
            </a:r>
            <a:r>
              <a:rPr lang="en-US" altLang="zh-CN" sz="2400" dirty="0" smtClean="0"/>
              <a:t>Clone or download-Open in Desktop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若未安装客户端，则会提示下载客户端并重试，否则跳转至客户端的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页面，点击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选择本地保存路径后，点击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即可。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714488"/>
            <a:ext cx="3929090" cy="142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286123"/>
            <a:ext cx="2786082" cy="131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714884"/>
            <a:ext cx="2786082" cy="1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使用客户端</a:t>
            </a:r>
            <a:r>
              <a:rPr lang="zh-CN" altLang="en-US" sz="3600" dirty="0" smtClean="0"/>
              <a:t>从</a:t>
            </a:r>
            <a:r>
              <a:rPr lang="zh-CN" altLang="en-US" sz="3600" dirty="0" smtClean="0"/>
              <a:t>服务器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clone</a:t>
            </a:r>
            <a:r>
              <a:rPr lang="zh-CN" altLang="en-US" sz="3600" dirty="0" smtClean="0"/>
              <a:t>库到本地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若搭建了本地服务器，则左</a:t>
            </a:r>
            <a:r>
              <a:rPr lang="zh-CN" altLang="en-US" sz="2800" dirty="0" smtClean="0"/>
              <a:t>上角点击</a:t>
            </a:r>
            <a:r>
              <a:rPr lang="en-US" altLang="zh-CN" sz="2800" dirty="0" smtClean="0"/>
              <a:t>File-clone repository-URL</a:t>
            </a:r>
            <a:r>
              <a:rPr lang="zh-CN" altLang="en-US" sz="2800" dirty="0" smtClean="0"/>
              <a:t>，输入你要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的库的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（如：</a:t>
            </a:r>
            <a:r>
              <a:rPr lang="en-US" altLang="zh-CN" sz="2800" dirty="0" smtClean="0"/>
              <a:t>gitadmin@172.16.5.21:/home/</a:t>
            </a:r>
            <a:r>
              <a:rPr lang="en-US" altLang="zh-CN" sz="2800" dirty="0" err="1" smtClean="0"/>
              <a:t>gitrepo</a:t>
            </a:r>
            <a:r>
              <a:rPr lang="en-US" altLang="zh-CN" sz="2800" dirty="0" smtClean="0"/>
              <a:t>/learngit.git</a:t>
            </a:r>
            <a:r>
              <a:rPr lang="zh-CN" altLang="en-US" sz="2800" dirty="0" smtClean="0"/>
              <a:t>），点击</a:t>
            </a:r>
            <a:r>
              <a:rPr lang="en-US" altLang="zh-CN" sz="2800" dirty="0" smtClean="0"/>
              <a:t>choose</a:t>
            </a:r>
            <a:r>
              <a:rPr lang="zh-CN" altLang="en-US" sz="2800" dirty="0" smtClean="0"/>
              <a:t>选择本地保存路径后点击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即</a:t>
            </a:r>
            <a:r>
              <a:rPr lang="zh-CN" altLang="en-US" sz="2800" dirty="0" smtClean="0"/>
              <a:t>可。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42481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2643182"/>
            <a:ext cx="7996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Github</a:t>
            </a:r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桌面项目相关使用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2900354" cy="52864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700" dirty="0" smtClean="0"/>
              <a:t>点击左上角</a:t>
            </a:r>
            <a:r>
              <a:rPr lang="en-US" altLang="zh-CN" sz="1700" dirty="0" smtClean="0"/>
              <a:t>Current repository</a:t>
            </a:r>
            <a:r>
              <a:rPr lang="zh-CN" altLang="en-US" sz="1700" dirty="0" smtClean="0"/>
              <a:t>选择并切换至想要创建分支的本地库；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点击上方</a:t>
            </a:r>
            <a:r>
              <a:rPr lang="en-US" altLang="zh-CN" sz="1700" dirty="0" smtClean="0"/>
              <a:t>Current branch</a:t>
            </a:r>
            <a:r>
              <a:rPr lang="zh-CN" altLang="en-US" sz="1700" dirty="0" smtClean="0"/>
              <a:t>选择并切换至想要基于该分支创建分支的分支（如：想要创建一个基于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分支的新分支，则先选择并切换至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分支）；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切换分支完成后点击</a:t>
            </a:r>
            <a:r>
              <a:rPr lang="en-US" altLang="zh-CN" sz="1700" dirty="0" smtClean="0"/>
              <a:t>Current branch-New branch</a:t>
            </a:r>
            <a:r>
              <a:rPr lang="zh-CN" altLang="en-US" sz="1700" dirty="0" smtClean="0"/>
              <a:t>（或</a:t>
            </a:r>
            <a:r>
              <a:rPr lang="zh-CN" altLang="en-US" sz="1800" dirty="0" smtClean="0"/>
              <a:t>点击菜单栏的</a:t>
            </a:r>
            <a:r>
              <a:rPr lang="en-US" altLang="zh-CN" sz="1800" dirty="0" smtClean="0"/>
              <a:t>Branch-New branch </a:t>
            </a:r>
            <a:r>
              <a:rPr lang="zh-CN" altLang="en-US" sz="1700" dirty="0" smtClean="0"/>
              <a:t>），输入分支名，点击</a:t>
            </a:r>
            <a:r>
              <a:rPr lang="en-US" altLang="zh-CN" sz="1700" dirty="0" smtClean="0"/>
              <a:t>Create branch</a:t>
            </a:r>
            <a:r>
              <a:rPr lang="zh-CN" altLang="en-US" sz="1700" dirty="0" smtClean="0"/>
              <a:t>则创建新分支成功并切换至该分支。（若创建的分支不是基于默认分支（一般为</a:t>
            </a:r>
            <a:r>
              <a:rPr lang="en-US" altLang="zh-CN" sz="1700" dirty="0" smtClean="0"/>
              <a:t>master</a:t>
            </a:r>
            <a:r>
              <a:rPr lang="zh-CN" altLang="en-US" sz="1700" dirty="0" smtClean="0"/>
              <a:t>分支），则还需要再次选择基于的分支）</a:t>
            </a:r>
            <a:endParaRPr lang="en-US" altLang="zh-CN" sz="17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500174"/>
            <a:ext cx="531498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组合 10"/>
          <p:cNvGrpSpPr/>
          <p:nvPr/>
        </p:nvGrpSpPr>
        <p:grpSpPr>
          <a:xfrm>
            <a:off x="3571868" y="4214818"/>
            <a:ext cx="2893239" cy="1928826"/>
            <a:chOff x="3571868" y="4214818"/>
            <a:chExt cx="2893239" cy="192882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4214818"/>
              <a:ext cx="2893239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714876" y="4286256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切换至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master</a:t>
              </a:r>
              <a:r>
                <a:rPr lang="zh-CN" altLang="en-US" sz="900" dirty="0" smtClean="0">
                  <a:solidFill>
                    <a:srgbClr val="FF0000"/>
                  </a:solidFill>
                </a:rPr>
                <a:t>分支后创建新分支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15140" y="4071942"/>
            <a:ext cx="2307579" cy="2214578"/>
            <a:chOff x="6715140" y="4071942"/>
            <a:chExt cx="2307579" cy="221457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15140" y="4071942"/>
              <a:ext cx="2307579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7572396" y="421481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切换至非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master</a:t>
              </a:r>
              <a:r>
                <a:rPr lang="zh-CN" altLang="en-US" sz="900" dirty="0" smtClean="0">
                  <a:solidFill>
                    <a:srgbClr val="FF0000"/>
                  </a:solidFill>
                </a:rPr>
                <a:t>分支后创建新分支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切换分支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上传分支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点击上方</a:t>
            </a:r>
            <a:r>
              <a:rPr lang="en-US" altLang="zh-CN" sz="2400" dirty="0" smtClean="0"/>
              <a:t>Current branch</a:t>
            </a:r>
            <a:r>
              <a:rPr lang="zh-CN" altLang="en-US" sz="2400" dirty="0" smtClean="0"/>
              <a:t>，在分支列表中点击你想要切换的分支；</a:t>
            </a:r>
            <a:endParaRPr lang="en-US" altLang="zh-CN" sz="2400" dirty="0" smtClean="0"/>
          </a:p>
          <a:p>
            <a:r>
              <a:rPr lang="zh-CN" altLang="en-US" sz="2400" dirty="0" smtClean="0"/>
              <a:t>若分支未上传至远程库，则可以点击上方的</a:t>
            </a:r>
            <a:r>
              <a:rPr lang="en-US" altLang="zh-CN" sz="2400" dirty="0" smtClean="0"/>
              <a:t>publish branch</a:t>
            </a:r>
            <a:r>
              <a:rPr lang="zh-CN" altLang="en-US" sz="2400" dirty="0" smtClean="0"/>
              <a:t>上传分支至远程库。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注：上传分支中的单个文件大小一般不能超过</a:t>
            </a:r>
            <a:r>
              <a:rPr lang="en-US" altLang="zh-CN" sz="1600" dirty="0" smtClean="0"/>
              <a:t>100M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6072230" cy="275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客户端在你编辑库中的文件时会一直跟踪它们的变化，你可以决定如何组合这些变化来创建有意义的提交。</a:t>
            </a:r>
            <a:endParaRPr lang="en-US" altLang="zh-CN" dirty="0" smtClean="0"/>
          </a:p>
          <a:p>
            <a:r>
              <a:rPr lang="zh-CN" altLang="en-US" dirty="0" smtClean="0"/>
              <a:t>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）：提交类似于保存文件，一次提交就是你分支中一个文件或多个文件的一次更改。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为每一次提交分配一个独一无二的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，它跟踪具体的变化以及谁在什么时候创建了这些更改。</a:t>
            </a:r>
            <a:endParaRPr lang="en-US" altLang="zh-CN" dirty="0" smtClean="0"/>
          </a:p>
          <a:p>
            <a:r>
              <a:rPr lang="zh-CN" altLang="en-US" dirty="0" smtClean="0"/>
              <a:t>当你进行提交操作时，必须对更改进行简要描述；你还可以在你协作的提交上添加共同作者。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必须为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及以后版本；或为</a:t>
            </a:r>
            <a:r>
              <a:rPr lang="en-US" altLang="zh-CN" dirty="0" smtClean="0"/>
              <a:t>MAC OS X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r>
              <a:rPr lang="zh-CN" altLang="en-US" dirty="0" smtClean="0"/>
              <a:t>在安装客户端之前必须已经有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账号或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企业账号。</a:t>
            </a:r>
            <a:endParaRPr lang="en-US" altLang="zh-CN" dirty="0" smtClean="0"/>
          </a:p>
          <a:p>
            <a:r>
              <a:rPr lang="zh-CN" altLang="en-US" dirty="0" smtClean="0"/>
              <a:t>在安装客户端之前本地计算机已经安装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并设置用户名和邮箱（因为它是通过本地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配置中设置的邮箱来与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账号连接提交的）。</a:t>
            </a:r>
            <a:endParaRPr lang="en-US" altLang="zh-CN" dirty="0" smtClean="0"/>
          </a:p>
          <a:p>
            <a:r>
              <a:rPr lang="zh-CN" altLang="en-US" dirty="0" smtClean="0"/>
              <a:t>客户端下载地址：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https://desktop.github.com/</a:t>
            </a:r>
            <a:endParaRPr lang="en-US" altLang="zh-CN" dirty="0" smtClean="0"/>
          </a:p>
          <a:p>
            <a:r>
              <a:rPr lang="zh-CN" altLang="en-US" dirty="0" smtClean="0"/>
              <a:t>下载完成后双击安装即可。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5329246" cy="434023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具体步骤：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客户端中创建一个新分支或选择并切换至一个已经存在的分支；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在工作区（即计算机中）修改你项目中的文件；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当在本地修改并保存文件后，你就可以在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客户端中看到变化（如图一所示）；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/>
              <a:t>勾选需要提交的文件；</a:t>
            </a:r>
            <a:endParaRPr lang="zh-CN" altLang="en-US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143380"/>
            <a:ext cx="2390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00760" y="500063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全选</a:t>
            </a:r>
            <a:r>
              <a:rPr lang="en-US" altLang="zh-CN" sz="800" dirty="0" smtClean="0">
                <a:solidFill>
                  <a:srgbClr val="FF0000"/>
                </a:solidFill>
              </a:rPr>
              <a:t>/</a:t>
            </a:r>
            <a:r>
              <a:rPr lang="zh-CN" altLang="en-US" sz="800" dirty="0" smtClean="0">
                <a:solidFill>
                  <a:srgbClr val="FF0000"/>
                </a:solidFill>
              </a:rPr>
              <a:t>取消全选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6072206"/>
            <a:ext cx="1714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勾选需要提交的文件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00728" y="1714488"/>
            <a:ext cx="3143272" cy="2103609"/>
            <a:chOff x="6000728" y="1714488"/>
            <a:chExt cx="3143272" cy="2103609"/>
          </a:xfrm>
        </p:grpSpPr>
        <p:grpSp>
          <p:nvGrpSpPr>
            <p:cNvPr id="7" name="组合 6"/>
            <p:cNvGrpSpPr/>
            <p:nvPr/>
          </p:nvGrpSpPr>
          <p:grpSpPr>
            <a:xfrm>
              <a:off x="6000728" y="1714488"/>
              <a:ext cx="3143272" cy="2076450"/>
              <a:chOff x="714348" y="4357694"/>
              <a:chExt cx="3143272" cy="2076450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14348" y="4357694"/>
                <a:ext cx="2343150" cy="2076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000364" y="5357826"/>
                <a:ext cx="85725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rgbClr val="FF0000"/>
                    </a:solidFill>
                  </a:rPr>
                  <a:t>删除的文件</a:t>
                </a:r>
                <a:endParaRPr lang="en-US" altLang="zh-CN" sz="900" dirty="0" smtClean="0">
                  <a:solidFill>
                    <a:srgbClr val="FF0000"/>
                  </a:solidFill>
                </a:endParaRPr>
              </a:p>
              <a:p>
                <a:endParaRPr lang="en-US" altLang="zh-CN" sz="900" dirty="0" smtClean="0"/>
              </a:p>
              <a:p>
                <a:r>
                  <a:rPr lang="zh-CN" altLang="en-US" sz="900" dirty="0" smtClean="0">
                    <a:solidFill>
                      <a:srgbClr val="00B050"/>
                    </a:solidFill>
                  </a:rPr>
                  <a:t>添加的文件</a:t>
                </a:r>
                <a:endParaRPr lang="en-US" altLang="zh-CN" sz="900" dirty="0" smtClean="0">
                  <a:solidFill>
                    <a:srgbClr val="00B050"/>
                  </a:solidFill>
                </a:endParaRPr>
              </a:p>
              <a:p>
                <a:endParaRPr lang="en-US" altLang="zh-CN" sz="900" dirty="0" smtClean="0"/>
              </a:p>
              <a:p>
                <a:r>
                  <a:rPr lang="zh-CN" altLang="en-US" sz="900" dirty="0" smtClean="0">
                    <a:solidFill>
                      <a:srgbClr val="CC9900"/>
                    </a:solidFill>
                  </a:rPr>
                  <a:t>修改的文件</a:t>
                </a:r>
                <a:endParaRPr lang="zh-CN" altLang="en-US" sz="900" dirty="0">
                  <a:solidFill>
                    <a:srgbClr val="CC99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929454" y="357187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图一</a:t>
              </a:r>
              <a:endParaRPr lang="zh-CN" altLang="en-US" sz="1000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3900486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可以提交一个文件中的部分内容。点击左侧文件，右边为文件内容，内容左侧为蓝色则代表该行内容将会被提交，可点击蓝色部分或点击下拉多行取消相应行的提交，以使每次的提交更有意义（如：每次将功能、逻辑、标点等分开提交）。</a:t>
            </a: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当你对已选择的包括在本次提交中的更改满意后，就可以在底部的概述区域输入简短有意义的提交信息，也可以选择性地在描述区域对本次提交添加更多详细信息。（如果是协作提交，可以点击描述区域左下角添加合作者）。</a:t>
            </a: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17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sz="1700" dirty="0" smtClean="0"/>
              <a:t>点击</a:t>
            </a:r>
            <a:r>
              <a:rPr lang="en-US" altLang="zh-CN" sz="1700" dirty="0" smtClean="0"/>
              <a:t>commit to dev2</a:t>
            </a:r>
            <a:r>
              <a:rPr lang="zh-CN" altLang="en-US" sz="1700" dirty="0" smtClean="0"/>
              <a:t>（分支名）即可将选择的文件提交到分支中。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5"/>
            </a:pPr>
            <a:endParaRPr lang="zh-CN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643050"/>
            <a:ext cx="442595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214818"/>
            <a:ext cx="206281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组合 11"/>
          <p:cNvGrpSpPr/>
          <p:nvPr/>
        </p:nvGrpSpPr>
        <p:grpSpPr>
          <a:xfrm>
            <a:off x="4357686" y="4143380"/>
            <a:ext cx="2362200" cy="1952625"/>
            <a:chOff x="4357686" y="4143380"/>
            <a:chExt cx="2362200" cy="1952625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57686" y="4143380"/>
              <a:ext cx="2362200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6143636" y="478632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选填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5429264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solidFill>
                    <a:srgbClr val="FF0000"/>
                  </a:solidFill>
                </a:rPr>
                <a:t>添加合作者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提交完成后，已经提交的文件将不再展示在</a:t>
            </a:r>
            <a:r>
              <a:rPr lang="en-US" altLang="zh-CN" sz="2000" dirty="0" smtClean="0"/>
              <a:t>Changes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 Changes</a:t>
            </a:r>
            <a:r>
              <a:rPr lang="zh-CN" altLang="en-US" sz="2000" dirty="0" smtClean="0"/>
              <a:t>中只有尚未提交和部分提交的文件（未提交部分内容左侧仍为蓝色）。此时可以按照之前步骤再次提交文件，或右击文件选择放弃修改（</a:t>
            </a:r>
            <a:r>
              <a:rPr lang="en-US" altLang="zh-CN" sz="2000" dirty="0" smtClean="0"/>
              <a:t>Discard changes</a:t>
            </a:r>
            <a:r>
              <a:rPr lang="zh-CN" altLang="en-US" sz="2000" dirty="0" smtClean="0"/>
              <a:t>），放弃修改后，在工作区进行的这部分更改将全部丢失。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可在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中查看本次提交信息。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000" dirty="0" smtClean="0"/>
              <a:t>全部提交完成后，可点击上方的</a:t>
            </a:r>
            <a:r>
              <a:rPr lang="en-US" altLang="zh-CN" sz="2000" dirty="0" smtClean="0"/>
              <a:t>Push origin</a:t>
            </a:r>
            <a:r>
              <a:rPr lang="zh-CN" altLang="en-US" sz="2000" dirty="0" smtClean="0"/>
              <a:t>将提交内容推送至远程库。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 startAt="8"/>
            </a:pPr>
            <a:endParaRPr lang="zh-CN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3357586" cy="193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组合 12"/>
          <p:cNvGrpSpPr/>
          <p:nvPr/>
        </p:nvGrpSpPr>
        <p:grpSpPr>
          <a:xfrm>
            <a:off x="4500562" y="4929198"/>
            <a:ext cx="3760919" cy="1746419"/>
            <a:chOff x="4500562" y="4857760"/>
            <a:chExt cx="3760919" cy="1746419"/>
          </a:xfrm>
        </p:grpSpPr>
        <p:grpSp>
          <p:nvGrpSpPr>
            <p:cNvPr id="11" name="组合 10"/>
            <p:cNvGrpSpPr/>
            <p:nvPr/>
          </p:nvGrpSpPr>
          <p:grpSpPr>
            <a:xfrm>
              <a:off x="4500562" y="4857760"/>
              <a:ext cx="3760919" cy="1500198"/>
              <a:chOff x="4500562" y="4857760"/>
              <a:chExt cx="3760919" cy="1500198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00562" y="4857760"/>
                <a:ext cx="2647995" cy="1428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26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357950" y="5214950"/>
                <a:ext cx="1903531" cy="1143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5072066" y="6357958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放弃更改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00562" y="3428999"/>
            <a:ext cx="3357586" cy="1452453"/>
            <a:chOff x="4500562" y="3428999"/>
            <a:chExt cx="3357586" cy="1452453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00562" y="3428999"/>
              <a:ext cx="3357586" cy="1452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6715140" y="3643314"/>
              <a:ext cx="1143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查看提交历史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提交并审核项目更改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zh-CN" altLang="en-US" sz="2400" dirty="0" smtClean="0"/>
              <a:t>若点击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后提示“仓库自上次</a:t>
            </a:r>
            <a:r>
              <a:rPr lang="en-US" altLang="zh-CN" sz="2400" dirty="0" smtClean="0"/>
              <a:t>pull</a:t>
            </a:r>
            <a:r>
              <a:rPr lang="zh-CN" altLang="en-US" sz="2400" dirty="0" smtClean="0"/>
              <a:t>后已更新”，则可点击菜单栏的</a:t>
            </a:r>
            <a:r>
              <a:rPr lang="en-US" altLang="zh-CN" sz="2400" dirty="0" smtClean="0"/>
              <a:t>Repository-pull</a:t>
            </a:r>
            <a:r>
              <a:rPr lang="zh-CN" altLang="en-US" sz="2400" dirty="0" smtClean="0"/>
              <a:t>重新从远程库获取并合并文件后再点击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zh-CN" altLang="en-US" sz="2400" dirty="0" smtClean="0"/>
              <a:t>若点击</a:t>
            </a:r>
            <a:r>
              <a:rPr lang="en-US" altLang="zh-CN" sz="2400" dirty="0" smtClean="0"/>
              <a:t>pull</a:t>
            </a:r>
            <a:r>
              <a:rPr lang="zh-CN" altLang="en-US" sz="2400" dirty="0" smtClean="0"/>
              <a:t>之后提示有冲突，则解决冲突并提交（</a:t>
            </a:r>
            <a:r>
              <a:rPr lang="en-US" altLang="zh-CN" sz="2400" dirty="0" smtClean="0"/>
              <a:t> commit </a:t>
            </a:r>
            <a:r>
              <a:rPr lang="zh-CN" altLang="en-US" sz="2400" dirty="0" smtClean="0"/>
              <a:t>）后再点击</a:t>
            </a:r>
            <a:r>
              <a:rPr lang="en-US" altLang="zh-CN" sz="2400" dirty="0" smtClean="0"/>
              <a:t>Push origin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357583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还原提交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468632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可以使用还原提交来将你该分支的最近一次提交撤销掉。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/>
              <a:t>点击</a:t>
            </a:r>
            <a:r>
              <a:rPr lang="en-US" altLang="zh-CN" sz="2600" dirty="0" smtClean="0"/>
              <a:t>history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 smtClean="0"/>
              <a:t>在提交历史列表中选择最新的一个提交记录右击，选择</a:t>
            </a:r>
            <a:r>
              <a:rPr lang="en-US" altLang="zh-CN" sz="2600" dirty="0" smtClean="0"/>
              <a:t>Revert this commit</a:t>
            </a:r>
            <a:r>
              <a:rPr lang="zh-CN" altLang="en-US" sz="2600" dirty="0" smtClean="0"/>
              <a:t>（还原这个提交）；则撤销了最新的一次提交，工作区的内容回到上一次提交时的状态。</a:t>
            </a:r>
            <a:endParaRPr lang="en-US" altLang="zh-CN" sz="26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200" dirty="0" smtClean="0"/>
              <a:t>注：当你还原多个提交时，最好按照从新到旧的顺序。 如果以不同的顺序还原提交，则可能会看到合并冲突。</a:t>
            </a:r>
            <a:endParaRPr lang="en-US" altLang="zh-CN" sz="22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sz="2200" dirty="0" smtClean="0"/>
              <a:t>当你还原到之前的提交时，还原操作也是一种提交，原来的提交仍然保存在库的历史中，同时在历史（</a:t>
            </a:r>
            <a:r>
              <a:rPr lang="en-US" altLang="zh-CN" sz="2200" dirty="0" smtClean="0"/>
              <a:t> history </a:t>
            </a:r>
            <a:r>
              <a:rPr lang="zh-CN" altLang="en-US" sz="2200" dirty="0" smtClean="0"/>
              <a:t>）中会增加一条还原的提交记录。</a:t>
            </a:r>
            <a:endParaRPr lang="zh-CN" alt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85860"/>
            <a:ext cx="2000264" cy="2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357562"/>
            <a:ext cx="2002977" cy="328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186766" cy="469742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点击历史记录（</a:t>
            </a:r>
            <a:r>
              <a:rPr lang="en-US" altLang="zh-CN" sz="1800" dirty="0" smtClean="0"/>
              <a:t>history</a:t>
            </a:r>
            <a:r>
              <a:rPr lang="zh-CN" altLang="en-US" sz="1800" dirty="0" smtClean="0"/>
              <a:t>）选项卡中的任一条提交记录，可以看到有关提交的更多详细信息，包括各文件的变化情况。</a:t>
            </a:r>
            <a:endParaRPr lang="en-US" altLang="zh-CN" sz="1800" dirty="0" smtClean="0"/>
          </a:p>
          <a:p>
            <a:r>
              <a:rPr lang="zh-CN" altLang="en-US" sz="1800" dirty="0" smtClean="0"/>
              <a:t>同时还展示以下内容：</a:t>
            </a:r>
            <a:endParaRPr lang="en-US" altLang="zh-CN" sz="1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提交信息（即提交时输入的简介）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提交创建的时间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提交者</a:t>
            </a: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/>
              <a:t>提交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（可右击提交记录选择</a:t>
            </a:r>
            <a:r>
              <a:rPr lang="en-US" altLang="zh-CN" sz="1600" dirty="0" smtClean="0"/>
              <a:t>Copy SHA</a:t>
            </a:r>
            <a:r>
              <a:rPr lang="zh-CN" altLang="en-US" sz="1600" dirty="0" smtClean="0"/>
              <a:t>查看完整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57224" y="3571876"/>
            <a:ext cx="6750615" cy="2657482"/>
            <a:chOff x="1071538" y="3714752"/>
            <a:chExt cx="6750615" cy="26574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538" y="3714752"/>
              <a:ext cx="6750615" cy="265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2571736" y="592933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提交时间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0" y="4643446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提交简介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884" y="5929330"/>
              <a:ext cx="1000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提交文件变化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9190" y="414338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提交者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8" y="4143380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提交</a:t>
              </a:r>
              <a:r>
                <a:rPr lang="en-US" altLang="zh-CN" sz="900" dirty="0" smtClean="0">
                  <a:solidFill>
                    <a:srgbClr val="FF0000"/>
                  </a:solidFill>
                </a:rPr>
                <a:t>ID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更新本地分支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在客户端中点击上方的</a:t>
            </a:r>
            <a:r>
              <a:rPr lang="en-US" altLang="zh-CN" dirty="0" smtClean="0"/>
              <a:t>Current branch</a:t>
            </a:r>
            <a:r>
              <a:rPr lang="zh-CN" altLang="en-US" dirty="0" smtClean="0"/>
              <a:t>并从列表中选择你想要更新的分支，切换至该分支；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点击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来更新分支（若远程分支没有新的提交则直接使用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就可将远程分支中的内容更新至本地库）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若远程分支有新的提交（可能是其他人员做了新的提交）则</a:t>
            </a:r>
            <a:r>
              <a:rPr lang="en-US" altLang="en-US" dirty="0" smtClean="0"/>
              <a:t>Fetch origin</a:t>
            </a:r>
            <a:r>
              <a:rPr lang="zh-CN" altLang="en-US" dirty="0" smtClean="0"/>
              <a:t>之后会显示</a:t>
            </a:r>
            <a:r>
              <a:rPr lang="en-US" altLang="zh-CN" dirty="0" smtClean="0"/>
              <a:t>pull origin</a:t>
            </a:r>
            <a:r>
              <a:rPr lang="zh-CN" altLang="en-US" dirty="0" smtClean="0"/>
              <a:t>，此时点击</a:t>
            </a:r>
            <a:r>
              <a:rPr lang="en-US" altLang="zh-CN" dirty="0" smtClean="0"/>
              <a:t>pull origin</a:t>
            </a:r>
            <a:r>
              <a:rPr lang="zh-CN" altLang="en-US" dirty="0" smtClean="0"/>
              <a:t>就可以将远程分支的内容更新合并到本地（若没有冲突则直接更新合并，若有冲突则需解决冲突后，再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到本地分支）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的区别：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2600" dirty="0" err="1" smtClean="0"/>
              <a:t>git</a:t>
            </a:r>
            <a:r>
              <a:rPr lang="en-US" altLang="zh-CN" sz="2600" dirty="0" smtClean="0"/>
              <a:t> fetch</a:t>
            </a:r>
            <a:r>
              <a:rPr lang="zh-CN" altLang="en-US" sz="2600" dirty="0" smtClean="0"/>
              <a:t>：相当于是从远程获取最新版本到本地，不会自动</a:t>
            </a:r>
            <a:r>
              <a:rPr lang="en-US" altLang="zh-CN" sz="2600" dirty="0" smtClean="0"/>
              <a:t>merge</a:t>
            </a:r>
            <a:r>
              <a:rPr lang="zh-CN" altLang="en-US" sz="2600" dirty="0" smtClean="0"/>
              <a:t>（更安全）</a:t>
            </a:r>
            <a:endParaRPr lang="en-US" altLang="zh-CN" sz="2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600" dirty="0" smtClean="0"/>
              <a:t> </a:t>
            </a:r>
            <a:r>
              <a:rPr lang="en-US" altLang="zh-CN" sz="2600" dirty="0" err="1" smtClean="0"/>
              <a:t>git</a:t>
            </a:r>
            <a:r>
              <a:rPr lang="en-US" altLang="zh-CN" sz="2600" dirty="0" smtClean="0"/>
              <a:t> pull</a:t>
            </a:r>
            <a:r>
              <a:rPr lang="zh-CN" altLang="en-US" sz="2600" dirty="0" smtClean="0"/>
              <a:t>：相当于是从远程获取最新版本并</a:t>
            </a:r>
            <a:r>
              <a:rPr lang="en-US" altLang="zh-CN" sz="2600" dirty="0" smtClean="0"/>
              <a:t>merge</a:t>
            </a:r>
            <a:r>
              <a:rPr lang="zh-CN" altLang="en-US" sz="2600" dirty="0" smtClean="0"/>
              <a:t>到本地</a:t>
            </a:r>
            <a:endParaRPr lang="zh-CN" altLang="en-US" sz="2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000372"/>
            <a:ext cx="4856165" cy="32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643446"/>
            <a:ext cx="611961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7972452" cy="476886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在客户端中点击上方的</a:t>
            </a:r>
            <a:r>
              <a:rPr lang="en-US" altLang="zh-CN" sz="1600" dirty="0" smtClean="0"/>
              <a:t>Current branch</a:t>
            </a:r>
            <a:r>
              <a:rPr lang="zh-CN" altLang="en-US" sz="1600" dirty="0" smtClean="0"/>
              <a:t>并从列表中选择你想要合并至的分支，切换至该分支，点击历史</a:t>
            </a:r>
            <a:r>
              <a:rPr lang="en-US" altLang="zh-CN" sz="1600" dirty="0" smtClean="0"/>
              <a:t>history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点击</a:t>
            </a:r>
            <a:r>
              <a:rPr lang="en-US" altLang="en-US" sz="1600" dirty="0" smtClean="0"/>
              <a:t>Select Branch to Compare</a:t>
            </a:r>
            <a:r>
              <a:rPr lang="zh-CN" altLang="en-US" sz="1600" dirty="0" smtClean="0"/>
              <a:t>选择需要合并的分支或直接输入分支名（即该分支要合并到</a:t>
            </a:r>
            <a:r>
              <a:rPr lang="en-US" altLang="zh-CN" sz="1600" dirty="0" smtClean="0"/>
              <a:t>current branch</a:t>
            </a:r>
            <a:r>
              <a:rPr lang="zh-CN" altLang="en-US" sz="1600" dirty="0" smtClean="0"/>
              <a:t>中）；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选好需要合并的分支后，若如图一所示，则直接点击</a:t>
            </a:r>
            <a:r>
              <a:rPr lang="en-US" altLang="zh-CN" sz="1600" dirty="0" smtClean="0"/>
              <a:t>Merge into master</a:t>
            </a:r>
            <a:r>
              <a:rPr lang="zh-CN" altLang="en-US" sz="1600" dirty="0" smtClean="0"/>
              <a:t>（当前分支名）即完成合并；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214314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643314"/>
            <a:ext cx="1857388" cy="110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1000100" y="5357826"/>
            <a:ext cx="3276600" cy="889163"/>
            <a:chOff x="928662" y="5715016"/>
            <a:chExt cx="3276600" cy="889163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662" y="5715016"/>
              <a:ext cx="32766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2357422" y="63579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图一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若如图二所示，则点击</a:t>
            </a:r>
            <a:r>
              <a:rPr lang="en-US" altLang="zh-CN" sz="2000" dirty="0" smtClean="0"/>
              <a:t>Merge into master</a:t>
            </a:r>
            <a:r>
              <a:rPr lang="zh-CN" altLang="en-US" sz="2000" dirty="0" smtClean="0"/>
              <a:t>后提示有冲突，点击查看冲突可看见冲突文件，在本地修改该文件后再提交即可。</a:t>
            </a:r>
            <a:endParaRPr lang="en-US" altLang="zh-CN" sz="2000" dirty="0" smtClean="0"/>
          </a:p>
          <a:p>
            <a:r>
              <a:rPr lang="zh-CN" altLang="en-US" sz="2000" dirty="0" smtClean="0"/>
              <a:t>合并完成后点击上方的</a:t>
            </a:r>
            <a:r>
              <a:rPr lang="en-US" altLang="zh-CN" sz="2000" dirty="0" smtClean="0"/>
              <a:t>push origin</a:t>
            </a:r>
            <a:r>
              <a:rPr lang="zh-CN" altLang="en-US" sz="2000" dirty="0" smtClean="0"/>
              <a:t>将修改推送至远程库。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928662" y="2357430"/>
            <a:ext cx="1643074" cy="3000396"/>
            <a:chOff x="6728262" y="1428737"/>
            <a:chExt cx="1820556" cy="3714776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28262" y="1428737"/>
              <a:ext cx="1820556" cy="371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7429520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图二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71934" y="2786058"/>
            <a:ext cx="4214842" cy="3857652"/>
            <a:chOff x="1446556" y="802656"/>
            <a:chExt cx="7856379" cy="588645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6556" y="802656"/>
              <a:ext cx="7856379" cy="588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930024" y="2351722"/>
              <a:ext cx="2046551" cy="35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有冲突的文件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781" y="3694246"/>
              <a:ext cx="1939847" cy="35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FF0000"/>
                  </a:solidFill>
                </a:rPr>
                <a:t>冲突内容详情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38281" y="6084000"/>
              <a:ext cx="3413702" cy="563570"/>
              <a:chOff x="5152595" y="4798116"/>
              <a:chExt cx="3413702" cy="56357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52595" y="4798116"/>
                <a:ext cx="3413702" cy="56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rgbClr val="FF0000"/>
                    </a:solidFill>
                  </a:rPr>
                  <a:t>本地修改冲突文件，    图标消失后，点击提交</a:t>
                </a:r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120387" y="4858181"/>
                <a:ext cx="228598" cy="200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7" name="组合 16"/>
          <p:cNvGrpSpPr/>
          <p:nvPr/>
        </p:nvGrpSpPr>
        <p:grpSpPr>
          <a:xfrm>
            <a:off x="500034" y="5500702"/>
            <a:ext cx="2951779" cy="1071570"/>
            <a:chOff x="500034" y="5500702"/>
            <a:chExt cx="2951779" cy="107157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34" y="5500702"/>
              <a:ext cx="2951779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2143108" y="6286520"/>
              <a:ext cx="642942" cy="214314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2285992"/>
            <a:ext cx="430215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5400684" cy="50006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当你在自己的分支中修改完成并已推送该分支至远程库后，准备将它们提交到项目中时，可以创建一个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来告诉代码管理者你该部分代码已完成。若管理者审核通过则管理者将这部分代码合并至主分支并关闭这个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；若审核未通过则会评论该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，需修改提交并推送到远程库后，等待再次审核。</a:t>
            </a:r>
            <a:endParaRPr lang="en-US" altLang="zh-CN" sz="2000" dirty="0" smtClean="0"/>
          </a:p>
          <a:p>
            <a:r>
              <a:rPr lang="zh-CN" altLang="en-US" sz="2000" dirty="0" smtClean="0"/>
              <a:t>创建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步骤：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在客户端中点击上方的</a:t>
            </a:r>
            <a:r>
              <a:rPr lang="en-US" altLang="zh-CN" sz="2000" dirty="0" smtClean="0"/>
              <a:t>Current branch</a:t>
            </a:r>
            <a:r>
              <a:rPr lang="zh-CN" altLang="en-US" sz="2000" dirty="0" smtClean="0"/>
              <a:t>并从列表中选择你想要提交到项目中的分支；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点击菜单栏的</a:t>
            </a:r>
            <a:r>
              <a:rPr lang="en-US" altLang="zh-CN" sz="2000" dirty="0" smtClean="0"/>
              <a:t>Branch-Create pull request</a:t>
            </a:r>
            <a:r>
              <a:rPr lang="zh-CN" altLang="en-US" sz="2000" dirty="0" smtClean="0"/>
              <a:t>跳转网页；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确认目标分支（</a:t>
            </a:r>
            <a:r>
              <a:rPr lang="en-US" altLang="zh-CN" sz="2000" dirty="0" smtClean="0"/>
              <a:t>base</a:t>
            </a:r>
            <a:r>
              <a:rPr lang="zh-CN" altLang="en-US" sz="2000" dirty="0" smtClean="0"/>
              <a:t>）和源分支（</a:t>
            </a:r>
            <a:r>
              <a:rPr lang="en-US" sz="2000" dirty="0" smtClean="0"/>
              <a:t> compare </a:t>
            </a:r>
            <a:r>
              <a:rPr lang="zh-CN" altLang="en-US" sz="2000" dirty="0" smtClean="0"/>
              <a:t>），若不正确则下拉修改；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为你的</a:t>
            </a:r>
            <a:r>
              <a:rPr lang="en-US" altLang="zh-CN" sz="2000" dirty="0" smtClean="0"/>
              <a:t>pull request</a:t>
            </a:r>
            <a:r>
              <a:rPr lang="zh-CN" altLang="en-US" sz="2000" dirty="0" smtClean="0"/>
              <a:t>填写标题和描述；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点击</a:t>
            </a:r>
            <a:r>
              <a:rPr lang="en-US" altLang="zh-CN" sz="2000" dirty="0" smtClean="0"/>
              <a:t>Create pull request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143116"/>
            <a:ext cx="2070124" cy="22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500570"/>
            <a:ext cx="3759836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28916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安装完成后自动启动客户端，可以使用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账号登录，也可选择跳过这一步，后续再登；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以便其他人识别是谁发布了提交。输入用户名和邮箱，点击继续（</a:t>
            </a:r>
            <a:r>
              <a:rPr lang="en-US" altLang="zh-CN" dirty="0" smtClean="0"/>
              <a:t> Continue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即可进入客户端。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214422"/>
            <a:ext cx="1857388" cy="212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3" y="3357562"/>
            <a:ext cx="242473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3" y="5072074"/>
            <a:ext cx="21747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643702" y="3071810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图一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3702" y="6357958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图三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3702" y="4786322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图二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sz="2000" dirty="0" smtClean="0"/>
              <a:t>若有冲突，则可直接在网页中解决冲突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29256" y="2143116"/>
            <a:ext cx="25717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/>
              <a:t>点击右上角的解决冲突（</a:t>
            </a:r>
            <a:r>
              <a:rPr lang="en-US" altLang="zh-CN" sz="1600" dirty="0" smtClean="0"/>
              <a:t>Resolve conflicts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2"/>
            </a:pPr>
            <a:r>
              <a:rPr lang="zh-CN" altLang="en-US" sz="1600" dirty="0" smtClean="0"/>
              <a:t>进入解决冲突页面，修改文件内容后，点击右上角的标记为已解决（</a:t>
            </a:r>
            <a:r>
              <a:rPr lang="en-US" altLang="zh-CN" sz="1600" dirty="0" smtClean="0"/>
              <a:t>Mark as resolved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3"/>
            </a:pPr>
            <a:r>
              <a:rPr lang="zh-CN" altLang="en-US" sz="1600" dirty="0" smtClean="0"/>
              <a:t>文件右上角显示状态为已解决（</a:t>
            </a:r>
            <a:r>
              <a:rPr lang="en-US" altLang="zh-CN" sz="1600" dirty="0" smtClean="0"/>
              <a:t>Resolved</a:t>
            </a:r>
            <a:r>
              <a:rPr lang="zh-CN" altLang="en-US" sz="1600" dirty="0" smtClean="0"/>
              <a:t>），点击文件上方的提交合并（</a:t>
            </a:r>
            <a:r>
              <a:rPr lang="en-US" altLang="zh-CN" sz="1600" dirty="0" smtClean="0"/>
              <a:t> Commit merge 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342900" indent="-342900">
              <a:buFont typeface="+mj-lt"/>
              <a:buAutoNum type="alphaLcPeriod" startAt="4"/>
            </a:pPr>
            <a:r>
              <a:rPr lang="zh-CN" altLang="en-US" sz="1600" dirty="0" smtClean="0"/>
              <a:t>页面跳转回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页面，且显示该分支与目标分支无冲突；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571472" y="1714488"/>
            <a:ext cx="4171157" cy="4857784"/>
            <a:chOff x="571472" y="1714488"/>
            <a:chExt cx="4171157" cy="485778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714488"/>
              <a:ext cx="3929090" cy="120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857496"/>
              <a:ext cx="3768639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4071942"/>
              <a:ext cx="4099719" cy="121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10" y="5357826"/>
              <a:ext cx="4018618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214810" y="27146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图一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4810" y="507207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图三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4810" y="62865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图四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810" y="385762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图二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4400552" cy="48577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若无冲突或已解决冲突，则可继续查看提交的代码有无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若无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则点击页面的</a:t>
            </a:r>
            <a:r>
              <a:rPr lang="en-US" altLang="zh-CN" sz="1600" dirty="0" smtClean="0"/>
              <a:t>Merge pull request</a:t>
            </a:r>
            <a:r>
              <a:rPr lang="zh-CN" altLang="en-US" sz="1600" dirty="0" smtClean="0"/>
              <a:t>，之后点击</a:t>
            </a:r>
            <a:r>
              <a:rPr lang="en-US" altLang="zh-CN" sz="1600" dirty="0" smtClean="0"/>
              <a:t>Confirm merge</a:t>
            </a:r>
            <a:r>
              <a:rPr lang="zh-CN" altLang="en-US" sz="1600" dirty="0" smtClean="0"/>
              <a:t>合并代码到主分支，此时页面显示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成功合并并关闭（关闭后客户端的</a:t>
            </a:r>
            <a:r>
              <a:rPr lang="en-US" altLang="zh-CN" sz="1600" dirty="0" smtClean="0"/>
              <a:t>Current branch-pull requests</a:t>
            </a:r>
            <a:r>
              <a:rPr lang="zh-CN" altLang="en-US" sz="1600" dirty="0" smtClean="0"/>
              <a:t>中看不到相应的</a:t>
            </a:r>
            <a:r>
              <a:rPr lang="en-US" altLang="zh-CN" sz="1600" dirty="0" smtClean="0"/>
              <a:t>pull request </a:t>
            </a:r>
            <a:r>
              <a:rPr lang="zh-CN" altLang="en-US" sz="1600" dirty="0" smtClean="0"/>
              <a:t>），可以选择点击</a:t>
            </a:r>
            <a:r>
              <a:rPr lang="en-US" altLang="zh-CN" sz="1600" dirty="0" smtClean="0"/>
              <a:t>delete branch</a:t>
            </a:r>
            <a:r>
              <a:rPr lang="zh-CN" altLang="en-US" sz="1600" dirty="0" smtClean="0"/>
              <a:t>删除该分支；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若有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则输入评论或修改意见后点击</a:t>
            </a:r>
            <a:r>
              <a:rPr lang="en-US" altLang="zh-CN" sz="1600" dirty="0" smtClean="0"/>
              <a:t>Comment</a:t>
            </a:r>
            <a:r>
              <a:rPr lang="zh-CN" altLang="en-US" sz="1600" dirty="0" smtClean="0"/>
              <a:t>，等待修改完成并提交推送至远程分支后，再审核；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sz="1600" dirty="0" smtClean="0"/>
              <a:t>若该推送版本内容不符合要求，则在输入评论后点击</a:t>
            </a:r>
            <a:r>
              <a:rPr lang="en-US" altLang="zh-CN" sz="1600" dirty="0" smtClean="0"/>
              <a:t>Close and comment</a:t>
            </a:r>
            <a:r>
              <a:rPr lang="zh-CN" altLang="en-US" sz="1600" dirty="0" smtClean="0"/>
              <a:t>或不输入内容直接点击</a:t>
            </a:r>
            <a:r>
              <a:rPr lang="en-US" altLang="zh-CN" sz="1600" dirty="0" smtClean="0"/>
              <a:t>Close pull request</a:t>
            </a:r>
            <a:r>
              <a:rPr lang="zh-CN" altLang="en-US" sz="1600" dirty="0" smtClean="0"/>
              <a:t>关闭这个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 （关闭后客户端的</a:t>
            </a:r>
            <a:r>
              <a:rPr lang="en-US" altLang="zh-CN" sz="1600" dirty="0" smtClean="0"/>
              <a:t>Current branch-pull requests</a:t>
            </a:r>
            <a:r>
              <a:rPr lang="zh-CN" altLang="en-US" sz="1600" dirty="0" smtClean="0"/>
              <a:t>中看不到相应的</a:t>
            </a:r>
            <a:r>
              <a:rPr lang="en-US" altLang="zh-CN" sz="1600" dirty="0" smtClean="0"/>
              <a:t>pull request </a:t>
            </a:r>
            <a:r>
              <a:rPr lang="zh-CN" altLang="en-US" sz="1600" dirty="0" smtClean="0"/>
              <a:t>）。</a:t>
            </a:r>
            <a:endParaRPr lang="zh-CN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857760"/>
            <a:ext cx="3643338" cy="123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571612"/>
            <a:ext cx="353120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714620"/>
            <a:ext cx="357477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3952" y="3929066"/>
            <a:ext cx="414004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合并（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 smtClean="0"/>
              <a:t>merge </a:t>
            </a:r>
            <a:r>
              <a:rPr lang="zh-CN" altLang="en-US" sz="4000" dirty="0" smtClean="0"/>
              <a:t>的三种形式：</a:t>
            </a:r>
            <a:endParaRPr lang="en-US" altLang="zh-CN" sz="40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普通的 </a:t>
            </a:r>
            <a:r>
              <a:rPr lang="en-US" dirty="0" smtClean="0"/>
              <a:t>merge</a:t>
            </a:r>
            <a:r>
              <a:rPr lang="zh-CN" altLang="en-US" dirty="0" smtClean="0"/>
              <a:t>：不能保持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分支干净，但是保存了所有</a:t>
            </a:r>
            <a:r>
              <a:rPr lang="en-US" dirty="0" smtClean="0"/>
              <a:t>commit </a:t>
            </a:r>
            <a:r>
              <a:rPr lang="zh-CN" altLang="en-US" dirty="0" smtClean="0"/>
              <a:t>历史（在跟踪需要展示过程的分支时使用，并且加上</a:t>
            </a:r>
            <a:r>
              <a:rPr lang="en-US" altLang="zh-CN" dirty="0" smtClean="0"/>
              <a:t>--no-ff</a:t>
            </a:r>
            <a:r>
              <a:rPr lang="zh-CN" altLang="en-US" dirty="0" smtClean="0"/>
              <a:t>参数，让分支历史永远存续在主分支上）</a:t>
            </a:r>
            <a:endParaRPr lang="en-US" altLang="zh-CN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切换到目标分支（如：</a:t>
            </a:r>
            <a:r>
              <a:rPr lang="en-US" dirty="0" smtClean="0"/>
              <a:t>master）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分支到目标分支：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--no-ff dev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dev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squash merge</a:t>
            </a:r>
            <a:r>
              <a:rPr lang="zh-CN" altLang="en-US" dirty="0" smtClean="0"/>
              <a:t>：将分支上的所有提交合并成一个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合并到主分支中，可以保持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分支干净，但是 </a:t>
            </a:r>
            <a:r>
              <a:rPr lang="en-US" dirty="0" smtClean="0"/>
              <a:t>master </a:t>
            </a:r>
            <a:r>
              <a:rPr lang="zh-CN" altLang="en-US" dirty="0" smtClean="0"/>
              <a:t>中提交的作者不是原作者而是维护者</a:t>
            </a:r>
            <a:endParaRPr lang="en-US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切换到目标分支（如：</a:t>
            </a:r>
            <a:r>
              <a:rPr lang="en-US" dirty="0" smtClean="0"/>
              <a:t>master）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合并分支：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--squash dev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提交合并（在目标分支上）：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commit -m "squash branch“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branch -d dev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rebase merge</a:t>
            </a:r>
            <a:r>
              <a:rPr lang="zh-CN" altLang="en-US" dirty="0" smtClean="0"/>
              <a:t>：可以尽可能保持 </a:t>
            </a:r>
            <a:r>
              <a:rPr lang="en-US" dirty="0" smtClean="0"/>
              <a:t>master </a:t>
            </a:r>
            <a:r>
              <a:rPr lang="zh-CN" altLang="en-US" dirty="0" smtClean="0"/>
              <a:t>分支干净整洁；并且提交的作者是原作者</a:t>
            </a:r>
            <a:endParaRPr lang="en-US" altLang="zh-CN" dirty="0" smtClean="0"/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切换到 </a:t>
            </a:r>
            <a:r>
              <a:rPr lang="en-US" dirty="0" smtClean="0"/>
              <a:t>dev</a:t>
            </a:r>
            <a:r>
              <a:rPr lang="zh-CN" altLang="en-US" dirty="0" smtClean="0"/>
              <a:t>分支（跟上面两种不一样）：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dev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变基（就是找到两个分支共同的祖先，然后在当前分支（</a:t>
            </a:r>
            <a:r>
              <a:rPr lang="en-US" altLang="zh-CN" dirty="0" smtClean="0"/>
              <a:t>dev</a:t>
            </a:r>
            <a:r>
              <a:rPr lang="zh-CN" altLang="en-US" dirty="0" smtClean="0"/>
              <a:t>）上合并从共同祖先到现在的所有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）：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rebase 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master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切换回目标分支：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checkout master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: 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merge dev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git</a:t>
            </a:r>
            <a:r>
              <a:rPr lang="en-US" sz="2000" dirty="0" smtClean="0"/>
              <a:t> rebase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merge</a:t>
            </a:r>
            <a:r>
              <a:rPr lang="zh-CN" altLang="en-US" sz="2000" dirty="0" smtClean="0"/>
              <a:t>详解请参考：</a:t>
            </a:r>
            <a:r>
              <a:rPr lang="en-US" altLang="zh-CN" sz="2000" dirty="0" smtClean="0"/>
              <a:t>https://www.cnblogs.com/kidsitcn/p/5339382.html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三者区别参考：</a:t>
            </a:r>
            <a:r>
              <a:rPr lang="en-US" altLang="zh-CN" sz="2000" dirty="0" smtClean="0"/>
              <a:t>https://liuliqiang.info/post/difference-between-merge-squash-and-rebase/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在客户端查看提交的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4186238" cy="43402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在客户端的上方点击</a:t>
            </a:r>
            <a:r>
              <a:rPr lang="en-US" altLang="zh-CN" sz="2400" dirty="0" smtClean="0"/>
              <a:t>Current branch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在下拉菜单中点击右边的</a:t>
            </a:r>
            <a:r>
              <a:rPr lang="en-US" altLang="zh-CN" sz="2400" dirty="0" smtClean="0"/>
              <a:t>Pull requests</a:t>
            </a:r>
            <a:r>
              <a:rPr lang="zh-CN" altLang="en-US" sz="2400" dirty="0" smtClean="0"/>
              <a:t>即可查看所有提交的</a:t>
            </a:r>
            <a:r>
              <a:rPr lang="en-US" altLang="zh-CN" sz="2400" dirty="0" smtClean="0"/>
              <a:t>pull request </a:t>
            </a:r>
            <a:r>
              <a:rPr lang="zh-CN" altLang="en-US" sz="2400" dirty="0" smtClean="0"/>
              <a:t>。可以在列表中点击选择想要查看的</a:t>
            </a:r>
            <a:r>
              <a:rPr lang="en-US" altLang="zh-CN" sz="2400" dirty="0" smtClean="0"/>
              <a:t>pull request</a:t>
            </a:r>
            <a:r>
              <a:rPr lang="zh-CN" altLang="en-US" sz="2400" dirty="0" smtClean="0"/>
              <a:t>，之后点击</a:t>
            </a:r>
            <a:r>
              <a:rPr lang="en-US" altLang="zh-CN" sz="2400" dirty="0" smtClean="0"/>
              <a:t>Current branch </a:t>
            </a:r>
            <a:r>
              <a:rPr lang="zh-CN" altLang="en-US" sz="2400" dirty="0" smtClean="0"/>
              <a:t>后的</a:t>
            </a:r>
            <a:r>
              <a:rPr lang="en-US" altLang="zh-CN" sz="2400" dirty="0" smtClean="0"/>
              <a:t>Pull origin</a:t>
            </a:r>
            <a:r>
              <a:rPr lang="zh-CN" altLang="en-US" sz="2400" dirty="0" smtClean="0"/>
              <a:t>来获取里面的内容进行查看。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785926"/>
            <a:ext cx="30384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从客户端修改远程库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4043362" cy="521497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当远程库名字改了或远程库的拥有者（个人、组织）变了的时候，可以在客户端修改正在工作的仓库的远程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点击菜单栏的</a:t>
            </a:r>
            <a:r>
              <a:rPr lang="en-US" altLang="zh-CN" dirty="0" smtClean="0"/>
              <a:t>Repository-Repository settings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 </a:t>
            </a:r>
            <a:r>
              <a:rPr lang="zh-CN" altLang="en-US" dirty="0" smtClean="0"/>
              <a:t>在</a:t>
            </a:r>
            <a:r>
              <a:rPr lang="en-US" altLang="en-US" dirty="0" smtClean="0"/>
              <a:t>Primary remote repository</a:t>
            </a:r>
            <a:r>
              <a:rPr lang="zh-CN" altLang="en-US" dirty="0" smtClean="0"/>
              <a:t>中输入新的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点击保存（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之后将会从该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文件到该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500174"/>
            <a:ext cx="2928958" cy="181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286256"/>
            <a:ext cx="321439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File-Options-Accounts-Sign in</a:t>
            </a:r>
            <a:r>
              <a:rPr lang="zh-CN" altLang="en-US" dirty="0" smtClean="0"/>
              <a:t>输入用户名、密码，点击登录即可。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143248"/>
            <a:ext cx="2357454" cy="229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2786050" y="3286124"/>
            <a:ext cx="3429024" cy="2109065"/>
            <a:chOff x="5500694" y="2643182"/>
            <a:chExt cx="3429024" cy="21090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0694" y="2643182"/>
              <a:ext cx="3429024" cy="2109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6357950" y="3429000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个人账号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7950" y="3929066"/>
              <a:ext cx="714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企业账号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3286124"/>
            <a:ext cx="2357454" cy="20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为客户端配置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，输入用户名和邮箱，点击保存即可。（该设置一般在安装客户端后第一次启动时就已设置完成）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286124"/>
            <a:ext cx="43148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00438"/>
            <a:ext cx="2357454" cy="229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00892" y="464344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邮箱保存后再次查看时自动变为图中的格式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File-Options-Appearance</a:t>
            </a:r>
            <a:r>
              <a:rPr lang="zh-CN" altLang="en-US" dirty="0" smtClean="0"/>
              <a:t>可以更改外观（现有</a:t>
            </a:r>
            <a:r>
              <a:rPr lang="en-US" altLang="zh-CN" dirty="0" smtClean="0"/>
              <a:t>light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dark</a:t>
            </a:r>
            <a:r>
              <a:rPr lang="zh-CN" altLang="en-US" dirty="0" smtClean="0"/>
              <a:t>两种，其中</a:t>
            </a:r>
            <a:r>
              <a:rPr lang="en-US" altLang="zh-CN" dirty="0" smtClean="0"/>
              <a:t>dark</a:t>
            </a:r>
            <a:r>
              <a:rPr lang="zh-CN" altLang="en-US" dirty="0" smtClean="0"/>
              <a:t>版仍处于开发中）</a:t>
            </a:r>
            <a:endParaRPr lang="en-US" altLang="zh-CN" dirty="0" smtClean="0"/>
          </a:p>
          <a:p>
            <a:r>
              <a:rPr lang="zh-CN" altLang="en-US" dirty="0" smtClean="0"/>
              <a:t>左上角点击</a:t>
            </a:r>
            <a:r>
              <a:rPr lang="en-US" altLang="zh-CN" dirty="0" smtClean="0"/>
              <a:t>File-Options-Advanced</a:t>
            </a:r>
            <a:r>
              <a:rPr lang="zh-CN" altLang="en-US" dirty="0" smtClean="0"/>
              <a:t>可以配置默认编辑器（如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使用命令行打开客户端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除双击客户端图标打开应用程序外，也可使用命令行打开客户端。</a:t>
            </a:r>
            <a:endParaRPr lang="en-US" altLang="zh-CN" dirty="0" smtClean="0"/>
          </a:p>
          <a:p>
            <a:r>
              <a:rPr lang="zh-CN" altLang="en-US" dirty="0" smtClean="0"/>
              <a:t>在命令行中输入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zh-CN" altLang="en-US" dirty="0" smtClean="0"/>
              <a:t>打开客户端到最近打开的仓库（出现弹框点击取消（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）即可）；</a:t>
            </a:r>
            <a:endParaRPr lang="en-US" altLang="zh-CN" dirty="0" smtClean="0"/>
          </a:p>
          <a:p>
            <a:r>
              <a:rPr lang="zh-CN" altLang="en-US" dirty="0" smtClean="0"/>
              <a:t>在命令行中输入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仓库路径</a:t>
            </a:r>
            <a:r>
              <a:rPr lang="zh-CN" altLang="en-US" dirty="0" smtClean="0"/>
              <a:t>（如：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f:/program/learngit</a:t>
            </a:r>
            <a:r>
              <a:rPr lang="zh-CN" altLang="en-US" dirty="0" smtClean="0"/>
              <a:t>）打开客户端到指定仓库；</a:t>
            </a:r>
            <a:endParaRPr lang="en-US" altLang="zh-CN" dirty="0" smtClean="0"/>
          </a:p>
          <a:p>
            <a:r>
              <a:rPr lang="zh-CN" altLang="en-US" dirty="0" smtClean="0"/>
              <a:t>在命令行中进入仓库所在文件夹（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f:</a:t>
            </a:r>
            <a:r>
              <a:rPr lang="zh-CN" altLang="en-US" dirty="0" smtClean="0"/>
              <a:t>（进入指定盘）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文件夹路径</a:t>
            </a:r>
            <a:r>
              <a:rPr lang="zh-CN" altLang="en-US" dirty="0" smtClean="0"/>
              <a:t>（进入文件夹）），之后输入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.</a:t>
            </a:r>
            <a:r>
              <a:rPr lang="zh-CN" altLang="en-US" dirty="0" smtClean="0"/>
              <a:t>打开客户端到指定仓库。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客户端的更新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左上角点击</a:t>
            </a:r>
            <a:r>
              <a:rPr lang="en-US" altLang="en-US" dirty="0" smtClean="0"/>
              <a:t>Help </a:t>
            </a:r>
            <a:r>
              <a:rPr lang="en-US" altLang="zh-CN" dirty="0" smtClean="0"/>
              <a:t>-</a:t>
            </a:r>
            <a:r>
              <a:rPr lang="en-US" altLang="en-US" dirty="0" smtClean="0"/>
              <a:t> About </a:t>
            </a:r>
            <a:r>
              <a:rPr lang="en-US" altLang="en-US" dirty="0" err="1" smtClean="0"/>
              <a:t>GitHub</a:t>
            </a:r>
            <a:r>
              <a:rPr lang="en-US" altLang="en-US" dirty="0" smtClean="0"/>
              <a:t> Desktop</a:t>
            </a:r>
            <a:r>
              <a:rPr lang="en-US" altLang="zh-CN" dirty="0" smtClean="0"/>
              <a:t>-</a:t>
            </a:r>
            <a:r>
              <a:rPr lang="en-US" altLang="en-US" dirty="0" smtClean="0"/>
              <a:t> Check for Updates</a:t>
            </a:r>
            <a:r>
              <a:rPr lang="zh-CN" altLang="en-US" dirty="0" smtClean="0"/>
              <a:t>检测更新。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42538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786058"/>
            <a:ext cx="42005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添加本地库到客户端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左上角点击</a:t>
            </a:r>
            <a:r>
              <a:rPr lang="en-US" altLang="zh-CN" sz="2400" dirty="0" smtClean="0"/>
              <a:t>File-Add local repository</a:t>
            </a:r>
            <a:r>
              <a:rPr lang="zh-CN" altLang="en-US" sz="2400" dirty="0" smtClean="0"/>
              <a:t>，点击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选择本地库路径后，点击</a:t>
            </a:r>
            <a:r>
              <a:rPr lang="en-US" altLang="zh-CN" sz="2400" dirty="0" smtClean="0"/>
              <a:t>Add repository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若选择路径后出现下图，则表明你选择的文件夹不是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库，需重新选择或在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Bash</a:t>
            </a:r>
            <a:r>
              <a:rPr lang="zh-CN" altLang="en-US" sz="2400" dirty="0" smtClean="0"/>
              <a:t>中使用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init</a:t>
            </a:r>
            <a:r>
              <a:rPr lang="zh-CN" altLang="en-US" sz="2400" dirty="0" smtClean="0"/>
              <a:t>命令将其变为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库后再选择。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2428868"/>
            <a:ext cx="2714644" cy="136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28868"/>
            <a:ext cx="2214578" cy="139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268763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929198"/>
            <a:ext cx="2857520" cy="176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2869</Words>
  <PresentationFormat>全屏显示(4:3)</PresentationFormat>
  <Paragraphs>257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安装客户端</vt:lpstr>
      <vt:lpstr>安装客户端</vt:lpstr>
      <vt:lpstr>登录账号</vt:lpstr>
      <vt:lpstr>为客户端配置Git</vt:lpstr>
      <vt:lpstr>其他配置</vt:lpstr>
      <vt:lpstr>使用命令行打开客户端</vt:lpstr>
      <vt:lpstr>客户端的更新</vt:lpstr>
      <vt:lpstr>添加本地库到客户端</vt:lpstr>
      <vt:lpstr>使用客户端添加本地项目到github</vt:lpstr>
      <vt:lpstr>使用客户端添加本地项目到github</vt:lpstr>
      <vt:lpstr>使用客户端从github上clone库到本地</vt:lpstr>
      <vt:lpstr>使用客户端从github上clone库到本地</vt:lpstr>
      <vt:lpstr>从github上clone库到本地</vt:lpstr>
      <vt:lpstr>使用客户端从服务器上clone库到本地</vt:lpstr>
      <vt:lpstr>幻灯片 16</vt:lpstr>
      <vt:lpstr>创建分支</vt:lpstr>
      <vt:lpstr>切换分支&amp;上传分支</vt:lpstr>
      <vt:lpstr>提交并审核项目更改</vt:lpstr>
      <vt:lpstr>提交并审核项目更改</vt:lpstr>
      <vt:lpstr>提交并审核项目更改</vt:lpstr>
      <vt:lpstr>提交并审核项目更改</vt:lpstr>
      <vt:lpstr>提交并审核项目更改</vt:lpstr>
      <vt:lpstr>还原提交</vt:lpstr>
      <vt:lpstr>历史记录</vt:lpstr>
      <vt:lpstr>更新本地分支</vt:lpstr>
      <vt:lpstr>合并分支</vt:lpstr>
      <vt:lpstr>合并分支</vt:lpstr>
      <vt:lpstr>创建pull request</vt:lpstr>
      <vt:lpstr>创建pull request</vt:lpstr>
      <vt:lpstr>创建pull request</vt:lpstr>
      <vt:lpstr>合并（Merge）</vt:lpstr>
      <vt:lpstr>在客户端查看提交的pull request</vt:lpstr>
      <vt:lpstr>从客户端修改远程库URL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0322</dc:creator>
  <cp:lastModifiedBy>0322</cp:lastModifiedBy>
  <cp:revision>214</cp:revision>
  <dcterms:created xsi:type="dcterms:W3CDTF">2018-10-23T09:18:31Z</dcterms:created>
  <dcterms:modified xsi:type="dcterms:W3CDTF">2018-11-19T07:00:03Z</dcterms:modified>
</cp:coreProperties>
</file>