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用于</a:t>
            </a:r>
            <a:r>
              <a:rPr lang="zh-CN" altLang="en-US" dirty="0" smtClean="0"/>
              <a:t>创建</a:t>
            </a:r>
            <a:r>
              <a:rPr lang="zh-CN" altLang="en-US" dirty="0" smtClean="0"/>
              <a:t>网页的标准标记语言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zh-CN" altLang="en-US" dirty="0" smtClean="0"/>
              <a:t>标题：通过</a:t>
            </a:r>
            <a:r>
              <a:rPr lang="en-US" altLang="zh-CN" dirty="0" smtClean="0"/>
              <a:t>&lt;</a:t>
            </a:r>
            <a:r>
              <a:rPr lang="en-US" dirty="0" smtClean="0"/>
              <a:t>h1&gt; - &lt;h6&gt; </a:t>
            </a:r>
            <a:r>
              <a:rPr lang="zh-CN" altLang="en-US" dirty="0" smtClean="0"/>
              <a:t>标签定义。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&lt;h1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这是一个标题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h1&gt;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段落：通过</a:t>
            </a:r>
            <a:r>
              <a:rPr lang="zh-CN" altLang="en-US" dirty="0" smtClean="0"/>
              <a:t>标签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定义。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&lt;p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这是一个段落。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&lt;/p&gt;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链接：通过标签 </a:t>
            </a:r>
            <a:r>
              <a:rPr lang="en-US" altLang="zh-CN" dirty="0" smtClean="0"/>
              <a:t>&lt;a&gt; </a:t>
            </a:r>
            <a:r>
              <a:rPr lang="zh-CN" altLang="en-US" dirty="0" smtClean="0"/>
              <a:t>定义。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&lt;a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href="http://www.runoob.com"&gt;这是一个链接&lt;/a&gt;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图像：通过</a:t>
            </a:r>
            <a:r>
              <a:rPr lang="zh-CN" altLang="en-US" dirty="0" smtClean="0"/>
              <a:t>标签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定义。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img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="/images/logo.png" width="258" height="39" /&gt;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28"/>
            <a:ext cx="6929486" cy="61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b="1" dirty="0" smtClean="0"/>
              <a:t>HTML </a:t>
            </a:r>
            <a:r>
              <a:rPr lang="zh-CN" altLang="en-US" b="1" dirty="0" smtClean="0"/>
              <a:t>水平线：</a:t>
            </a:r>
            <a:r>
              <a:rPr lang="en-US" dirty="0" smtClean="0"/>
              <a:t>&lt;hr&gt;</a:t>
            </a:r>
            <a:endParaRPr lang="zh-CN" altLang="en-US" b="1" dirty="0" smtClean="0"/>
          </a:p>
          <a:p>
            <a:r>
              <a:rPr lang="en-US" b="1" dirty="0" smtClean="0"/>
              <a:t>HTML </a:t>
            </a:r>
            <a:r>
              <a:rPr lang="zh-CN" altLang="en-US" b="1" dirty="0" smtClean="0"/>
              <a:t>注释：</a:t>
            </a:r>
            <a:r>
              <a:rPr lang="en-US" altLang="zh-CN" dirty="0" smtClean="0"/>
              <a:t>&lt;!-- </a:t>
            </a:r>
            <a:r>
              <a:rPr lang="zh-CN" altLang="en-US" dirty="0" smtClean="0"/>
              <a:t>这是一个注释 </a:t>
            </a:r>
            <a:r>
              <a:rPr lang="en-US" altLang="zh-CN" dirty="0" smtClean="0"/>
              <a:t>--&gt;</a:t>
            </a:r>
            <a:endParaRPr lang="zh-CN" altLang="en-US" b="1" dirty="0" smtClean="0"/>
          </a:p>
          <a:p>
            <a:r>
              <a:rPr lang="en-US" b="1" dirty="0" smtClean="0"/>
              <a:t>HTML </a:t>
            </a:r>
            <a:r>
              <a:rPr lang="zh-CN" altLang="en-US" b="1" dirty="0" smtClean="0"/>
              <a:t>折</a:t>
            </a:r>
            <a:r>
              <a:rPr lang="zh-CN" altLang="en-US" b="1" dirty="0" smtClean="0"/>
              <a:t>行（换行）：</a:t>
            </a:r>
            <a:r>
              <a:rPr lang="en-US" dirty="0" smtClean="0"/>
              <a:t> 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  <a:endParaRPr lang="zh-CN" altLang="en-US" b="1" dirty="0" smtClean="0"/>
          </a:p>
          <a:p>
            <a:r>
              <a:rPr lang="en-US" b="1" dirty="0" smtClean="0"/>
              <a:t>HTML </a:t>
            </a:r>
            <a:r>
              <a:rPr lang="zh-CN" altLang="en-US" b="1" dirty="0" smtClean="0"/>
              <a:t>格式化标签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加粗：</a:t>
            </a:r>
            <a:r>
              <a:rPr lang="en-US" altLang="zh-CN" dirty="0" smtClean="0"/>
              <a:t>&lt;b&gt;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&lt;strong&gt;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斜体：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HTML &lt;meta&gt; 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1"/>
            <a:r>
              <a:rPr lang="zh-CN" altLang="en-US" dirty="0" smtClean="0"/>
              <a:t>为搜索引擎定义关键词</a:t>
            </a:r>
            <a:r>
              <a:rPr lang="en-US" altLang="zh-CN" dirty="0" smtClean="0"/>
              <a:t>:</a:t>
            </a:r>
          </a:p>
          <a:p>
            <a:pPr latinLnBrk="1">
              <a:buFont typeface="Wingdings" pitchFamily="2" charset="2"/>
              <a:buChar char="Ø"/>
            </a:pPr>
            <a:r>
              <a:rPr lang="en-US" altLang="zh-CN" dirty="0" smtClean="0"/>
              <a:t>&lt;</a:t>
            </a:r>
            <a:r>
              <a:rPr lang="en-US" dirty="0" smtClean="0"/>
              <a:t>meta name="keywords" content="HTML, CSS, XML, XHTML, JavaScript</a:t>
            </a:r>
            <a:r>
              <a:rPr lang="en-US" dirty="0" smtClean="0"/>
              <a:t>"&gt;</a:t>
            </a:r>
          </a:p>
          <a:p>
            <a:pPr latinLnBrk="1"/>
            <a:r>
              <a:rPr lang="zh-CN" altLang="en-US" dirty="0" smtClean="0"/>
              <a:t>为</a:t>
            </a:r>
            <a:r>
              <a:rPr lang="zh-CN" altLang="en-US" dirty="0" smtClean="0"/>
              <a:t>网页定义描述内容</a:t>
            </a:r>
            <a:r>
              <a:rPr lang="en-US" altLang="zh-CN" dirty="0" smtClean="0"/>
              <a:t>:</a:t>
            </a:r>
          </a:p>
          <a:p>
            <a:pPr latinLnBrk="1">
              <a:buFont typeface="Wingdings" pitchFamily="2" charset="2"/>
              <a:buChar char="Ø"/>
            </a:pPr>
            <a:r>
              <a:rPr lang="en-US" altLang="zh-CN" dirty="0" smtClean="0"/>
              <a:t>&lt;</a:t>
            </a:r>
            <a:r>
              <a:rPr lang="en-US" dirty="0" smtClean="0"/>
              <a:t>meta name="description" content="</a:t>
            </a:r>
            <a:r>
              <a:rPr lang="zh-CN" altLang="en-US" dirty="0" smtClean="0"/>
              <a:t>免费 </a:t>
            </a:r>
            <a:r>
              <a:rPr lang="en-US" dirty="0" smtClean="0"/>
              <a:t>Web &amp; </a:t>
            </a:r>
            <a:r>
              <a:rPr lang="zh-CN" altLang="en-US" dirty="0" smtClean="0"/>
              <a:t>编程 教程</a:t>
            </a:r>
            <a:r>
              <a:rPr lang="en-US" altLang="zh-CN" dirty="0" smtClean="0"/>
              <a:t>"&gt;</a:t>
            </a:r>
          </a:p>
          <a:p>
            <a:pPr latinLnBrk="1"/>
            <a:r>
              <a:rPr lang="zh-CN" altLang="en-US" dirty="0" smtClean="0"/>
              <a:t>定义</a:t>
            </a:r>
            <a:r>
              <a:rPr lang="zh-CN" altLang="en-US" dirty="0" smtClean="0"/>
              <a:t>网页作者</a:t>
            </a:r>
            <a:r>
              <a:rPr lang="en-US" altLang="zh-CN" dirty="0" smtClean="0"/>
              <a:t>:</a:t>
            </a:r>
          </a:p>
          <a:p>
            <a:pPr latinLnBrk="1">
              <a:buFont typeface="Wingdings" pitchFamily="2" charset="2"/>
              <a:buChar char="Ø"/>
            </a:pPr>
            <a:r>
              <a:rPr lang="en-US" altLang="zh-CN" dirty="0" smtClean="0"/>
              <a:t>&lt;</a:t>
            </a:r>
            <a:r>
              <a:rPr lang="en-US" dirty="0" smtClean="0"/>
              <a:t>meta name="author" content="</a:t>
            </a:r>
            <a:r>
              <a:rPr lang="en-US" dirty="0" err="1" smtClean="0"/>
              <a:t>Runoob</a:t>
            </a:r>
            <a:r>
              <a:rPr lang="en-US" dirty="0" smtClean="0"/>
              <a:t>"&gt;</a:t>
            </a:r>
          </a:p>
          <a:p>
            <a:pPr latinLnBrk="1"/>
            <a:r>
              <a:rPr lang="zh-CN" altLang="en-US" dirty="0" smtClean="0"/>
              <a:t>每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秒钟刷新当前页面</a:t>
            </a:r>
            <a:r>
              <a:rPr lang="en-US" altLang="zh-CN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&lt;</a:t>
            </a:r>
            <a:r>
              <a:rPr lang="en-US" dirty="0" smtClean="0"/>
              <a:t>meta http-equiv="refresh" content="30"&gt;</a:t>
            </a:r>
            <a:br>
              <a:rPr 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205</Words>
  <PresentationFormat>全屏显示(4:3)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HTML</vt:lpstr>
      <vt:lpstr>基础</vt:lpstr>
      <vt:lpstr>幻灯片 3</vt:lpstr>
      <vt:lpstr>幻灯片 4</vt:lpstr>
      <vt:lpstr>HTML &lt;meta&gt; 元素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0322</dc:creator>
  <cp:lastModifiedBy>0322</cp:lastModifiedBy>
  <cp:revision>16</cp:revision>
  <dcterms:created xsi:type="dcterms:W3CDTF">2018-10-18T03:26:48Z</dcterms:created>
  <dcterms:modified xsi:type="dcterms:W3CDTF">2018-10-18T09:31:35Z</dcterms:modified>
</cp:coreProperties>
</file>