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F1AE-9048-4EA5-A9C0-AAEC3353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13C17-4759-41ED-99E8-254E01E43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3C7C-65EE-45AB-8CF3-251749C6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2FDA-7598-4158-91A7-84954774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5396-7714-4B1E-8121-7F5BEEE7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3DA8-8371-47AE-9460-6C2A5AD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0D61D-DB28-4C66-8025-0FA3B227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6BE5-7E4F-4FED-A3B1-385C860A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9F32-4A4B-40CD-9E3C-EECC14AD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2AC4-1814-4778-B476-CAD6423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4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809D6-421E-4F97-BD65-22EC00066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BDB34-CC8B-4A3D-8670-83B1A145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FDB7-41DB-46AB-9D72-99AC189B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A252-1959-4CE1-B3FD-412B2D90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8BB5-B3F6-4E61-8E91-BAA06650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2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A7B9-294C-49DC-B54D-71542407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40F3-4A2E-4FA4-A666-EC3FE5F8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244F-FA4D-46FE-AD78-46D199CE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10F5-18EA-46C0-B3B1-2BAC79BD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5A3E-047C-466B-9550-6A6527F9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5E35-0F53-4679-8901-2E4F39AE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7FE4B-8A85-4FAE-813C-7271C4425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D3BD-8254-46DD-997D-D7CD814E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50E7-A3E3-483E-A6AD-6FA6060D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DF74-3EB8-4F23-91CC-0C3F0A64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A33E-AA67-4399-BD58-0D58D1F6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743C-F6F2-494B-9F8F-C3E0541EB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B0A92-DB2E-4B77-B86F-0243E8355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22724-DE03-40FF-B4C4-B635ABCE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39626-6C08-4F5C-8C9A-CD58001A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99DF-E991-4E2D-90AA-A626B994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AE7F-7E39-495A-8020-BEC47599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39B2B-03FB-4C34-AEE7-E2F8B3AE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8D9B8-85DF-497A-B705-8C2BE5CC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2FBB-8EA1-45E8-82B1-3F769459D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9DB69-124C-4302-9E57-D85B5D94D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44B94-D1D8-4827-83A2-EECFE51E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18ED3-B6FA-46DF-A97B-B6068E00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E6869-23CD-4D88-9A54-5E14EFF1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AC74-8BA7-465F-AE59-D4805025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C1E97-1297-4481-99FF-103084B2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E6BBB-2D3D-4AC2-9BFA-780D1F5C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1D544-FA87-44BF-8C31-1C12FD94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4BC5D-B794-48A4-B86C-9AEEF812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20621-131C-4E70-BB0E-F8D9171E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7F521-881F-4A90-BBFF-25B707E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13AC-1B38-4746-93EA-1160F881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34BF-B83E-4BA5-8083-A56F10C7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2B51B-3182-4B60-BF13-13E591B3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9BDF-D54A-4E96-902E-9BA6094D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68369-E8B5-4553-A5D3-DD33B616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1B1EB-22C5-40AC-ACCA-83C427F1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17D0-1A14-4D09-87F4-8EE4976A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C7ECC-96E0-402F-BC45-00F41CF71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4EF41-5728-41B3-AF7A-5F9C91DA8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2A5C2-B567-4040-B476-A455D885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6C9C-83D4-481B-89C0-62D7B71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5744D-6536-47E5-AC6F-BEC13586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E53DE-199F-4264-9F88-4DA01B15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FC99C-95BF-41C8-ACB2-88700196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905E-1A6A-41EE-BB2B-F00D2C905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7AD2-0D65-4ADB-8B6A-48767B53C6F8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95B2-0914-40EE-A6F8-B121F6132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D472-23F9-4328-87DE-B827DBE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8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6080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120704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162650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995956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SwinIR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ICCV 2023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Sử dụng kiến trúc Transformer 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C</a:t>
                      </a:r>
                      <a:r>
                        <a:rPr lang="vi-VN"/>
                        <a:t>ơ</a:t>
                      </a:r>
                      <a:r>
                        <a:rPr lang="en-US"/>
                        <a:t> chế tập trung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A1185C6-EA6B-40FB-953B-BBF27F682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09" y="1198272"/>
            <a:ext cx="3029817" cy="1631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3043F-A7C3-43B3-9D4E-F0080E0FA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09" y="3042005"/>
            <a:ext cx="3029816" cy="1631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AAEA6-23D7-41F6-811B-5A4D530CF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04" y="4885738"/>
            <a:ext cx="1830626" cy="1830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36D69D-13D2-4D34-8FEC-662CFFB10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94" y="1198272"/>
            <a:ext cx="3029817" cy="1631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4CA38D-15B2-4739-BF7F-D4F3B65A6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94" y="3042004"/>
            <a:ext cx="3029816" cy="1631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1A77A9-0102-4C34-8DE4-7CB4076672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89" y="4885735"/>
            <a:ext cx="1830626" cy="18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0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2115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ESRGAN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ECCV2018 Workshops - Enhanced SRGAN. Champion PIRM Challenge on Perceptual Super-Resolution.</a:t>
                      </a:r>
                    </a:p>
                    <a:p>
                      <a:pPr algn="l"/>
                      <a:endParaRPr 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- 15th European Conference on Computer Vision, September 8 – 14, 2018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404EDF2-BC15-4C42-B472-884C022E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19" y="1291255"/>
            <a:ext cx="3386474" cy="1631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BF052-1AAC-4E4A-88AB-B9BE67C13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19" y="3136454"/>
            <a:ext cx="3386474" cy="1315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E10BC8-E412-44DF-B6EA-A66C690D3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31" y="4879109"/>
            <a:ext cx="1471044" cy="18288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C4DD06-8094-4EF5-ADE9-CB723DE90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1" y="3136455"/>
            <a:ext cx="3386473" cy="1315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CFD35-F0BD-4EEE-BD57-8A2634077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76" y="4879109"/>
            <a:ext cx="1471044" cy="1828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D4677-33D2-4F1E-9CD2-6BEB1AD8D4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291256"/>
            <a:ext cx="3386472" cy="16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2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63199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RealSR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Real-World Super-Resolution via Kernel Estimation and Noise Injection (Xiaozhong Ji, Yun Cao, Ying Tai, Chengjie Wang, Jilin Li, and Feiyue Huang)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altLang="zh-TW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The winner of CVPR NTIRE 2020 Challenge on Real-World Super-Resolution in both tracks.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/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/>
                        <a:t>Real-World SuperResolution via Kernel Estimation and Noise Injection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1C4DD06-8094-4EF5-ADE9-CB723DE9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1" y="3136455"/>
            <a:ext cx="3386473" cy="1315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CFD35-F0BD-4EEE-BD57-8A2634077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76" y="4879109"/>
            <a:ext cx="1471044" cy="1828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D4677-33D2-4F1E-9CD2-6BEB1AD8D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291256"/>
            <a:ext cx="3386472" cy="1631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13F085-F208-47DE-8372-F957223B3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274" y="4879109"/>
            <a:ext cx="1471044" cy="18288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BAB92-D873-4F7B-9B5B-78AD33664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979" y="1291256"/>
            <a:ext cx="3386472" cy="1631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5BEA4B-C57F-42B0-BCA5-41F4448808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271" y="3136455"/>
            <a:ext cx="3386473" cy="13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5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934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REAL-ESRGAN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1C4DD06-8094-4EF5-ADE9-CB723DE9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1" y="3136455"/>
            <a:ext cx="3386473" cy="1315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CFD35-F0BD-4EEE-BD57-8A2634077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19" y="4665350"/>
            <a:ext cx="1655672" cy="20584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D4677-33D2-4F1E-9CD2-6BEB1AD8D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291256"/>
            <a:ext cx="3386472" cy="1631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97A8DC-4BBF-4267-932D-7EB72DF1D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64" y="1291256"/>
            <a:ext cx="3386472" cy="1631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6C1A5-E123-4C84-A22D-C9849D996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69" y="3136455"/>
            <a:ext cx="3386472" cy="1315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19AC6F-A414-460C-9D61-658D134B5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10" y="4602271"/>
            <a:ext cx="1655672" cy="20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110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PMingLiU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TUAN TRAN</dc:creator>
  <cp:lastModifiedBy>VAN TUAN TRAN</cp:lastModifiedBy>
  <cp:revision>17</cp:revision>
  <dcterms:created xsi:type="dcterms:W3CDTF">2023-10-18T01:48:46Z</dcterms:created>
  <dcterms:modified xsi:type="dcterms:W3CDTF">2023-10-29T04:57:57Z</dcterms:modified>
</cp:coreProperties>
</file>