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3A3A4E-1D29-4EA1-91D1-86A14BC4465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777240" y="1257120"/>
            <a:ext cx="6215400" cy="339264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840560"/>
            <a:ext cx="6215400" cy="39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0"/>
          </p:nvPr>
        </p:nvSpPr>
        <p:spPr>
          <a:xfrm>
            <a:off x="4402440" y="9553680"/>
            <a:ext cx="33656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36C787-28E7-42FD-B721-BD7DEBAA275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59A6B-6CEA-453C-8DC1-EC33F82107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AC708-FE25-4D27-A6D2-4B2A7A7B0D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264155-2F05-43B2-B52E-E37FB48318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C0DEB4-2D5D-4CDD-AD0B-6DD512899A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33A95A-7F27-4AD7-8968-5BAA824A8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DF9D56-C513-45BB-8812-773BB37D59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372B06-C123-4468-9F50-22155FA8FE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510C37-8D5E-496A-A19C-EC887C5EAB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E9F5F-2120-4EE3-A476-8C612478EA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CC62A-A5B6-459A-8C48-DA70FB3D50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1D1378-C673-4D54-86A3-26DB368C14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409AC-4514-47AB-BD58-AC38869921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DFA43C-101E-4E2E-8C68-3F5DC59FDF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95A6EB-1731-4667-84CE-F23CC29C62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683B18-96DD-4517-8765-3AACF0C053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4CE344-6D73-4D7F-BFE3-461887B198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C8D02F-B53C-458D-97F6-75E37D9334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4DB52-9169-4D8F-BC15-9F35CCEF2A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62027A-7E5D-4C49-B46E-EDF977777E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ECF97C-0283-49B1-8C1D-26114C7FB7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6BF84-125E-4A1A-99E5-630112F7A2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99E8BC-FADA-4BC8-9C2A-E73AABF8D9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7E5DF-9134-4F4D-850D-AA313B8DA9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9CF4F2-C795-4B89-A170-BBD29553C0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F521B9-EC6A-40A5-9DD7-72AB957B27F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339000" y="5256000"/>
            <a:ext cx="3400200" cy="29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119000" y="5256000"/>
            <a:ext cx="2266200" cy="29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D8E445-9035-49B7-AA01-61C2F316752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92640" y="5256000"/>
            <a:ext cx="2266200" cy="29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177840" y="3960"/>
            <a:ext cx="8736480" cy="13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National Kaohsiung University of Science and Technology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Electronics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Contact information: trantuan22052k@gmail.com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407440" y="228600"/>
            <a:ext cx="1421280" cy="1827720"/>
          </a:xfrm>
          <a:prstGeom prst="rect">
            <a:avLst/>
          </a:prstGeom>
          <a:ln w="0">
            <a:noFill/>
          </a:ln>
        </p:spPr>
      </p:pic>
      <p:sp>
        <p:nvSpPr>
          <p:cNvPr id="90" name="內容版面配置區 2"/>
          <p:cNvSpPr/>
          <p:nvPr/>
        </p:nvSpPr>
        <p:spPr>
          <a:xfrm>
            <a:off x="457200" y="1600200"/>
            <a:ext cx="8913960" cy="37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284"/>
              </a:spcBef>
              <a:spcAft>
                <a:spcPts val="283"/>
              </a:spcAft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Thesis title: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Decode barcode image using YOLOv8 and REAL-ESRGAN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solve the problem of reading and decoding low-resolution images barcode.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most interesting thing is The most interesting thing is image enhancement and restoration in a specific zone, which makes computers use fewer resources.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284"/>
              </a:spcBef>
              <a:spcAft>
                <a:spcPts val="283"/>
              </a:spcAft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Expertise in subjects: 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Computer Vision.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works I have done include: Read the research paper, learn about object detection methods, image improvement methods using generative neural networks, and implement code.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Works I have published: Decode barcode image using YOLOv8 and REAL-ESRGAN.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Received honors and awards: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Member of the communications and diplomacy committee of the Vietnamese Student Association in Kaohsiung-Taiwan.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Preferred working location: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No. 415, Jiangong Rd., Kaohsiung City 80778, Taiwan (R.O.C.)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What you hope to do: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I want to be someone who can contribute to helping people.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" sz="12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Others: 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 would like to express my deep gratitude to all the teachers and classmates who have helped me throughout the process of working and studying at</a:t>
            </a:r>
            <a:r>
              <a:rPr b="0" lang="zh-C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國立高雄科技大學</a:t>
            </a:r>
            <a:r>
              <a:rPr b="0" lang="en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/>
          <p:cNvSpPr/>
          <p:nvPr/>
        </p:nvSpPr>
        <p:spPr>
          <a:xfrm>
            <a:off x="2228400" y="378000"/>
            <a:ext cx="645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284"/>
              </a:spcBef>
              <a:spcAft>
                <a:spcPts val="283"/>
              </a:spcAft>
            </a:pPr>
            <a:r>
              <a:rPr b="1" lang="en" sz="1800" spc="-1" strike="noStrike">
                <a:solidFill>
                  <a:schemeClr val="dk1"/>
                </a:solidFill>
                <a:latin typeface="Times New Roman"/>
                <a:ea typeface="DejaVu Sans"/>
              </a:rPr>
              <a:t>Decode barcode image using YOLOv8 and REAL-ESRGAN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" name="Group 2"/>
          <p:cNvGrpSpPr/>
          <p:nvPr/>
        </p:nvGrpSpPr>
        <p:grpSpPr>
          <a:xfrm>
            <a:off x="186840" y="1835280"/>
            <a:ext cx="9704880" cy="3630960"/>
            <a:chOff x="186840" y="1835280"/>
            <a:chExt cx="9704880" cy="3630960"/>
          </a:xfrm>
        </p:grpSpPr>
        <p:pic>
          <p:nvPicPr>
            <p:cNvPr id="93" name="Picture 5" descr=""/>
            <p:cNvPicPr/>
            <p:nvPr/>
          </p:nvPicPr>
          <p:blipFill>
            <a:blip r:embed="rId1"/>
            <a:stretch/>
          </p:blipFill>
          <p:spPr>
            <a:xfrm>
              <a:off x="7243560" y="2314080"/>
              <a:ext cx="2648160" cy="127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7" descr=""/>
            <p:cNvPicPr/>
            <p:nvPr/>
          </p:nvPicPr>
          <p:blipFill>
            <a:blip r:embed="rId2"/>
            <a:stretch/>
          </p:blipFill>
          <p:spPr>
            <a:xfrm>
              <a:off x="4048920" y="2311920"/>
              <a:ext cx="2648160" cy="127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2"/>
            <p:cNvSpPr/>
            <p:nvPr/>
          </p:nvSpPr>
          <p:spPr>
            <a:xfrm>
              <a:off x="4929120" y="1840680"/>
              <a:ext cx="13294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  <a:ea typeface="DejaVu Sans"/>
                </a:rPr>
                <a:t>137x66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TextBox 3"/>
            <p:cNvSpPr/>
            <p:nvPr/>
          </p:nvSpPr>
          <p:spPr>
            <a:xfrm>
              <a:off x="5331600" y="3590280"/>
              <a:ext cx="10771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  <a:ea typeface="DejaVu Sans"/>
                </a:rPr>
                <a:t>37x46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TextBox 11"/>
            <p:cNvSpPr/>
            <p:nvPr/>
          </p:nvSpPr>
          <p:spPr>
            <a:xfrm>
              <a:off x="8129520" y="1835280"/>
              <a:ext cx="13294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  <a:ea typeface="DejaVu Sans"/>
                </a:rPr>
                <a:t>548x264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Box 12"/>
            <p:cNvSpPr/>
            <p:nvPr/>
          </p:nvSpPr>
          <p:spPr>
            <a:xfrm>
              <a:off x="7851960" y="3558960"/>
              <a:ext cx="1431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  <a:ea typeface="DejaVu Sans"/>
                </a:rPr>
                <a:t>148x184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Arrow: Down 6"/>
            <p:cNvSpPr/>
            <p:nvPr/>
          </p:nvSpPr>
          <p:spPr>
            <a:xfrm rot="16200000">
              <a:off x="6822360" y="2955240"/>
              <a:ext cx="317160" cy="4892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imes New Roman"/>
                <a:ea typeface="DejaVu Sans"/>
              </a:endParaRPr>
            </a:p>
          </p:txBody>
        </p:sp>
        <p:sp>
          <p:nvSpPr>
            <p:cNvPr id="100" name="Arrow: Down 7"/>
            <p:cNvSpPr/>
            <p:nvPr/>
          </p:nvSpPr>
          <p:spPr>
            <a:xfrm rot="16200000">
              <a:off x="6779520" y="4398480"/>
              <a:ext cx="317520" cy="4888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imes New Roman"/>
                <a:ea typeface="DejaVu Sans"/>
              </a:endParaRPr>
            </a:p>
          </p:txBody>
        </p:sp>
        <p:sp>
          <p:nvSpPr>
            <p:cNvPr id="101" name="TextBox 13"/>
            <p:cNvSpPr/>
            <p:nvPr/>
          </p:nvSpPr>
          <p:spPr>
            <a:xfrm>
              <a:off x="6610320" y="4014360"/>
              <a:ext cx="132948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vi-VN" sz="3200" spc="-1" strike="noStrike">
                  <a:solidFill>
                    <a:schemeClr val="dk1"/>
                  </a:solidFill>
                  <a:latin typeface="Calibri"/>
                  <a:ea typeface="DejaVu Sans"/>
                </a:rPr>
                <a:t>X4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TextBox 14"/>
            <p:cNvSpPr/>
            <p:nvPr/>
          </p:nvSpPr>
          <p:spPr>
            <a:xfrm>
              <a:off x="6736320" y="2568600"/>
              <a:ext cx="132984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vi-VN" sz="3200" spc="-1" strike="noStrike">
                  <a:solidFill>
                    <a:schemeClr val="dk1"/>
                  </a:solidFill>
                  <a:latin typeface="Calibri"/>
                  <a:ea typeface="DejaVu Sans"/>
                </a:rPr>
                <a:t>X4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3" name="Picture 8" descr=""/>
            <p:cNvPicPr/>
            <p:nvPr/>
          </p:nvPicPr>
          <p:blipFill>
            <a:blip r:embed="rId3"/>
            <a:stretch/>
          </p:blipFill>
          <p:spPr>
            <a:xfrm>
              <a:off x="186840" y="2799000"/>
              <a:ext cx="3556800" cy="266724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04" name="Straight Arrow Connector 3"/>
            <p:cNvCxnSpPr>
              <a:stCxn id="105" idx="3"/>
            </p:cNvCxnSpPr>
            <p:nvPr/>
          </p:nvCxnSpPr>
          <p:spPr>
            <a:xfrm>
              <a:off x="2448000" y="4335480"/>
              <a:ext cx="2648880" cy="308160"/>
            </a:xfrm>
            <a:prstGeom prst="straightConnector1">
              <a:avLst/>
            </a:prstGeom>
            <a:ln w="28575">
              <a:solidFill>
                <a:srgbClr val="ff0000"/>
              </a:solidFill>
              <a:round/>
              <a:tailEnd len="med" type="triangle" w="med"/>
            </a:ln>
          </p:spPr>
        </p:cxnSp>
        <p:cxnSp>
          <p:nvCxnSpPr>
            <p:cNvPr id="106" name="Straight Arrow Connector 4"/>
            <p:cNvCxnSpPr>
              <a:endCxn id="94" idx="1"/>
            </p:cNvCxnSpPr>
            <p:nvPr/>
          </p:nvCxnSpPr>
          <p:spPr>
            <a:xfrm flipV="1">
              <a:off x="1944360" y="2949480"/>
              <a:ext cx="2104920" cy="1308960"/>
            </a:xfrm>
            <a:prstGeom prst="straightConnector1">
              <a:avLst/>
            </a:prstGeom>
            <a:ln w="28575">
              <a:solidFill>
                <a:srgbClr val="ff0000"/>
              </a:solidFill>
              <a:round/>
              <a:tailEnd len="med" type="triangle" w="med"/>
            </a:ln>
          </p:spPr>
        </p:cxnSp>
        <p:sp>
          <p:nvSpPr>
            <p:cNvPr id="107" name="Rectangle 8"/>
            <p:cNvSpPr/>
            <p:nvPr/>
          </p:nvSpPr>
          <p:spPr>
            <a:xfrm>
              <a:off x="766440" y="4256640"/>
              <a:ext cx="1176480" cy="51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imes New Roman"/>
                <a:ea typeface="DejaVu Sans"/>
              </a:endParaRPr>
            </a:p>
          </p:txBody>
        </p:sp>
        <p:sp>
          <p:nvSpPr>
            <p:cNvPr id="105" name="Rectangle 9"/>
            <p:cNvSpPr/>
            <p:nvPr/>
          </p:nvSpPr>
          <p:spPr>
            <a:xfrm>
              <a:off x="2110680" y="4182480"/>
              <a:ext cx="337320" cy="30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108" name="Picture 9" descr=""/>
            <p:cNvPicPr/>
            <p:nvPr/>
          </p:nvPicPr>
          <p:blipFill>
            <a:blip r:embed="rId4"/>
            <a:stretch/>
          </p:blipFill>
          <p:spPr>
            <a:xfrm>
              <a:off x="7792200" y="3994920"/>
              <a:ext cx="1163880" cy="1447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Picture 10" descr=""/>
            <p:cNvPicPr/>
            <p:nvPr/>
          </p:nvPicPr>
          <p:blipFill>
            <a:blip r:embed="rId5"/>
            <a:stretch/>
          </p:blipFill>
          <p:spPr>
            <a:xfrm>
              <a:off x="5094720" y="3970800"/>
              <a:ext cx="1163880" cy="144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" name="Rectangle 10"/>
          <p:cNvSpPr/>
          <p:nvPr/>
        </p:nvSpPr>
        <p:spPr>
          <a:xfrm>
            <a:off x="2268720" y="1141200"/>
            <a:ext cx="1388520" cy="6004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  <a:ea typeface="DejaVu Sans"/>
              </a:rPr>
              <a:t>Yolov8 detected barcodes image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390560" y="1141920"/>
            <a:ext cx="2360520" cy="6004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  <a:ea typeface="DejaVu Sans"/>
              </a:rPr>
              <a:t>Real-ESRGAN restores the image barcodes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12"/>
          <p:cNvSpPr/>
          <p:nvPr/>
        </p:nvSpPr>
        <p:spPr>
          <a:xfrm>
            <a:off x="175320" y="1156320"/>
            <a:ext cx="1429920" cy="6004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  <a:ea typeface="DejaVu Sans"/>
              </a:rPr>
              <a:t>Image resized 416x416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Arrow: Down 8"/>
          <p:cNvSpPr/>
          <p:nvPr/>
        </p:nvSpPr>
        <p:spPr>
          <a:xfrm rot="16200000">
            <a:off x="1771920" y="1180800"/>
            <a:ext cx="317520" cy="48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imes New Roman"/>
              <a:ea typeface="DejaVu Sans"/>
            </a:endParaRPr>
          </a:p>
        </p:txBody>
      </p:sp>
      <p:sp>
        <p:nvSpPr>
          <p:cNvPr id="114" name="Arrow: Down 9"/>
          <p:cNvSpPr/>
          <p:nvPr/>
        </p:nvSpPr>
        <p:spPr>
          <a:xfrm rot="16200000">
            <a:off x="3885840" y="1180800"/>
            <a:ext cx="317520" cy="48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imes New Roman"/>
              <a:ea typeface="DejaVu Sans"/>
            </a:endParaRPr>
          </a:p>
        </p:txBody>
      </p:sp>
      <p:sp>
        <p:nvSpPr>
          <p:cNvPr id="115" name="Rectangle 13"/>
          <p:cNvSpPr/>
          <p:nvPr/>
        </p:nvSpPr>
        <p:spPr>
          <a:xfrm>
            <a:off x="7390800" y="1122840"/>
            <a:ext cx="2556000" cy="6004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Times New Roman"/>
                <a:ea typeface="DejaVu Sans"/>
              </a:rPr>
              <a:t>Use Pyzbar libraries to decode restored Image barcodes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Arrow: Down 10"/>
          <p:cNvSpPr/>
          <p:nvPr/>
        </p:nvSpPr>
        <p:spPr>
          <a:xfrm rot="16200000">
            <a:off x="6914520" y="1180800"/>
            <a:ext cx="317520" cy="48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imes New Roman"/>
              <a:ea typeface="DejaVu Sans"/>
            </a:endParaRPr>
          </a:p>
        </p:txBody>
      </p:sp>
      <p:sp>
        <p:nvSpPr>
          <p:cNvPr id="117" name="TextBox 15"/>
          <p:cNvSpPr/>
          <p:nvPr/>
        </p:nvSpPr>
        <p:spPr>
          <a:xfrm>
            <a:off x="93960" y="631080"/>
            <a:ext cx="226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 u="sng">
                <a:solidFill>
                  <a:schemeClr val="accent1"/>
                </a:solidFill>
                <a:uFillTx/>
                <a:latin typeface="Times New Roman"/>
                <a:ea typeface="DejaVu Sans"/>
              </a:rPr>
              <a:t>System workflow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14"/>
          <p:cNvSpPr/>
          <p:nvPr/>
        </p:nvSpPr>
        <p:spPr>
          <a:xfrm>
            <a:off x="360" y="360"/>
            <a:ext cx="10078920" cy="25920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Times New Roman"/>
                <a:ea typeface="DejaVu Sans"/>
              </a:rPr>
              <a:t>System workflow, deploy and test on practical 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2023-09-12T21:38:17Z</dcterms:created>
  <dc:creator/>
  <dc:description/>
  <dc:language>en-US</dc:language>
  <cp:lastModifiedBy/>
  <cp:lastPrinted>2023-09-12T21:40:51Z</cp:lastPrinted>
  <dcterms:modified xsi:type="dcterms:W3CDTF">2023-09-12T22:54:59Z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