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83D1-E38C-5323-8D11-FA1B07FB9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DD9D7-1DB9-A90F-B1FA-E1360B994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90021-A22F-EC86-9A39-FF2899E8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B6B-D28A-4BA4-AC5F-18B3412CC53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B63C5-6EA6-D568-AFBC-CFF6A4D1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825A-2B02-8055-3DE0-022C7E29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6BB5-C9B0-48CC-8394-34BDF74A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44F3-017C-DABC-2DE2-CF0408FB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781B0-5715-9679-E8EB-709B10F2C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00E2E-510F-D3E4-20AE-0A085504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B6B-D28A-4BA4-AC5F-18B3412CC53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B08ED-7EB3-9008-8A5F-115C56CB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9ABC-8408-45B7-F4E3-7F860B9A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6BB5-C9B0-48CC-8394-34BDF74A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966B3-078A-DD54-1765-99903E010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3D5C6-B7CB-AAE2-F50F-5C3715700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58F5E-68E8-66BE-0128-27420908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B6B-D28A-4BA4-AC5F-18B3412CC53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7C38-697F-EA83-F8FF-9463370E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0DAB-F54E-F06E-4F14-9ADDD0F1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6BB5-C9B0-48CC-8394-34BDF74A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6FE6-A4F3-DDED-9C69-85BB146B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0798-0521-8F1A-019B-B39676D8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3F2B-61B1-E821-1C2C-8E6C821B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B6B-D28A-4BA4-AC5F-18B3412CC53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55F1-7431-D3CB-F3D0-90D35A53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5620-3D09-C1CA-C761-BDBAACE6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6BB5-C9B0-48CC-8394-34BDF74A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F122-0635-61A7-F2FF-37A8D1887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9C1FC-92B1-A502-994B-240C40A92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3737-C9AC-317F-7634-689A8C64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B6B-D28A-4BA4-AC5F-18B3412CC53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166F-642D-4EBF-C239-1D10DC1F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D391-21C7-062F-85C1-3E59CAA2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6BB5-C9B0-48CC-8394-34BDF74A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9412-E4EE-6EEC-73E8-C168BA36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69D7-C77E-5F3D-5867-5123FFFFE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042A-2A42-3123-B985-51EFB7A0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82CB6-D78A-432F-01D4-16D6C5E2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B6B-D28A-4BA4-AC5F-18B3412CC53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76CA1-6E02-403E-E897-6DA294A1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7527E-3BD4-251C-009E-73327447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6BB5-C9B0-48CC-8394-34BDF74A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7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F8F9-52C8-D7CF-43B7-BA885FFE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1194F-A3A1-90F1-7DA8-6C8180502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18E65-DBCB-8D25-A21E-77A5D7866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F9E50-1403-146B-FE16-6A4CB57DD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3159E-598A-F7F7-8E1D-C2AD932A2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F6BFB-2160-FDC4-01E1-055BFD80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B6B-D28A-4BA4-AC5F-18B3412CC53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68153-9E69-A72F-735C-5FA30C15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60BB16-E924-6E66-327A-488DEF2E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6BB5-C9B0-48CC-8394-34BDF74A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6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EC5E-7D74-9A12-D35D-58BE1A30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B6A2A-0F76-34DC-557B-301D1F5C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B6B-D28A-4BA4-AC5F-18B3412CC53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BD64A-21E5-902E-C7C4-97C42127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686AD-A9EC-6356-6F1F-9DE79B08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6BB5-C9B0-48CC-8394-34BDF74A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E5325-E63E-77ED-BF67-FB4EE809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B6B-D28A-4BA4-AC5F-18B3412CC53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2A4C6-7F71-2275-043D-E3A97AFF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3A57B-B26D-BF38-A4CD-892F6ECE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6BB5-C9B0-48CC-8394-34BDF74A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8C83-F4A2-AF79-BB61-A8C50737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0CFA-FC28-37DC-7A71-8ABB821C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C57BB-9C02-C561-8923-FA1D34FF0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A8D8C-DE19-37BF-A7A7-DE4C3F54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B6B-D28A-4BA4-AC5F-18B3412CC53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4ECDC-0A1E-EF70-2796-E4B49D8B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5D227-540D-9515-370D-13F15187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6BB5-C9B0-48CC-8394-34BDF74A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7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CBB8-A19C-90DD-2137-FFD40655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39016-E603-D230-2949-A24289C5E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81CC4-B9AA-BD0E-85DF-79B5DD89F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89C45-21B6-98A7-8B9F-1036B165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0B6B-D28A-4BA4-AC5F-18B3412CC53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02617-2894-3165-602A-96973A0F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CA659-60CA-322B-0D29-52C76812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6BB5-C9B0-48CC-8394-34BDF74A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2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CB9F1-0172-5A44-99CF-B9415A40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3F4BD-3D6F-D930-B87D-E96DDCD87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A2EC7-9773-4AFA-0E75-5F3185BEC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0B6B-D28A-4BA4-AC5F-18B3412CC53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AD6D-5AEE-5A62-E98F-BBA49942E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9446D-084C-07C8-66E7-5D96F06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46BB5-C9B0-48CC-8394-34BDF74A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5BB8D9B-F692-D376-55A4-AFDEDEA9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0" y="3621947"/>
            <a:ext cx="5219700" cy="2514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7EF521-7CB1-EA21-0C89-BBC629A16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349" y="3621947"/>
            <a:ext cx="1409700" cy="1752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8EEE49-BE4F-58C3-5F3B-A0B5968D1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1" y="102676"/>
            <a:ext cx="5219700" cy="2514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86EE5C-B85A-79D3-28A7-0669F81A2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350" y="864677"/>
            <a:ext cx="1409699" cy="17525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BC917D-2965-86BC-57EA-65D0B557279B}"/>
              </a:ext>
            </a:extLst>
          </p:cNvPr>
          <p:cNvSpPr txBox="1"/>
          <p:nvPr/>
        </p:nvSpPr>
        <p:spPr>
          <a:xfrm>
            <a:off x="5436372" y="926906"/>
            <a:ext cx="1610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137x66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824221-7BBD-454E-D6E1-9751147F6492}"/>
              </a:ext>
            </a:extLst>
          </p:cNvPr>
          <p:cNvSpPr txBox="1"/>
          <p:nvPr/>
        </p:nvSpPr>
        <p:spPr>
          <a:xfrm>
            <a:off x="10277435" y="1359976"/>
            <a:ext cx="1304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37x46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FF6407-532D-959C-16AC-D780694B3B02}"/>
              </a:ext>
            </a:extLst>
          </p:cNvPr>
          <p:cNvSpPr txBox="1"/>
          <p:nvPr/>
        </p:nvSpPr>
        <p:spPr>
          <a:xfrm>
            <a:off x="5430825" y="4586859"/>
            <a:ext cx="1610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548x264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86D2F1-BADC-E3BA-68F1-4094D62E486F}"/>
              </a:ext>
            </a:extLst>
          </p:cNvPr>
          <p:cNvSpPr txBox="1"/>
          <p:nvPr/>
        </p:nvSpPr>
        <p:spPr>
          <a:xfrm>
            <a:off x="10277435" y="4108686"/>
            <a:ext cx="173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148x184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447D6C6-6B19-5953-217B-1E88B36B99EA}"/>
              </a:ext>
            </a:extLst>
          </p:cNvPr>
          <p:cNvSpPr/>
          <p:nvPr/>
        </p:nvSpPr>
        <p:spPr>
          <a:xfrm>
            <a:off x="2466363" y="2835479"/>
            <a:ext cx="385894" cy="5935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904DDE36-CB1B-6787-469B-7BB1BB19BD56}"/>
              </a:ext>
            </a:extLst>
          </p:cNvPr>
          <p:cNvSpPr/>
          <p:nvPr/>
        </p:nvSpPr>
        <p:spPr>
          <a:xfrm>
            <a:off x="9239252" y="2803976"/>
            <a:ext cx="385894" cy="5935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9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Trần</dc:creator>
  <cp:lastModifiedBy>Tuấn Trần</cp:lastModifiedBy>
  <cp:revision>1</cp:revision>
  <dcterms:created xsi:type="dcterms:W3CDTF">2023-09-07T07:47:55Z</dcterms:created>
  <dcterms:modified xsi:type="dcterms:W3CDTF">2023-09-07T07:48:21Z</dcterms:modified>
</cp:coreProperties>
</file>