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onfluent.io/current/connect/restapi.html#connect-userguide-res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afka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Apache Kafka™ is </a:t>
            </a:r>
            <a:r>
              <a:rPr lang="en-US" altLang="zh-CN" b="1" i="1" dirty="0"/>
              <a:t>a distributed streaming platform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7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Connector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Connector</a:t>
            </a:r>
            <a:r>
              <a:rPr lang="zh-CN" altLang="en-US" dirty="0" smtClean="0"/>
              <a:t>接口是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-connect</a:t>
            </a:r>
            <a:r>
              <a:rPr lang="zh-CN" altLang="en-US" dirty="0" smtClean="0"/>
              <a:t>开发中最上层的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Connector</a:t>
            </a:r>
            <a:r>
              <a:rPr lang="zh-CN" altLang="en-US" dirty="0" smtClean="0"/>
              <a:t>是消费者或生产者的一个组。</a:t>
            </a:r>
            <a:endParaRPr lang="en-US" altLang="zh-CN" dirty="0"/>
          </a:p>
          <a:p>
            <a:r>
              <a:rPr lang="zh-CN" altLang="en-US" dirty="0" smtClean="0"/>
              <a:t>该接口有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个核心抽象类</a:t>
            </a:r>
            <a:endParaRPr lang="en-US" altLang="zh-CN" dirty="0" smtClean="0"/>
          </a:p>
          <a:p>
            <a:r>
              <a:rPr lang="en-US" altLang="zh-CN" dirty="0" err="1" smtClean="0"/>
              <a:t>SinkConnector</a:t>
            </a:r>
            <a:endParaRPr lang="en-US" altLang="zh-CN" dirty="0" smtClean="0"/>
          </a:p>
          <a:p>
            <a:r>
              <a:rPr lang="zh-CN" altLang="en-US" dirty="0" smtClean="0"/>
              <a:t>数据导出</a:t>
            </a:r>
            <a:endParaRPr lang="en-US" altLang="zh-CN" dirty="0" smtClean="0"/>
          </a:p>
          <a:p>
            <a:r>
              <a:rPr lang="en-US" altLang="zh-CN" dirty="0" err="1" smtClean="0"/>
              <a:t>SourceConnector</a:t>
            </a:r>
            <a:endParaRPr lang="en-US" altLang="zh-CN" dirty="0" smtClean="0"/>
          </a:p>
          <a:p>
            <a:r>
              <a:rPr lang="zh-CN" altLang="en-US" dirty="0" smtClean="0"/>
              <a:t>数据导入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40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接口是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重要的组件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组中的一个消费者或者生产者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该接口同样有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个核心的抽象类，对应</a:t>
            </a:r>
            <a:r>
              <a:rPr lang="en-US" altLang="zh-CN" dirty="0" smtClean="0"/>
              <a:t>Connector</a:t>
            </a:r>
          </a:p>
          <a:p>
            <a:r>
              <a:rPr lang="en-US" altLang="zh-CN" dirty="0" err="1" smtClean="0"/>
              <a:t>SinkTask</a:t>
            </a:r>
            <a:endParaRPr lang="en-US" altLang="zh-CN" dirty="0" smtClean="0"/>
          </a:p>
          <a:p>
            <a:r>
              <a:rPr lang="zh-CN" altLang="en-US" dirty="0" smtClean="0"/>
              <a:t>数据输出任务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消费者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SourceTask</a:t>
            </a:r>
            <a:endParaRPr lang="en-US" altLang="zh-CN" dirty="0" smtClean="0"/>
          </a:p>
          <a:p>
            <a:r>
              <a:rPr lang="zh-CN" altLang="en-US" dirty="0" smtClean="0"/>
              <a:t>数据输入任务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生产者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就是一个线程</a:t>
            </a:r>
            <a:r>
              <a:rPr lang="en-US" altLang="zh-CN" dirty="0" smtClean="0"/>
              <a:t>(java)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ConnectRecord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ConnectRecord</a:t>
            </a:r>
            <a:r>
              <a:rPr lang="zh-CN" altLang="en-US" dirty="0" smtClean="0"/>
              <a:t>是对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记录的封装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该抽象类有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个实现分别对应消费者和生产者与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交互的消息记录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SinkRecord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读取到的消息</a:t>
            </a:r>
            <a:endParaRPr lang="en-US" altLang="zh-CN" dirty="0"/>
          </a:p>
          <a:p>
            <a:r>
              <a:rPr lang="en-US" altLang="zh-CN" dirty="0" err="1" smtClean="0"/>
              <a:t>SourceRecord</a:t>
            </a:r>
            <a:endParaRPr lang="en-US" altLang="zh-CN" dirty="0" smtClean="0"/>
          </a:p>
          <a:p>
            <a:r>
              <a:rPr lang="zh-CN" altLang="en-US" dirty="0" smtClean="0"/>
              <a:t>即将写入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47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AbstractConfig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Connector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都会有一个配置</a:t>
            </a:r>
            <a:endParaRPr lang="en-US" altLang="zh-CN" dirty="0" smtClean="0"/>
          </a:p>
          <a:p>
            <a:r>
              <a:rPr lang="zh-CN" altLang="en-US" dirty="0" smtClean="0"/>
              <a:t>可以自定义实现来强制检查配置文件中传入的参数</a:t>
            </a:r>
            <a:endParaRPr lang="en-US" altLang="zh-CN" dirty="0" smtClean="0"/>
          </a:p>
          <a:p>
            <a:r>
              <a:rPr lang="en-US" altLang="zh-CN" dirty="0" err="1" smtClean="0"/>
              <a:t>ConfigDef</a:t>
            </a:r>
            <a:r>
              <a:rPr lang="zh-CN" altLang="en-US" dirty="0" smtClean="0"/>
              <a:t>该类配合</a:t>
            </a:r>
            <a:r>
              <a:rPr lang="en-US" altLang="zh-CN" dirty="0" err="1" smtClean="0"/>
              <a:t>AbstractConfig</a:t>
            </a:r>
            <a:r>
              <a:rPr lang="zh-CN" altLang="en-US" dirty="0" smtClean="0"/>
              <a:t>自定义带验功能的配置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也可以不定义实现直接获取配置文件中的值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Kafka-connect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331476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Kafka-connect</a:t>
            </a:r>
            <a:r>
              <a:rPr lang="zh-CN" altLang="en-US" dirty="0" smtClean="0"/>
              <a:t>部署分为</a:t>
            </a:r>
            <a:r>
              <a:rPr lang="en-US" altLang="zh-CN" dirty="0" smtClean="0"/>
              <a:t>standalone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两种。</a:t>
            </a:r>
            <a:r>
              <a:rPr lang="en-US" altLang="zh-CN" dirty="0" smtClean="0"/>
              <a:t>	standalone</a:t>
            </a:r>
            <a:r>
              <a:rPr lang="zh-CN" altLang="en-US" dirty="0" smtClean="0"/>
              <a:t>为单点。是一个单独的进程，并且只运行一个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可以是多个</a:t>
            </a:r>
            <a:r>
              <a:rPr lang="en-US" altLang="zh-CN" dirty="0" smtClean="0"/>
              <a:t>task)</a:t>
            </a:r>
            <a:r>
              <a:rPr lang="zh-CN" altLang="en-US" dirty="0" smtClean="0"/>
              <a:t>，相当于单独部署了一个消费者或生产者组。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为集群。是多个进程共同管理多个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，具有负载均衡的功能，热部署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。相当于一个集群管理部署多个消费者或生产者组，并提供了资源均衡分配，使用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来控制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的工作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如暂停，激活等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和热部署。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8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节点配置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196752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worker.properties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bootstrap.servers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smtClean="0"/>
              <a:t>group.id 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-connect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id(distributed</a:t>
            </a:r>
            <a:r>
              <a:rPr lang="zh-CN" altLang="en-US" dirty="0" smtClean="0"/>
              <a:t>才有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key.converter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r>
              <a:rPr lang="en-US" altLang="zh-CN" dirty="0" err="1" smtClean="0"/>
              <a:t>value.converter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r>
              <a:rPr lang="en-US" altLang="zh-CN" dirty="0" err="1" smtClean="0"/>
              <a:t>key.converter.schemas.enable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如果有的话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value.converter.schemas.enable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序列化</a:t>
            </a:r>
            <a:r>
              <a:rPr lang="en-US" altLang="zh-CN" dirty="0"/>
              <a:t>schema</a:t>
            </a:r>
            <a:r>
              <a:rPr lang="zh-CN" altLang="en-US" dirty="0"/>
              <a:t>启用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 smtClean="0"/>
              <a:t>internal.key.converter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-connect</a:t>
            </a:r>
            <a:r>
              <a:rPr lang="zh-CN" altLang="en-US" dirty="0" smtClean="0"/>
              <a:t>管理消息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官方默认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不要更改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internal.value.converter</a:t>
            </a:r>
            <a:r>
              <a:rPr lang="en-US" altLang="zh-CN" dirty="0" smtClean="0"/>
              <a:t>  </a:t>
            </a:r>
            <a:r>
              <a:rPr lang="en-US" altLang="zh-CN" dirty="0" err="1"/>
              <a:t>kafka</a:t>
            </a:r>
            <a:r>
              <a:rPr lang="en-US" altLang="zh-CN" dirty="0"/>
              <a:t>-connect</a:t>
            </a:r>
            <a:r>
              <a:rPr lang="zh-CN" altLang="en-US" dirty="0"/>
              <a:t>管理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序列化</a:t>
            </a:r>
            <a:r>
              <a:rPr lang="en-US" altLang="zh-CN" dirty="0"/>
              <a:t>(</a:t>
            </a:r>
            <a:r>
              <a:rPr lang="zh-CN" altLang="en-US" dirty="0"/>
              <a:t>官方默认</a:t>
            </a:r>
            <a:r>
              <a:rPr lang="en-US" altLang="zh-CN" dirty="0" err="1"/>
              <a:t>json</a:t>
            </a:r>
            <a:r>
              <a:rPr lang="zh-CN" altLang="en-US" dirty="0"/>
              <a:t>不要更改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 smtClean="0"/>
              <a:t>internal.key.converter.schemas.enable</a:t>
            </a:r>
            <a:r>
              <a:rPr lang="en-US" altLang="zh-CN" dirty="0" smtClean="0"/>
              <a:t>=false</a:t>
            </a:r>
            <a:r>
              <a:rPr lang="en-US" altLang="zh-CN" dirty="0"/>
              <a:t> (</a:t>
            </a:r>
            <a:r>
              <a:rPr lang="zh-CN" altLang="en-US" dirty="0"/>
              <a:t>官方</a:t>
            </a:r>
            <a:r>
              <a:rPr lang="zh-CN" altLang="en-US" dirty="0" smtClean="0"/>
              <a:t>默认</a:t>
            </a:r>
            <a:r>
              <a:rPr lang="en-US" altLang="zh-CN" dirty="0"/>
              <a:t>false</a:t>
            </a:r>
            <a:r>
              <a:rPr lang="zh-CN" altLang="en-US" dirty="0" smtClean="0"/>
              <a:t>不要</a:t>
            </a:r>
            <a:r>
              <a:rPr lang="zh-CN" altLang="en-US" dirty="0"/>
              <a:t>更改</a:t>
            </a:r>
            <a:r>
              <a:rPr lang="en-US" altLang="zh-CN" dirty="0"/>
              <a:t>)</a:t>
            </a:r>
          </a:p>
          <a:p>
            <a:r>
              <a:rPr lang="en-US" altLang="zh-CN" dirty="0" err="1" smtClean="0"/>
              <a:t>internal.value.converter.schemas.enable</a:t>
            </a:r>
            <a:r>
              <a:rPr lang="en-US" altLang="zh-CN" dirty="0" smtClean="0"/>
              <a:t>=false</a:t>
            </a:r>
            <a:r>
              <a:rPr lang="en-US" altLang="zh-CN" dirty="0"/>
              <a:t> (</a:t>
            </a:r>
            <a:r>
              <a:rPr lang="zh-CN" altLang="en-US" dirty="0"/>
              <a:t>官方默认</a:t>
            </a:r>
            <a:r>
              <a:rPr lang="en-US" altLang="zh-CN" dirty="0"/>
              <a:t>false</a:t>
            </a:r>
            <a:r>
              <a:rPr lang="zh-CN" altLang="en-US" dirty="0"/>
              <a:t>不要更改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offset.storage.file.filename</a:t>
            </a:r>
            <a:r>
              <a:rPr lang="en-US" altLang="zh-CN" dirty="0" smtClean="0"/>
              <a:t>  offset</a:t>
            </a:r>
            <a:r>
              <a:rPr lang="zh-CN" altLang="en-US" dirty="0" smtClean="0"/>
              <a:t>存储文件</a:t>
            </a:r>
            <a:r>
              <a:rPr lang="en-US" altLang="zh-CN" dirty="0" smtClean="0"/>
              <a:t>(standalone</a:t>
            </a:r>
            <a:r>
              <a:rPr lang="zh-CN" altLang="en-US" dirty="0" smtClean="0"/>
              <a:t>的配置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offset.storage.topic</a:t>
            </a:r>
            <a:r>
              <a:rPr lang="en-US" altLang="zh-CN" dirty="0" smtClean="0"/>
              <a:t>  offset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topic(distributed</a:t>
            </a:r>
            <a:r>
              <a:rPr lang="zh-CN" altLang="en-US" dirty="0" smtClean="0"/>
              <a:t>的配置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config.storage.topic</a:t>
            </a:r>
            <a:r>
              <a:rPr lang="en-US" altLang="zh-CN" dirty="0" smtClean="0"/>
              <a:t>  connector</a:t>
            </a:r>
            <a:r>
              <a:rPr lang="zh-CN" altLang="en-US" dirty="0" smtClean="0"/>
              <a:t>配置存储</a:t>
            </a:r>
            <a:r>
              <a:rPr lang="en-US" altLang="zh-CN" dirty="0" smtClean="0"/>
              <a:t>topic</a:t>
            </a:r>
            <a:r>
              <a:rPr lang="en-US" altLang="zh-CN" dirty="0"/>
              <a:t>(distributed</a:t>
            </a:r>
            <a:r>
              <a:rPr lang="zh-CN" altLang="en-US" dirty="0"/>
              <a:t>的配置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status.storage.topic</a:t>
            </a:r>
            <a:r>
              <a:rPr lang="en-US" altLang="zh-CN" dirty="0" smtClean="0"/>
              <a:t>  connector</a:t>
            </a:r>
            <a:r>
              <a:rPr lang="zh-CN" altLang="en-US" dirty="0" smtClean="0"/>
              <a:t>运行状态存储</a:t>
            </a:r>
            <a:r>
              <a:rPr lang="en-US" altLang="zh-CN" dirty="0" smtClean="0"/>
              <a:t>topic</a:t>
            </a:r>
            <a:r>
              <a:rPr lang="en-US" altLang="zh-CN" dirty="0"/>
              <a:t>(distributed</a:t>
            </a:r>
            <a:r>
              <a:rPr lang="zh-CN" altLang="en-US" dirty="0"/>
              <a:t>的配置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7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35850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offset.flush.interval.ms  offset</a:t>
            </a:r>
            <a:r>
              <a:rPr lang="zh-CN" altLang="en-US" dirty="0" smtClean="0"/>
              <a:t>刷新间隔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无关，主要用于</a:t>
            </a:r>
            <a:r>
              <a:rPr lang="en-US" altLang="zh-CN" dirty="0" err="1" smtClean="0"/>
              <a:t>SourceTask</a:t>
            </a:r>
            <a:r>
              <a:rPr lang="zh-CN" altLang="en-US" dirty="0" smtClean="0"/>
              <a:t>记录位置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consumer.max.poll.records</a:t>
            </a:r>
            <a:r>
              <a:rPr lang="zh-CN" altLang="en-US" dirty="0" smtClean="0"/>
              <a:t>  消费者一次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获取消息记录数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SinkTask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rest.advertised.port</a:t>
            </a:r>
            <a:r>
              <a:rPr lang="en-US" altLang="zh-CN" dirty="0" smtClean="0"/>
              <a:t>  REST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访问端口</a:t>
            </a:r>
            <a:endParaRPr lang="en-US" altLang="zh-CN" dirty="0" smtClean="0"/>
          </a:p>
          <a:p>
            <a:r>
              <a:rPr lang="en-US" altLang="zh-CN" dirty="0" err="1" smtClean="0"/>
              <a:t>rest.port</a:t>
            </a:r>
            <a:r>
              <a:rPr lang="en-US" altLang="zh-CN" dirty="0" smtClean="0"/>
              <a:t>  REST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服务端口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571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connector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name:connector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对应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消费者或者生产者组名称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connector.class</a:t>
            </a:r>
            <a:r>
              <a:rPr lang="en-US" altLang="zh-CN" dirty="0" smtClean="0"/>
              <a:t>:</a:t>
            </a:r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该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要访问的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tasks.max</a:t>
            </a:r>
            <a:r>
              <a:rPr lang="en-US" altLang="zh-CN" dirty="0" smtClean="0"/>
              <a:t>:</a:t>
            </a:r>
            <a:r>
              <a:rPr lang="zh-CN" altLang="en-US" dirty="0" smtClean="0"/>
              <a:t>任务数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即消费者或生产者数量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其他。。。 。。。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(</a:t>
            </a:r>
            <a:r>
              <a:rPr lang="zh-CN" altLang="en-US" dirty="0" smtClean="0"/>
              <a:t>其他配置为开发者自定义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9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standalone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connector.properties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该</a:t>
            </a:r>
            <a:r>
              <a:rPr lang="zh-CN" altLang="en-US" dirty="0" smtClean="0"/>
              <a:t>文件中保存要部署的</a:t>
            </a:r>
            <a:r>
              <a:rPr lang="en-US" altLang="zh-CN" dirty="0" smtClean="0"/>
              <a:t>connector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bin/connect-standalone.sh </a:t>
            </a:r>
            <a:r>
              <a:rPr lang="en-US" altLang="zh-CN" dirty="0" err="1" smtClean="0"/>
              <a:t>worker.properties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connector.properties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启动单节点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38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bin/connect-distributed </a:t>
            </a:r>
            <a:r>
              <a:rPr lang="en-US" altLang="zh-CN" dirty="0" err="1" smtClean="0"/>
              <a:t>worker.properties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启动节点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集群的一个节点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集群通过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connector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19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集群包含一个或多个服务器，这种服务器被称为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来管理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集群。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6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connector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628800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访问节点来控制</a:t>
            </a:r>
            <a:r>
              <a:rPr lang="en-US" altLang="zh-CN" dirty="0" smtClean="0"/>
              <a:t>connector</a:t>
            </a:r>
          </a:p>
          <a:p>
            <a:r>
              <a:rPr lang="zh-CN" altLang="en-US" dirty="0" smtClean="0"/>
              <a:t>如：暂停、激活、更新配置、创建、删除等操作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docs.confluent.io/current/connect/restapi.html#connect-userguide-rest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333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9872" y="2708920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11560" y="1160911"/>
            <a:ext cx="180020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总线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043608" y="188640"/>
            <a:ext cx="0" cy="972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1511660" y="188640"/>
            <a:ext cx="0" cy="972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979712" y="188640"/>
            <a:ext cx="0" cy="972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3" idx="1"/>
          </p:cNvCxnSpPr>
          <p:nvPr/>
        </p:nvCxnSpPr>
        <p:spPr>
          <a:xfrm>
            <a:off x="2411760" y="1628963"/>
            <a:ext cx="1008112" cy="1656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387652" y="4836776"/>
            <a:ext cx="180020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fhh</a:t>
            </a:r>
            <a:r>
              <a:rPr lang="en-US" altLang="zh-CN" dirty="0" smtClean="0"/>
              <a:t>-service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3" idx="1"/>
            <a:endCxn id="3" idx="1"/>
          </p:cNvCxnSpPr>
          <p:nvPr/>
        </p:nvCxnSpPr>
        <p:spPr>
          <a:xfrm rot="10800000" flipH="1">
            <a:off x="3387652" y="3284984"/>
            <a:ext cx="32220" cy="2235868"/>
          </a:xfrm>
          <a:prstGeom prst="bentConnector3">
            <a:avLst>
              <a:gd name="adj1" fmla="val -36293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300192" y="2663734"/>
            <a:ext cx="216024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r>
              <a:rPr lang="en-US" altLang="zh-CN" dirty="0" smtClean="0"/>
              <a:t>-connect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3" idx="3"/>
            <a:endCxn id="20" idx="2"/>
          </p:cNvCxnSpPr>
          <p:nvPr/>
        </p:nvCxnSpPr>
        <p:spPr>
          <a:xfrm flipV="1">
            <a:off x="5148064" y="3275802"/>
            <a:ext cx="1152128" cy="9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588224" y="1284611"/>
            <a:ext cx="0" cy="1548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380312" y="1223574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8100392" y="1266636"/>
            <a:ext cx="0" cy="153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0" idx="4"/>
            <a:endCxn id="13" idx="3"/>
          </p:cNvCxnSpPr>
          <p:nvPr/>
        </p:nvCxnSpPr>
        <p:spPr>
          <a:xfrm rot="5400000">
            <a:off x="5467591" y="3608131"/>
            <a:ext cx="1632982" cy="2192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851920" y="6204928"/>
            <a:ext cx="0" cy="65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2"/>
          </p:cNvCxnSpPr>
          <p:nvPr/>
        </p:nvCxnSpPr>
        <p:spPr>
          <a:xfrm flipH="1">
            <a:off x="4283968" y="6204928"/>
            <a:ext cx="3784" cy="65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716016" y="6204928"/>
            <a:ext cx="0" cy="653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6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66119"/>
            <a:ext cx="4638675" cy="2466975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每条发布到</a:t>
            </a:r>
            <a:r>
              <a:rPr lang="en-US" altLang="zh-CN" dirty="0"/>
              <a:t>Kafka</a:t>
            </a:r>
            <a:r>
              <a:rPr lang="zh-CN" altLang="en-US" dirty="0"/>
              <a:t>集群的消息都有一个类别，这个类别被称为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可以包含一个或多个</a:t>
            </a:r>
            <a:r>
              <a:rPr lang="en-US" altLang="zh-CN" dirty="0" smtClean="0"/>
              <a:t>partition(</a:t>
            </a:r>
            <a:r>
              <a:rPr lang="zh-CN" altLang="en-US" dirty="0" smtClean="0"/>
              <a:t>分区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，消息记录被存放于分区中如图所示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负责发布消息到</a:t>
            </a:r>
            <a:r>
              <a:rPr lang="en-US" altLang="zh-CN" dirty="0" smtClean="0"/>
              <a:t>Kafka broker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个消息都是键值对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生产者发送消息给</a:t>
            </a:r>
            <a:r>
              <a:rPr lang="en-US" altLang="zh-CN" dirty="0" smtClean="0"/>
              <a:t>topic,</a:t>
            </a:r>
            <a:r>
              <a:rPr lang="zh-CN" altLang="en-US" dirty="0" smtClean="0"/>
              <a:t>消息具备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个主要参数：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zh-CN" altLang="en-US" dirty="0" smtClean="0"/>
              <a:t>消息</a:t>
            </a:r>
            <a:r>
              <a:rPr lang="en-US" altLang="zh-CN" dirty="0" smtClean="0"/>
              <a:t>key</a:t>
            </a:r>
          </a:p>
          <a:p>
            <a:endParaRPr lang="en-US" altLang="zh-CN" dirty="0"/>
          </a:p>
          <a:p>
            <a:r>
              <a:rPr lang="zh-CN" altLang="en-US" dirty="0" smtClean="0"/>
              <a:t>消息</a:t>
            </a:r>
            <a:r>
              <a:rPr lang="en-US" altLang="zh-CN" dirty="0" smtClean="0"/>
              <a:t>value(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Partition</a:t>
            </a:r>
            <a:r>
              <a:rPr lang="zh-CN" altLang="en-US" dirty="0" smtClean="0"/>
              <a:t>的选择由以下顺序决定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根据消息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值计算一个</a:t>
            </a:r>
            <a:r>
              <a:rPr lang="en-US" altLang="zh-CN" dirty="0" smtClean="0"/>
              <a:t>partition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自动负载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08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consumer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2040649"/>
            <a:ext cx="5111750" cy="2317914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消息消费者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Kafka </a:t>
            </a:r>
            <a:r>
              <a:rPr lang="en-US" altLang="zh-CN" dirty="0"/>
              <a:t>broker</a:t>
            </a:r>
            <a:r>
              <a:rPr lang="zh-CN" altLang="en-US" dirty="0"/>
              <a:t>读取消息的</a:t>
            </a:r>
            <a:r>
              <a:rPr lang="zh-CN" altLang="en-US" dirty="0" smtClean="0"/>
              <a:t>客户端。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消费者是以</a:t>
            </a:r>
            <a:r>
              <a:rPr lang="en-US" altLang="zh-CN" dirty="0" smtClean="0"/>
              <a:t>consumer group</a:t>
            </a:r>
            <a:r>
              <a:rPr lang="zh-CN" altLang="en-US" dirty="0" smtClean="0"/>
              <a:t>分组的形式消费消息。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中的某个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只能被同一个消费者组的一个消费者消费</a:t>
            </a:r>
            <a:endParaRPr lang="en-US" altLang="zh-CN" dirty="0" smtClean="0"/>
          </a:p>
          <a:p>
            <a:r>
              <a:rPr lang="zh-CN" altLang="en-US" dirty="0" smtClean="0"/>
              <a:t>所以消费者数和</a:t>
            </a:r>
            <a:r>
              <a:rPr lang="en-US" altLang="zh-CN" dirty="0" smtClean="0"/>
              <a:t>partition(topic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数量一致时，资源利用最充分。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每一个消费者的消费记录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都被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记录在</a:t>
            </a:r>
            <a:r>
              <a:rPr lang="en-US" altLang="zh-CN" dirty="0"/>
              <a:t>__</a:t>
            </a:r>
            <a:r>
              <a:rPr lang="en-US" altLang="zh-CN" dirty="0" err="1"/>
              <a:t>consumer_offsets</a:t>
            </a:r>
            <a:r>
              <a:rPr lang="en-US" altLang="zh-CN" dirty="0"/>
              <a:t> </a:t>
            </a:r>
            <a:r>
              <a:rPr lang="zh-CN" altLang="en-US" dirty="0" smtClean="0"/>
              <a:t>这个特殊的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中，该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自行管理无法外部介入。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kafka-consumer-groups.sh</a:t>
            </a:r>
            <a:r>
              <a:rPr lang="zh-CN" altLang="en-US" dirty="0" smtClean="0"/>
              <a:t>脚本可查看消费者组中消费者的情况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25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Broker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412776"/>
            <a:ext cx="5112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节点配置文件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r>
              <a:rPr lang="zh-CN" altLang="en-US" dirty="0" smtClean="0"/>
              <a:t>主要参数：</a:t>
            </a:r>
            <a:endParaRPr lang="en-US" altLang="zh-CN" dirty="0" smtClean="0"/>
          </a:p>
          <a:p>
            <a:r>
              <a:rPr lang="en-US" altLang="zh-CN" dirty="0" smtClean="0"/>
              <a:t>broker.id  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，与其他节点不重复</a:t>
            </a:r>
            <a:endParaRPr lang="en-US" altLang="zh-CN" dirty="0" smtClean="0"/>
          </a:p>
          <a:p>
            <a:r>
              <a:rPr lang="en-US" altLang="zh-CN" dirty="0" err="1" smtClean="0"/>
              <a:t>log.dirs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消息数据文件目录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接收的消息持久化到该目录下</a:t>
            </a:r>
            <a:endParaRPr lang="en-US" altLang="zh-CN" dirty="0" smtClean="0"/>
          </a:p>
          <a:p>
            <a:r>
              <a:rPr lang="en-US" altLang="zh-CN" dirty="0" err="1" smtClean="0"/>
              <a:t>num.partitions</a:t>
            </a:r>
            <a:r>
              <a:rPr lang="en-US" altLang="zh-CN" dirty="0" smtClean="0"/>
              <a:t>  </a:t>
            </a:r>
            <a:r>
              <a:rPr lang="zh-CN" altLang="en-US" dirty="0" smtClean="0"/>
              <a:t>默认的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创建时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en-US" altLang="zh-CN" dirty="0" err="1" smtClean="0"/>
              <a:t>log.retention.hours</a:t>
            </a:r>
            <a:r>
              <a:rPr lang="en-US" altLang="zh-CN" dirty="0" smtClean="0"/>
              <a:t>  topic</a:t>
            </a:r>
            <a:r>
              <a:rPr lang="zh-CN" altLang="en-US" dirty="0" smtClean="0"/>
              <a:t>记录的保存策略为删除时，该参数起作用，默认值</a:t>
            </a:r>
            <a:r>
              <a:rPr lang="en-US" altLang="zh-CN" dirty="0" smtClean="0"/>
              <a:t>168</a:t>
            </a:r>
            <a:r>
              <a:rPr lang="zh-CN" altLang="en-US" dirty="0" smtClean="0"/>
              <a:t>，即清理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天以外的消息</a:t>
            </a:r>
            <a:endParaRPr lang="en-US" altLang="zh-CN" dirty="0" smtClean="0"/>
          </a:p>
          <a:p>
            <a:r>
              <a:rPr lang="en-US" altLang="zh-CN" dirty="0" err="1" smtClean="0"/>
              <a:t>log.segment.bytes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消息记录区块最大值，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接收生产者发来的消息先写入内存，消息所占内存达到该值后持久化到磁盘</a:t>
            </a:r>
            <a:r>
              <a:rPr lang="en-US" altLang="zh-CN" dirty="0" smtClean="0"/>
              <a:t>(</a:t>
            </a:r>
            <a:r>
              <a:rPr lang="zh-CN" altLang="en-US" dirty="0" smtClean="0"/>
              <a:t>持久化到磁盘后的数据才会被消费者消费到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log.retention.check.interval.ms </a:t>
            </a:r>
            <a:r>
              <a:rPr lang="zh-CN" altLang="en-US" dirty="0" smtClean="0"/>
              <a:t>消息清理检测时间间隔</a:t>
            </a:r>
            <a:endParaRPr lang="en-US" altLang="zh-CN" dirty="0" smtClean="0"/>
          </a:p>
          <a:p>
            <a:r>
              <a:rPr lang="en-US" altLang="zh-CN" dirty="0" err="1" smtClean="0"/>
              <a:t>zookeeper.connect</a:t>
            </a:r>
            <a:r>
              <a:rPr lang="en-US" altLang="zh-CN" dirty="0" smtClean="0"/>
              <a:t>  zookeeper</a:t>
            </a:r>
            <a:r>
              <a:rPr lang="zh-CN" altLang="en-US" dirty="0" smtClean="0"/>
              <a:t>管理集群地址</a:t>
            </a:r>
            <a:endParaRPr lang="en-US" altLang="zh-CN" dirty="0" smtClean="0"/>
          </a:p>
          <a:p>
            <a:r>
              <a:rPr lang="en-US" altLang="zh-CN" dirty="0" err="1" smtClean="0"/>
              <a:t>auto.create.topics.enable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是否自动创建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，生产环境建议关闭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25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broker</a:t>
            </a:r>
          </a:p>
          <a:p>
            <a:r>
              <a:rPr lang="en-US" altLang="zh-CN" dirty="0"/>
              <a:t>bin/kafka-server-start.sh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server.properties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broker</a:t>
            </a:r>
          </a:p>
          <a:p>
            <a:r>
              <a:rPr lang="en-US" altLang="zh-CN" dirty="0" smtClean="0"/>
              <a:t>bin/kafka-server-stop.sh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0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414517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r>
              <a:rPr lang="en-US" altLang="zh-CN" dirty="0"/>
              <a:t>bin/kafka-topics.sh --create --zookeeper localhost:2181 --replication-factor 1 --partitions 1 --topic </a:t>
            </a:r>
            <a:r>
              <a:rPr lang="en-US" altLang="zh-CN" dirty="0" smtClean="0"/>
              <a:t>test</a:t>
            </a:r>
          </a:p>
          <a:p>
            <a:endParaRPr lang="en-US" altLang="zh-CN" dirty="0"/>
          </a:p>
          <a:p>
            <a:r>
              <a:rPr lang="en-US" altLang="zh-CN" dirty="0"/>
              <a:t>--</a:t>
            </a:r>
            <a:r>
              <a:rPr lang="en-US" altLang="zh-CN" dirty="0" smtClean="0"/>
              <a:t>replication-factor</a:t>
            </a:r>
            <a:r>
              <a:rPr lang="zh-CN" altLang="en-US" dirty="0" smtClean="0"/>
              <a:t>指定每一个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的副本数</a:t>
            </a:r>
            <a:endParaRPr lang="en-US" altLang="zh-CN" dirty="0" smtClean="0"/>
          </a:p>
          <a:p>
            <a:r>
              <a:rPr lang="en-US" altLang="zh-CN" dirty="0"/>
              <a:t>--</a:t>
            </a:r>
            <a:r>
              <a:rPr lang="en-US" altLang="zh-CN" dirty="0" smtClean="0"/>
              <a:t>partitions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数量</a:t>
            </a:r>
            <a:endParaRPr lang="en-US" altLang="zh-CN" dirty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列表查看</a:t>
            </a:r>
            <a:endParaRPr lang="en-US" altLang="zh-CN" dirty="0" smtClean="0"/>
          </a:p>
          <a:p>
            <a:r>
              <a:rPr lang="en-US" altLang="zh-CN" dirty="0"/>
              <a:t>bin/kafka-topics.sh --list --zookeeper </a:t>
            </a:r>
            <a:r>
              <a:rPr lang="en-US" altLang="zh-CN" dirty="0" smtClean="0"/>
              <a:t>localhost:2181</a:t>
            </a:r>
            <a:endParaRPr lang="en-US" altLang="zh-CN" dirty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详情查看</a:t>
            </a:r>
            <a:endParaRPr lang="en-US" altLang="zh-CN" dirty="0" smtClean="0"/>
          </a:p>
          <a:p>
            <a:r>
              <a:rPr lang="en-US" altLang="zh-CN" dirty="0"/>
              <a:t>bin/kafka-topics.sh </a:t>
            </a:r>
            <a:r>
              <a:rPr lang="en-US" altLang="zh-CN" dirty="0" smtClean="0"/>
              <a:t>–describe --</a:t>
            </a:r>
            <a:r>
              <a:rPr lang="en-US" altLang="zh-CN" dirty="0"/>
              <a:t>zookeeper </a:t>
            </a:r>
            <a:r>
              <a:rPr lang="en-US" altLang="zh-CN" dirty="0" smtClean="0"/>
              <a:t>localhost:2181</a:t>
            </a:r>
            <a:endParaRPr lang="en-US" altLang="zh-CN" dirty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配置信息</a:t>
            </a:r>
            <a:endParaRPr lang="en-US" altLang="zh-CN" dirty="0" smtClean="0"/>
          </a:p>
          <a:p>
            <a:r>
              <a:rPr lang="en-US" altLang="zh-CN" dirty="0"/>
              <a:t>bin/kafka-configs.sh --zookeeper 10.90.9.161:2181 --describe --entity-type topics --entity-name </a:t>
            </a:r>
            <a:r>
              <a:rPr lang="en-US" altLang="zh-CN" dirty="0" smtClean="0"/>
              <a:t>test</a:t>
            </a:r>
            <a:endParaRPr lang="en-US" altLang="zh-CN" dirty="0"/>
          </a:p>
          <a:p>
            <a:r>
              <a:rPr lang="en-US" altLang="zh-CN" dirty="0" smtClean="0"/>
              <a:t>topic</a:t>
            </a:r>
            <a:r>
              <a:rPr lang="zh-CN" altLang="en-US" dirty="0" smtClean="0"/>
              <a:t>配置修改</a:t>
            </a:r>
            <a:endParaRPr lang="en-US" altLang="zh-CN" dirty="0" smtClean="0"/>
          </a:p>
          <a:p>
            <a:r>
              <a:rPr lang="en-US" altLang="zh-CN" dirty="0"/>
              <a:t>bin/kafka-configs.sh --zookeeper 10.90.9.161:2181 --alter --entity-type topics --entity-name </a:t>
            </a:r>
            <a:r>
              <a:rPr lang="en-US" altLang="zh-CN" dirty="0" smtClean="0"/>
              <a:t>test </a:t>
            </a:r>
            <a:r>
              <a:rPr lang="en-US" altLang="zh-CN" dirty="0"/>
              <a:t>--add-</a:t>
            </a:r>
            <a:r>
              <a:rPr lang="en-US" altLang="zh-CN" dirty="0" err="1"/>
              <a:t>config</a:t>
            </a:r>
            <a:r>
              <a:rPr lang="en-US" altLang="zh-CN" dirty="0"/>
              <a:t> $CONFIGS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kafka</a:t>
            </a:r>
            <a:r>
              <a:rPr lang="en-US" altLang="zh-CN" dirty="0" smtClean="0"/>
              <a:t>-connect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Kafka Connect is a tool included with Kafka that imports and exports data to Kafka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2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899</Words>
  <Application>Microsoft Office PowerPoint</Application>
  <PresentationFormat>全屏显示(4:3)</PresentationFormat>
  <Paragraphs>160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kafka</vt:lpstr>
      <vt:lpstr>broker</vt:lpstr>
      <vt:lpstr>Topic </vt:lpstr>
      <vt:lpstr>producer</vt:lpstr>
      <vt:lpstr>consumer</vt:lpstr>
      <vt:lpstr>Broker部署</vt:lpstr>
      <vt:lpstr>PowerPoint 演示文稿</vt:lpstr>
      <vt:lpstr>topic管理</vt:lpstr>
      <vt:lpstr>kafka-connect</vt:lpstr>
      <vt:lpstr>Connector</vt:lpstr>
      <vt:lpstr>Task</vt:lpstr>
      <vt:lpstr>ConnectRecord</vt:lpstr>
      <vt:lpstr>AbstractConfig</vt:lpstr>
      <vt:lpstr>Kafka-connect部署</vt:lpstr>
      <vt:lpstr>节点配置</vt:lpstr>
      <vt:lpstr>PowerPoint 演示文稿</vt:lpstr>
      <vt:lpstr>connector配置</vt:lpstr>
      <vt:lpstr>standalone</vt:lpstr>
      <vt:lpstr>distributed</vt:lpstr>
      <vt:lpstr>connector管理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李成</dc:creator>
  <cp:lastModifiedBy>李成</cp:lastModifiedBy>
  <cp:revision>30</cp:revision>
  <dcterms:created xsi:type="dcterms:W3CDTF">2017-05-12T08:26:41Z</dcterms:created>
  <dcterms:modified xsi:type="dcterms:W3CDTF">2017-05-15T06:20:31Z</dcterms:modified>
</cp:coreProperties>
</file>