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53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3B97-CBDC-4228-8368-BF05A026F7FF}" type="datetimeFigureOut">
              <a:rPr lang="en-US" smtClean="0"/>
              <a:t>4/20/2011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F407-14B7-411F-9EBE-6D1DB611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3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3B97-CBDC-4228-8368-BF05A026F7FF}" type="datetimeFigureOut">
              <a:rPr lang="en-US" smtClean="0"/>
              <a:t>4/20/2011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F407-14B7-411F-9EBE-6D1DB611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8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3B97-CBDC-4228-8368-BF05A026F7FF}" type="datetimeFigureOut">
              <a:rPr lang="en-US" smtClean="0"/>
              <a:t>4/20/2011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F407-14B7-411F-9EBE-6D1DB611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5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3B97-CBDC-4228-8368-BF05A026F7FF}" type="datetimeFigureOut">
              <a:rPr lang="en-US" smtClean="0"/>
              <a:t>4/20/2011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F407-14B7-411F-9EBE-6D1DB611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6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3B97-CBDC-4228-8368-BF05A026F7FF}" type="datetimeFigureOut">
              <a:rPr lang="en-US" smtClean="0"/>
              <a:t>4/20/2011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F407-14B7-411F-9EBE-6D1DB611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0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3B97-CBDC-4228-8368-BF05A026F7FF}" type="datetimeFigureOut">
              <a:rPr lang="en-US" smtClean="0"/>
              <a:t>4/20/2011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F407-14B7-411F-9EBE-6D1DB611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1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3B97-CBDC-4228-8368-BF05A026F7FF}" type="datetimeFigureOut">
              <a:rPr lang="en-US" smtClean="0"/>
              <a:t>4/20/2011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F407-14B7-411F-9EBE-6D1DB611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3B97-CBDC-4228-8368-BF05A026F7FF}" type="datetimeFigureOut">
              <a:rPr lang="en-US" smtClean="0"/>
              <a:t>4/20/2011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F407-14B7-411F-9EBE-6D1DB611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3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3B97-CBDC-4228-8368-BF05A026F7FF}" type="datetimeFigureOut">
              <a:rPr lang="en-US" smtClean="0"/>
              <a:t>4/20/2011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F407-14B7-411F-9EBE-6D1DB611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7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3B97-CBDC-4228-8368-BF05A026F7FF}" type="datetimeFigureOut">
              <a:rPr lang="en-US" smtClean="0"/>
              <a:t>4/20/2011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F407-14B7-411F-9EBE-6D1DB611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7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3B97-CBDC-4228-8368-BF05A026F7FF}" type="datetimeFigureOut">
              <a:rPr lang="en-US" smtClean="0"/>
              <a:t>4/20/2011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F407-14B7-411F-9EBE-6D1DB611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8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13B97-CBDC-4228-8368-BF05A026F7FF}" type="datetimeFigureOut">
              <a:rPr lang="en-US" smtClean="0"/>
              <a:t>4/20/2011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AF407-14B7-411F-9EBE-6D1DB611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8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5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1066800"/>
            <a:ext cx="7086600" cy="487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76600" y="2209800"/>
            <a:ext cx="5029200" cy="3733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9200" y="1066800"/>
            <a:ext cx="70866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122503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69446" y="1188482"/>
            <a:ext cx="12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 figure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9200" y="2297668"/>
            <a:ext cx="1918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 threshold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2667000"/>
            <a:ext cx="3016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1026" name="Picture 2" descr="D:\ahmet\20103\biogui\vc\cir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2098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957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ahmet</dc:creator>
  <cp:lastModifiedBy>ahmet</cp:lastModifiedBy>
  <cp:revision>1</cp:revision>
  <dcterms:created xsi:type="dcterms:W3CDTF">2011-04-20T21:17:30Z</dcterms:created>
  <dcterms:modified xsi:type="dcterms:W3CDTF">2011-04-20T21:24:10Z</dcterms:modified>
</cp:coreProperties>
</file>