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8" r:id="rId2"/>
    <p:sldId id="259" r:id="rId3"/>
    <p:sldId id="264" r:id="rId4"/>
    <p:sldId id="272" r:id="rId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4663"/>
    <a:srgbClr val="262626"/>
    <a:srgbClr val="053249"/>
    <a:srgbClr val="043B57"/>
    <a:srgbClr val="031627"/>
    <a:srgbClr val="020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360"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56F310-5FAE-45CA-8E15-1EBEBF893ADD}"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E0E69-370C-4B8F-B374-58313A2436EF}" type="slidenum">
              <a:rPr lang="zh-CN" altLang="en-US" smtClean="0"/>
              <a:pPr/>
              <a:t>‹#›</a:t>
            </a:fld>
            <a:endParaRPr lang="zh-CN" altLang="en-US"/>
          </a:p>
        </p:txBody>
      </p:sp>
    </p:spTree>
    <p:extLst>
      <p:ext uri="{BB962C8B-B14F-4D97-AF65-F5344CB8AC3E}">
        <p14:creationId xmlns:p14="http://schemas.microsoft.com/office/powerpoint/2010/main" val="107151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FA7BB3BA-3BE0-4DB8-A6AB-69D2BC6E378E}" type="slidenum">
              <a:rPr lang="zh-CN" altLang="zh-CN"/>
              <a:pPr>
                <a:defRPr/>
              </a:pPr>
              <a:t>‹#›</a:t>
            </a:fld>
            <a:endParaRPr lang="zh-CN" altLang="zh-CN"/>
          </a:p>
        </p:txBody>
      </p:sp>
    </p:spTree>
    <p:extLst>
      <p:ext uri="{BB962C8B-B14F-4D97-AF65-F5344CB8AC3E}">
        <p14:creationId xmlns:p14="http://schemas.microsoft.com/office/powerpoint/2010/main" val="198947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A6B08976-5741-47EC-B71F-781664B86F65}" type="slidenum">
              <a:rPr lang="zh-CN" altLang="zh-CN"/>
              <a:pPr>
                <a:defRPr/>
              </a:pPr>
              <a:t>‹#›</a:t>
            </a:fld>
            <a:endParaRPr lang="zh-CN" altLang="zh-CN"/>
          </a:p>
        </p:txBody>
      </p:sp>
    </p:spTree>
    <p:extLst>
      <p:ext uri="{BB962C8B-B14F-4D97-AF65-F5344CB8AC3E}">
        <p14:creationId xmlns:p14="http://schemas.microsoft.com/office/powerpoint/2010/main" val="195278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CC470470-0FA9-47EA-8AA9-DADF6AF514C1}" type="slidenum">
              <a:rPr lang="zh-CN" altLang="zh-CN"/>
              <a:pPr>
                <a:defRPr/>
              </a:pPr>
              <a:t>‹#›</a:t>
            </a:fld>
            <a:endParaRPr lang="zh-CN" altLang="zh-CN"/>
          </a:p>
        </p:txBody>
      </p:sp>
    </p:spTree>
    <p:extLst>
      <p:ext uri="{BB962C8B-B14F-4D97-AF65-F5344CB8AC3E}">
        <p14:creationId xmlns:p14="http://schemas.microsoft.com/office/powerpoint/2010/main" val="401921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F7C718ED-975A-4659-92A7-1DBFEAC7B0D3}" type="slidenum">
              <a:rPr lang="zh-CN" altLang="zh-CN"/>
              <a:pPr>
                <a:defRPr/>
              </a:pPr>
              <a:t>‹#›</a:t>
            </a:fld>
            <a:endParaRPr lang="zh-CN" altLang="zh-CN"/>
          </a:p>
        </p:txBody>
      </p:sp>
    </p:spTree>
    <p:extLst>
      <p:ext uri="{BB962C8B-B14F-4D97-AF65-F5344CB8AC3E}">
        <p14:creationId xmlns:p14="http://schemas.microsoft.com/office/powerpoint/2010/main" val="44584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A9F666C0-F0CF-4817-B566-9570CB8F15D5}" type="slidenum">
              <a:rPr lang="zh-CN" altLang="zh-CN"/>
              <a:pPr>
                <a:defRPr/>
              </a:pPr>
              <a:t>‹#›</a:t>
            </a:fld>
            <a:endParaRPr lang="zh-CN" altLang="zh-CN"/>
          </a:p>
        </p:txBody>
      </p:sp>
    </p:spTree>
    <p:extLst>
      <p:ext uri="{BB962C8B-B14F-4D97-AF65-F5344CB8AC3E}">
        <p14:creationId xmlns:p14="http://schemas.microsoft.com/office/powerpoint/2010/main" val="8917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3948484-F8F5-4DC9-9C93-74C9A3CB9C74}" type="slidenum">
              <a:rPr lang="zh-CN" altLang="zh-CN"/>
              <a:pPr>
                <a:defRPr/>
              </a:pPr>
              <a:t>‹#›</a:t>
            </a:fld>
            <a:endParaRPr lang="zh-CN" altLang="zh-CN"/>
          </a:p>
        </p:txBody>
      </p:sp>
    </p:spTree>
    <p:extLst>
      <p:ext uri="{BB962C8B-B14F-4D97-AF65-F5344CB8AC3E}">
        <p14:creationId xmlns:p14="http://schemas.microsoft.com/office/powerpoint/2010/main" val="100279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70AD5401-4DBF-4B15-837A-787BE0B85745}" type="slidenum">
              <a:rPr lang="zh-CN" altLang="zh-CN"/>
              <a:pPr>
                <a:defRPr/>
              </a:pPr>
              <a:t>‹#›</a:t>
            </a:fld>
            <a:endParaRPr lang="zh-CN" altLang="zh-CN"/>
          </a:p>
        </p:txBody>
      </p:sp>
    </p:spTree>
    <p:extLst>
      <p:ext uri="{BB962C8B-B14F-4D97-AF65-F5344CB8AC3E}">
        <p14:creationId xmlns:p14="http://schemas.microsoft.com/office/powerpoint/2010/main" val="229973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2B527816-0C36-47D3-91D4-9CAB3BF32BCF}" type="slidenum">
              <a:rPr lang="zh-CN" altLang="zh-CN"/>
              <a:pPr>
                <a:defRPr/>
              </a:pPr>
              <a:t>‹#›</a:t>
            </a:fld>
            <a:endParaRPr lang="zh-CN" altLang="zh-CN"/>
          </a:p>
        </p:txBody>
      </p:sp>
    </p:spTree>
    <p:extLst>
      <p:ext uri="{BB962C8B-B14F-4D97-AF65-F5344CB8AC3E}">
        <p14:creationId xmlns:p14="http://schemas.microsoft.com/office/powerpoint/2010/main" val="388563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3B49BC76-3E7E-40F1-BED9-002B565D2543}" type="slidenum">
              <a:rPr lang="zh-CN" altLang="zh-CN"/>
              <a:pPr>
                <a:defRPr/>
              </a:pPr>
              <a:t>‹#›</a:t>
            </a:fld>
            <a:endParaRPr lang="zh-CN" altLang="zh-CN"/>
          </a:p>
        </p:txBody>
      </p:sp>
    </p:spTree>
    <p:extLst>
      <p:ext uri="{BB962C8B-B14F-4D97-AF65-F5344CB8AC3E}">
        <p14:creationId xmlns:p14="http://schemas.microsoft.com/office/powerpoint/2010/main" val="147236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B8F4418-1480-42DC-BA92-BCA6D6CAEA6E}" type="slidenum">
              <a:rPr lang="zh-CN" altLang="zh-CN"/>
              <a:pPr>
                <a:defRPr/>
              </a:pPr>
              <a:t>‹#›</a:t>
            </a:fld>
            <a:endParaRPr lang="zh-CN" altLang="zh-CN"/>
          </a:p>
        </p:txBody>
      </p:sp>
    </p:spTree>
    <p:extLst>
      <p:ext uri="{BB962C8B-B14F-4D97-AF65-F5344CB8AC3E}">
        <p14:creationId xmlns:p14="http://schemas.microsoft.com/office/powerpoint/2010/main" val="39741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68799BF3-3FF9-4E6D-8D43-777AE8C02856}" type="slidenum">
              <a:rPr lang="zh-CN" altLang="zh-CN"/>
              <a:pPr>
                <a:defRPr/>
              </a:pPr>
              <a:t>‹#›</a:t>
            </a:fld>
            <a:endParaRPr lang="zh-CN" altLang="zh-CN"/>
          </a:p>
        </p:txBody>
      </p:sp>
    </p:spTree>
    <p:extLst>
      <p:ext uri="{BB962C8B-B14F-4D97-AF65-F5344CB8AC3E}">
        <p14:creationId xmlns:p14="http://schemas.microsoft.com/office/powerpoint/2010/main" val="423384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36F88766-DAF5-4213-9EC3-B1A8A005787E}"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星空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12192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等腰三角形 8"/>
          <p:cNvSpPr/>
          <p:nvPr/>
        </p:nvSpPr>
        <p:spPr>
          <a:xfrm rot="16200000">
            <a:off x="3423444" y="3683794"/>
            <a:ext cx="839788" cy="679450"/>
          </a:xfrm>
          <a:prstGeom prst="triangl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等腰三角形 3"/>
          <p:cNvSpPr/>
          <p:nvPr/>
        </p:nvSpPr>
        <p:spPr>
          <a:xfrm rot="10800000">
            <a:off x="1350963" y="2060575"/>
            <a:ext cx="3071812" cy="2647950"/>
          </a:xfrm>
          <a:prstGeom prst="triangl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矩形 1"/>
          <p:cNvSpPr/>
          <p:nvPr/>
        </p:nvSpPr>
        <p:spPr>
          <a:xfrm>
            <a:off x="1271588" y="2461683"/>
            <a:ext cx="3671887" cy="1323439"/>
          </a:xfrm>
          <a:prstGeom prst="rect">
            <a:avLst/>
          </a:prstGeom>
          <a:solidFill>
            <a:srgbClr val="020308"/>
          </a:solidFill>
        </p:spPr>
        <p:txBody>
          <a:bodyPr>
            <a:spAutoFit/>
          </a:bodyPr>
          <a:lstStyle/>
          <a:p>
            <a:pPr eaLnBrk="1" hangingPunct="1">
              <a:defRPr/>
            </a:pPr>
            <a:r>
              <a:rPr kumimoji="1" lang="zh-CN" altLang="en-US" sz="4000" b="1" dirty="0" smtClean="0">
                <a:solidFill>
                  <a:schemeClr val="bg1">
                    <a:lumMod val="95000"/>
                  </a:schemeClr>
                </a:solidFill>
              </a:rPr>
              <a:t>智能行李箱</a:t>
            </a:r>
            <a:r>
              <a:rPr kumimoji="1" lang="en-US" altLang="zh-CN" sz="4000" b="1" dirty="0" smtClean="0">
                <a:solidFill>
                  <a:schemeClr val="bg1">
                    <a:lumMod val="95000"/>
                  </a:schemeClr>
                </a:solidFill>
              </a:rPr>
              <a:t>—</a:t>
            </a:r>
            <a:r>
              <a:rPr kumimoji="1" lang="zh-CN" altLang="en-US" sz="4000" b="1" dirty="0" smtClean="0">
                <a:solidFill>
                  <a:schemeClr val="bg1">
                    <a:lumMod val="95000"/>
                  </a:schemeClr>
                </a:solidFill>
              </a:rPr>
              <a:t>如影随形</a:t>
            </a:r>
            <a:endParaRPr kumimoji="1" lang="zh-CN" altLang="en-US" sz="4000" b="1" dirty="0">
              <a:solidFill>
                <a:schemeClr val="bg1">
                  <a:lumMod val="95000"/>
                </a:schemeClr>
              </a:solidFill>
            </a:endParaRPr>
          </a:p>
        </p:txBody>
      </p:sp>
      <p:pic>
        <p:nvPicPr>
          <p:cNvPr id="1026" name="Picture 2" descr="https://timgsa.baidu.com/timg?image&amp;quality=80&amp;size=b9999_10000&amp;sec=1522213254865&amp;di=5e070d7de748ebc938c2ddba9d66504d&amp;imgtype=0&amp;src=http%3A%2F%2Fstatic1.72byte.com%2FUploads%2Fafflict%2F201511%2F2015112315344685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548680"/>
            <a:ext cx="4745038" cy="164623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0128448" y="5301208"/>
            <a:ext cx="1944216" cy="1200329"/>
          </a:xfrm>
          <a:prstGeom prst="rect">
            <a:avLst/>
          </a:prstGeom>
        </p:spPr>
        <p:txBody>
          <a:bodyPr wrap="square">
            <a:spAutoFit/>
          </a:bodyPr>
          <a:lstStyle/>
          <a:p>
            <a:pPr eaLnBrk="1" hangingPunct="1">
              <a:defRPr/>
            </a:pPr>
            <a:r>
              <a:rPr kumimoji="1" lang="en-US" altLang="zh-CN" b="1" dirty="0">
                <a:solidFill>
                  <a:schemeClr val="bg1">
                    <a:lumMod val="95000"/>
                  </a:schemeClr>
                </a:solidFill>
              </a:rPr>
              <a:t>G12</a:t>
            </a:r>
            <a:r>
              <a:rPr kumimoji="1" lang="zh-CN" altLang="en-US" b="1" dirty="0">
                <a:solidFill>
                  <a:schemeClr val="bg1">
                    <a:lumMod val="95000"/>
                  </a:schemeClr>
                </a:solidFill>
              </a:rPr>
              <a:t>小组</a:t>
            </a:r>
            <a:endParaRPr kumimoji="1" lang="en-US" altLang="zh-CN" b="1" dirty="0">
              <a:solidFill>
                <a:schemeClr val="bg1">
                  <a:lumMod val="95000"/>
                </a:schemeClr>
              </a:solidFill>
            </a:endParaRPr>
          </a:p>
          <a:p>
            <a:pPr eaLnBrk="1" hangingPunct="1">
              <a:defRPr/>
            </a:pPr>
            <a:r>
              <a:rPr kumimoji="1" lang="zh-CN" altLang="en-US" b="1" dirty="0">
                <a:solidFill>
                  <a:schemeClr val="bg1">
                    <a:lumMod val="95000"/>
                  </a:schemeClr>
                </a:solidFill>
              </a:rPr>
              <a:t>蒋家俊</a:t>
            </a:r>
            <a:endParaRPr kumimoji="1" lang="en-US" altLang="zh-CN" b="1" dirty="0">
              <a:solidFill>
                <a:schemeClr val="bg1">
                  <a:lumMod val="95000"/>
                </a:schemeClr>
              </a:solidFill>
            </a:endParaRPr>
          </a:p>
          <a:p>
            <a:pPr eaLnBrk="1" hangingPunct="1">
              <a:defRPr/>
            </a:pPr>
            <a:r>
              <a:rPr kumimoji="1" lang="zh-CN" altLang="en-US" b="1" dirty="0">
                <a:solidFill>
                  <a:schemeClr val="bg1">
                    <a:lumMod val="95000"/>
                  </a:schemeClr>
                </a:solidFill>
              </a:rPr>
              <a:t>李捷</a:t>
            </a:r>
            <a:endParaRPr kumimoji="1" lang="en-US" altLang="zh-CN" b="1" dirty="0">
              <a:solidFill>
                <a:schemeClr val="bg1">
                  <a:lumMod val="95000"/>
                </a:schemeClr>
              </a:solidFill>
            </a:endParaRPr>
          </a:p>
          <a:p>
            <a:pPr eaLnBrk="1" hangingPunct="1">
              <a:defRPr/>
            </a:pPr>
            <a:r>
              <a:rPr kumimoji="1" lang="zh-CN" altLang="en-US" b="1" dirty="0">
                <a:solidFill>
                  <a:schemeClr val="bg1">
                    <a:lumMod val="95000"/>
                  </a:schemeClr>
                </a:solidFill>
              </a:rPr>
              <a:t>厉佩强</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074" name="Picture 3" descr="星空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196975"/>
            <a:ext cx="10775950" cy="4752975"/>
          </a:xfrm>
          <a:prstGeom prst="rect">
            <a:avLst/>
          </a:prstGeom>
          <a:solidFill>
            <a:srgbClr val="26262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等腰三角形 10"/>
          <p:cNvSpPr/>
          <p:nvPr/>
        </p:nvSpPr>
        <p:spPr>
          <a:xfrm rot="16200000">
            <a:off x="1747044" y="1431131"/>
            <a:ext cx="344488" cy="250825"/>
          </a:xfrm>
          <a:prstGeom prst="triangl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等腰三角形 11"/>
          <p:cNvSpPr/>
          <p:nvPr/>
        </p:nvSpPr>
        <p:spPr>
          <a:xfrm rot="10800000">
            <a:off x="881063" y="620713"/>
            <a:ext cx="1357312" cy="1171575"/>
          </a:xfrm>
          <a:prstGeom prst="triangl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479425" y="944563"/>
            <a:ext cx="2160588" cy="523220"/>
          </a:xfrm>
          <a:prstGeom prst="rect">
            <a:avLst/>
          </a:prstGeom>
          <a:solidFill>
            <a:srgbClr val="020308"/>
          </a:solidFill>
        </p:spPr>
        <p:txBody>
          <a:bodyPr>
            <a:spAutoFit/>
          </a:bodyPr>
          <a:lstStyle/>
          <a:p>
            <a:pPr eaLnBrk="1" hangingPunct="1">
              <a:defRPr/>
            </a:pPr>
            <a:r>
              <a:rPr kumimoji="1" lang="zh-CN" altLang="en-US" sz="2800" b="1" dirty="0" smtClean="0">
                <a:solidFill>
                  <a:schemeClr val="bg1">
                    <a:lumMod val="95000"/>
                  </a:schemeClr>
                </a:solidFill>
              </a:rPr>
              <a:t>智能行李箱</a:t>
            </a:r>
            <a:endParaRPr kumimoji="1" lang="zh-CN" altLang="en-US" sz="2800" b="1" dirty="0">
              <a:solidFill>
                <a:schemeClr val="bg1">
                  <a:lumMod val="95000"/>
                </a:schemeClr>
              </a:solidFill>
            </a:endParaRPr>
          </a:p>
        </p:txBody>
      </p:sp>
      <p:sp>
        <p:nvSpPr>
          <p:cNvPr id="14" name="文本框 13"/>
          <p:cNvSpPr txBox="1">
            <a:spLocks noChangeArrowheads="1"/>
          </p:cNvSpPr>
          <p:nvPr/>
        </p:nvSpPr>
        <p:spPr bwMode="auto">
          <a:xfrm>
            <a:off x="5303838" y="2349500"/>
            <a:ext cx="579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200" dirty="0" smtClean="0">
                <a:solidFill>
                  <a:schemeClr val="bg1"/>
                </a:solidFill>
                <a:latin typeface="微软雅黑" panose="020B0503020204020204" pitchFamily="34" charset="-122"/>
                <a:ea typeface="微软雅黑" panose="020B0503020204020204" pitchFamily="34" charset="-122"/>
              </a:rPr>
              <a:t>1.</a:t>
            </a:r>
            <a:r>
              <a:rPr lang="zh-CN" altLang="en-US" sz="3200" dirty="0" smtClean="0">
                <a:solidFill>
                  <a:schemeClr val="bg1"/>
                </a:solidFill>
                <a:latin typeface="微软雅黑" panose="020B0503020204020204" pitchFamily="34" charset="-122"/>
                <a:ea typeface="微软雅黑" panose="020B0503020204020204" pitchFamily="34" charset="-122"/>
              </a:rPr>
              <a:t>愿景</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1" name="等腰三角形 20"/>
          <p:cNvSpPr/>
          <p:nvPr/>
        </p:nvSpPr>
        <p:spPr>
          <a:xfrm rot="16200000">
            <a:off x="4896644" y="2539206"/>
            <a:ext cx="344488" cy="250825"/>
          </a:xfrm>
          <a:prstGeom prst="triangl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蓝色地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199937"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等腰三角形 10"/>
          <p:cNvSpPr/>
          <p:nvPr/>
        </p:nvSpPr>
        <p:spPr>
          <a:xfrm rot="16200000">
            <a:off x="1932782" y="1431131"/>
            <a:ext cx="344488" cy="250825"/>
          </a:xfrm>
          <a:prstGeom prst="triangl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等腰三角形 11"/>
          <p:cNvSpPr/>
          <p:nvPr/>
        </p:nvSpPr>
        <p:spPr>
          <a:xfrm rot="10800000">
            <a:off x="1065213" y="620713"/>
            <a:ext cx="1358900" cy="1171575"/>
          </a:xfrm>
          <a:prstGeom prst="triangle">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479425" y="944563"/>
            <a:ext cx="2663825" cy="461962"/>
          </a:xfrm>
          <a:prstGeom prst="rect">
            <a:avLst/>
          </a:prstGeom>
          <a:solidFill>
            <a:srgbClr val="020308"/>
          </a:solidFill>
        </p:spPr>
        <p:txBody>
          <a:bodyPr>
            <a:spAutoFit/>
          </a:bodyPr>
          <a:lstStyle/>
          <a:p>
            <a:pPr eaLnBrk="1" hangingPunct="1">
              <a:defRPr/>
            </a:pPr>
            <a:r>
              <a:rPr kumimoji="1" lang="zh-CN" altLang="en-US" sz="2400" b="1" dirty="0" smtClean="0">
                <a:solidFill>
                  <a:schemeClr val="bg1">
                    <a:lumMod val="95000"/>
                  </a:schemeClr>
                </a:solidFill>
                <a:latin typeface="微软雅黑" panose="020B0503020204020204" pitchFamily="34" charset="-122"/>
                <a:ea typeface="微软雅黑" panose="020B0503020204020204" pitchFamily="34" charset="-122"/>
              </a:rPr>
              <a:t>          愿景</a:t>
            </a:r>
            <a:endParaRPr kumimoji="1"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4" name="任意多边形 23"/>
          <p:cNvSpPr/>
          <p:nvPr/>
        </p:nvSpPr>
        <p:spPr>
          <a:xfrm>
            <a:off x="22225" y="-4763"/>
            <a:ext cx="12182475" cy="6862763"/>
          </a:xfrm>
          <a:custGeom>
            <a:avLst/>
            <a:gdLst>
              <a:gd name="connsiteX0" fmla="*/ 583791 w 12182621"/>
              <a:gd name="connsiteY0" fmla="*/ 1043690 h 6862763"/>
              <a:gd name="connsiteX1" fmla="*/ 0 w 12182621"/>
              <a:gd name="connsiteY1" fmla="*/ 1407557 h 6862763"/>
              <a:gd name="connsiteX2" fmla="*/ 0 w 12182621"/>
              <a:gd name="connsiteY2" fmla="*/ 1372553 h 6862763"/>
              <a:gd name="connsiteX3" fmla="*/ 7658981 w 12182621"/>
              <a:gd name="connsiteY3" fmla="*/ 0 h 6862763"/>
              <a:gd name="connsiteX4" fmla="*/ 12182621 w 12182621"/>
              <a:gd name="connsiteY4" fmla="*/ 0 h 6862763"/>
              <a:gd name="connsiteX5" fmla="*/ 12182621 w 12182621"/>
              <a:gd name="connsiteY5" fmla="*/ 6862763 h 6862763"/>
              <a:gd name="connsiteX6" fmla="*/ 0 w 12182621"/>
              <a:gd name="connsiteY6" fmla="*/ 6862763 h 6862763"/>
              <a:gd name="connsiteX7" fmla="*/ 0 w 12182621"/>
              <a:gd name="connsiteY7" fmla="*/ 4817744 h 6862763"/>
              <a:gd name="connsiteX8" fmla="*/ 7681989 w 12182621"/>
              <a:gd name="connsiteY8" fmla="*/ 29676 h 686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2621" h="6862763">
                <a:moveTo>
                  <a:pt x="583791" y="1043690"/>
                </a:moveTo>
                <a:lnTo>
                  <a:pt x="0" y="1407557"/>
                </a:lnTo>
                <a:lnTo>
                  <a:pt x="0" y="1372553"/>
                </a:lnTo>
                <a:close/>
                <a:moveTo>
                  <a:pt x="7658981" y="0"/>
                </a:moveTo>
                <a:lnTo>
                  <a:pt x="12182621" y="0"/>
                </a:lnTo>
                <a:lnTo>
                  <a:pt x="12182621" y="6862763"/>
                </a:lnTo>
                <a:lnTo>
                  <a:pt x="0" y="6862763"/>
                </a:lnTo>
                <a:lnTo>
                  <a:pt x="0" y="4817744"/>
                </a:lnTo>
                <a:lnTo>
                  <a:pt x="7681989" y="29676"/>
                </a:lnTo>
                <a:close/>
              </a:path>
            </a:pathLst>
          </a:custGeom>
          <a:solidFill>
            <a:srgbClr val="26262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平行四边形 3"/>
          <p:cNvSpPr/>
          <p:nvPr/>
        </p:nvSpPr>
        <p:spPr>
          <a:xfrm rot="14109135">
            <a:off x="2715419" y="-2291556"/>
            <a:ext cx="1087437" cy="8531225"/>
          </a:xfrm>
          <a:custGeom>
            <a:avLst/>
            <a:gdLst>
              <a:gd name="connsiteX0" fmla="*/ 0 w 1219295"/>
              <a:gd name="connsiteY0" fmla="*/ 8482573 h 8482573"/>
              <a:gd name="connsiteX1" fmla="*/ 304824 w 1219295"/>
              <a:gd name="connsiteY1" fmla="*/ 0 h 8482573"/>
              <a:gd name="connsiteX2" fmla="*/ 1219295 w 1219295"/>
              <a:gd name="connsiteY2" fmla="*/ 0 h 8482573"/>
              <a:gd name="connsiteX3" fmla="*/ 914471 w 1219295"/>
              <a:gd name="connsiteY3" fmla="*/ 8482573 h 8482573"/>
              <a:gd name="connsiteX4" fmla="*/ 0 w 1219295"/>
              <a:gd name="connsiteY4" fmla="*/ 8482573 h 8482573"/>
              <a:gd name="connsiteX0" fmla="*/ 0 w 1157262"/>
              <a:gd name="connsiteY0" fmla="*/ 8482573 h 8482573"/>
              <a:gd name="connsiteX1" fmla="*/ 304824 w 1157262"/>
              <a:gd name="connsiteY1" fmla="*/ 0 h 8482573"/>
              <a:gd name="connsiteX2" fmla="*/ 1157262 w 1157262"/>
              <a:gd name="connsiteY2" fmla="*/ 787400 h 8482573"/>
              <a:gd name="connsiteX3" fmla="*/ 914471 w 1157262"/>
              <a:gd name="connsiteY3" fmla="*/ 8482573 h 8482573"/>
              <a:gd name="connsiteX4" fmla="*/ 0 w 1157262"/>
              <a:gd name="connsiteY4" fmla="*/ 8482573 h 8482573"/>
              <a:gd name="connsiteX0" fmla="*/ 0 w 1157262"/>
              <a:gd name="connsiteY0" fmla="*/ 8340777 h 8340777"/>
              <a:gd name="connsiteX1" fmla="*/ 246615 w 1157262"/>
              <a:gd name="connsiteY1" fmla="*/ 0 h 8340777"/>
              <a:gd name="connsiteX2" fmla="*/ 1157262 w 1157262"/>
              <a:gd name="connsiteY2" fmla="*/ 645604 h 8340777"/>
              <a:gd name="connsiteX3" fmla="*/ 914471 w 1157262"/>
              <a:gd name="connsiteY3" fmla="*/ 8340777 h 8340777"/>
              <a:gd name="connsiteX4" fmla="*/ 0 w 1157262"/>
              <a:gd name="connsiteY4" fmla="*/ 8340777 h 8340777"/>
              <a:gd name="connsiteX0" fmla="*/ 0 w 1157262"/>
              <a:gd name="connsiteY0" fmla="*/ 8340777 h 8340777"/>
              <a:gd name="connsiteX1" fmla="*/ 246615 w 1157262"/>
              <a:gd name="connsiteY1" fmla="*/ 0 h 8340777"/>
              <a:gd name="connsiteX2" fmla="*/ 1157262 w 1157262"/>
              <a:gd name="connsiteY2" fmla="*/ 645604 h 8340777"/>
              <a:gd name="connsiteX3" fmla="*/ 939204 w 1157262"/>
              <a:gd name="connsiteY3" fmla="*/ 7345081 h 8340777"/>
              <a:gd name="connsiteX4" fmla="*/ 0 w 1157262"/>
              <a:gd name="connsiteY4" fmla="*/ 8340777 h 8340777"/>
              <a:gd name="connsiteX0" fmla="*/ 0 w 1087319"/>
              <a:gd name="connsiteY0" fmla="*/ 8531283 h 8531283"/>
              <a:gd name="connsiteX1" fmla="*/ 176672 w 1087319"/>
              <a:gd name="connsiteY1" fmla="*/ 0 h 8531283"/>
              <a:gd name="connsiteX2" fmla="*/ 1087319 w 1087319"/>
              <a:gd name="connsiteY2" fmla="*/ 645604 h 8531283"/>
              <a:gd name="connsiteX3" fmla="*/ 869261 w 1087319"/>
              <a:gd name="connsiteY3" fmla="*/ 7345081 h 8531283"/>
              <a:gd name="connsiteX4" fmla="*/ 0 w 1087319"/>
              <a:gd name="connsiteY4" fmla="*/ 8531283 h 8531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7319" h="8531283">
                <a:moveTo>
                  <a:pt x="0" y="8531283"/>
                </a:moveTo>
                <a:lnTo>
                  <a:pt x="176672" y="0"/>
                </a:lnTo>
                <a:lnTo>
                  <a:pt x="1087319" y="645604"/>
                </a:lnTo>
                <a:lnTo>
                  <a:pt x="869261" y="7345081"/>
                </a:lnTo>
                <a:lnTo>
                  <a:pt x="0" y="8531283"/>
                </a:lnTo>
                <a:close/>
              </a:path>
            </a:pathLst>
          </a:custGeom>
          <a:solidFill>
            <a:srgbClr val="26262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矩形 27"/>
          <p:cNvSpPr/>
          <p:nvPr/>
        </p:nvSpPr>
        <p:spPr>
          <a:xfrm>
            <a:off x="2711624" y="2060848"/>
            <a:ext cx="7777163" cy="2308324"/>
          </a:xfrm>
          <a:prstGeom prst="rect">
            <a:avLst/>
          </a:prstGeom>
        </p:spPr>
        <p:txBody>
          <a:bodyPr>
            <a:spAutoFit/>
          </a:bodyPr>
          <a:lstStyle/>
          <a:p>
            <a:pPr eaLnBrk="1" hangingPunct="1">
              <a:defRPr/>
            </a:pPr>
            <a:r>
              <a:rPr lang="zh-CN" altLang="en-US" sz="2400" b="1" dirty="0" smtClean="0">
                <a:solidFill>
                  <a:schemeClr val="bg1"/>
                </a:solidFill>
              </a:rPr>
              <a:t>     随着人们出行次数的不断增加，行李箱也成为出行过程中必不可少的设备，本产品的产生是为方便人们携带以及增大携带过程中行李箱的安全性。该产品能够提供</a:t>
            </a:r>
            <a:r>
              <a:rPr lang="en-US" altLang="zh-CN" sz="2400" b="1" dirty="0" smtClean="0">
                <a:solidFill>
                  <a:schemeClr val="bg1"/>
                </a:solidFill>
              </a:rPr>
              <a:t>GPS</a:t>
            </a:r>
            <a:r>
              <a:rPr lang="zh-CN" altLang="en-US" sz="2400" b="1" dirty="0" smtClean="0">
                <a:solidFill>
                  <a:schemeClr val="bg1"/>
                </a:solidFill>
              </a:rPr>
              <a:t>定位，蓝牙连接，报警装置，移动端充电插口，自动跟踪，指纹</a:t>
            </a:r>
            <a:r>
              <a:rPr lang="zh-CN" altLang="en-US" sz="2400" b="1" smtClean="0">
                <a:solidFill>
                  <a:schemeClr val="bg1"/>
                </a:solidFill>
              </a:rPr>
              <a:t>识别</a:t>
            </a:r>
            <a:r>
              <a:rPr lang="zh-CN" altLang="en-US" sz="2400" b="1" smtClean="0">
                <a:solidFill>
                  <a:schemeClr val="bg1"/>
                </a:solidFill>
              </a:rPr>
              <a:t>拉杆，称重服务，</a:t>
            </a:r>
            <a:r>
              <a:rPr lang="zh-CN" altLang="en-US" sz="2400" b="1" dirty="0" smtClean="0">
                <a:solidFill>
                  <a:schemeClr val="bg1"/>
                </a:solidFill>
              </a:rPr>
              <a:t>以此促进人们出行的便利。</a:t>
            </a:r>
            <a:endParaRPr lang="zh-CN" altLang="en-US" sz="2400" b="1" dirty="0">
              <a:solidFill>
                <a:schemeClr val="bg1"/>
              </a:solidFill>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星空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3"/>
            <a:ext cx="12192000" cy="688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66763" y="3429000"/>
            <a:ext cx="5113337" cy="1016000"/>
          </a:xfrm>
          <a:prstGeom prst="rect">
            <a:avLst/>
          </a:prstGeom>
          <a:solidFill>
            <a:srgbClr val="020308"/>
          </a:solidFill>
        </p:spPr>
        <p:txBody>
          <a:bodyPr>
            <a:spAutoFit/>
          </a:bodyPr>
          <a:lstStyle/>
          <a:p>
            <a:pPr eaLnBrk="1" hangingPunct="1">
              <a:defRPr/>
            </a:pPr>
            <a:r>
              <a:rPr kumimoji="1" lang="en-US" altLang="zh-CN" sz="6000" b="1" dirty="0">
                <a:solidFill>
                  <a:schemeClr val="bg1">
                    <a:lumMod val="95000"/>
                  </a:schemeClr>
                </a:solidFill>
              </a:rPr>
              <a:t>THANK YOU</a:t>
            </a:r>
            <a:r>
              <a:rPr kumimoji="1" lang="zh-CN" altLang="en-US" sz="6000" b="1" dirty="0">
                <a:solidFill>
                  <a:schemeClr val="bg1">
                    <a:lumMod val="95000"/>
                  </a:schemeClr>
                </a:solidFill>
              </a:rPr>
              <a:t> </a:t>
            </a:r>
            <a:endParaRPr kumimoji="1" lang="en-US" altLang="zh-CN" sz="6000" b="1" dirty="0">
              <a:solidFill>
                <a:schemeClr val="bg1">
                  <a:lumMod val="95000"/>
                </a:schemeClr>
              </a:solidFill>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96</Words>
  <Application>Microsoft Office PowerPoint</Application>
  <PresentationFormat>自定义</PresentationFormat>
  <Paragraphs>10</Paragraphs>
  <Slides>4</Slides>
  <Notes>0</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默认设计模板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asus</cp:lastModifiedBy>
  <cp:revision>22</cp:revision>
  <dcterms:created xsi:type="dcterms:W3CDTF">2015-08-24T08:38:43Z</dcterms:created>
  <dcterms:modified xsi:type="dcterms:W3CDTF">2018-03-28T02:46:11Z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