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  <p:sldId id="25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40DFC-E8EC-41CA-A00F-293A65083CD2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1F535-810B-4D39-B815-137EB94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58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1F535-810B-4D39-B815-137EB94E45E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長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709" y="1460296"/>
            <a:ext cx="8217160" cy="8150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0" cap="none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709" y="2389548"/>
            <a:ext cx="8217160" cy="706077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/>
        </p:nvCxnSpPr>
        <p:spPr>
          <a:xfrm>
            <a:off x="802640" y="1462973"/>
            <a:ext cx="0" cy="163265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12" name="文字版面配置區 20">
            <a:extLst>
              <a:ext uri="{FF2B5EF4-FFF2-40B4-BE49-F238E27FC236}">
                <a16:creationId xmlns:a16="http://schemas.microsoft.com/office/drawing/2014/main" id="{93DCD6BB-DB94-4F4C-A9D8-B36C570B3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13" name="文字版面配置區 20">
            <a:extLst>
              <a:ext uri="{FF2B5EF4-FFF2-40B4-BE49-F238E27FC236}">
                <a16:creationId xmlns:a16="http://schemas.microsoft.com/office/drawing/2014/main" id="{CB44BC26-6DFB-45E3-9DE6-2692FDE675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965" y="4842694"/>
            <a:ext cx="6933999" cy="5624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  <a:p>
            <a:pPr lvl="0"/>
            <a:endParaRPr lang="en-US" altLang="zh-TW" dirty="0"/>
          </a:p>
        </p:txBody>
      </p:sp>
      <p:sp>
        <p:nvSpPr>
          <p:cNvPr id="14" name="文字版面配置區 20">
            <a:extLst>
              <a:ext uri="{FF2B5EF4-FFF2-40B4-BE49-F238E27FC236}">
                <a16:creationId xmlns:a16="http://schemas.microsoft.com/office/drawing/2014/main" id="{51924C16-D688-406C-9D7B-388B35CA40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152" y="54903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lvl="0"/>
            <a:fld id="{0C49470F-1A2E-4A0F-9D53-C9CD6EE69C95}" type="datetime2">
              <a:rPr lang="en-US" altLang="zh-TW" smtClean="0"/>
              <a:t>Monday, March 16, 2020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04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短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155" y="1462973"/>
            <a:ext cx="8474864" cy="9961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/>
        </p:nvCxnSpPr>
        <p:spPr>
          <a:xfrm>
            <a:off x="802640" y="1462973"/>
            <a:ext cx="0" cy="99614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12" name="文字版面配置區 20">
            <a:extLst>
              <a:ext uri="{FF2B5EF4-FFF2-40B4-BE49-F238E27FC236}">
                <a16:creationId xmlns:a16="http://schemas.microsoft.com/office/drawing/2014/main" id="{15077BDD-F9FD-44B5-98FF-0AF880F39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13" name="文字版面配置區 20">
            <a:extLst>
              <a:ext uri="{FF2B5EF4-FFF2-40B4-BE49-F238E27FC236}">
                <a16:creationId xmlns:a16="http://schemas.microsoft.com/office/drawing/2014/main" id="{75421585-7DC7-46B9-AD34-EACC2D965D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965" y="4842694"/>
            <a:ext cx="6933999" cy="5624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  <a:p>
            <a:pPr lvl="0"/>
            <a:endParaRPr lang="en-US" altLang="zh-TW" dirty="0"/>
          </a:p>
        </p:txBody>
      </p:sp>
      <p:sp>
        <p:nvSpPr>
          <p:cNvPr id="14" name="文字版面配置區 20">
            <a:extLst>
              <a:ext uri="{FF2B5EF4-FFF2-40B4-BE49-F238E27FC236}">
                <a16:creationId xmlns:a16="http://schemas.microsoft.com/office/drawing/2014/main" id="{AEFB07F4-0F39-4D99-A335-49E92FA84F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152" y="54903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lvl="0"/>
            <a:fld id="{0C49470F-1A2E-4A0F-9D53-C9CD6EE69C95}" type="datetime2">
              <a:rPr lang="en-US" altLang="zh-TW" smtClean="0"/>
              <a:t>Monday, March 16, 2020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800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13211-A757-4C69-B7C8-FFD4D927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59" y="1555682"/>
            <a:ext cx="10587355" cy="7686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kern="1200" cap="none" baseline="0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573C76-3849-4572-A3B0-FDB41726CC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75640" y="2743200"/>
            <a:ext cx="10830556" cy="2136291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Calibri" panose="020F0502020204030204" pitchFamily="34" charset="0"/>
              <a:buNone/>
              <a:defRPr lang="en-US" sz="2800" i="1" kern="1200" cap="none" baseline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DDDC2D-A857-4CD6-BF15-42FCAF5B56E5}"/>
              </a:ext>
            </a:extLst>
          </p:cNvPr>
          <p:cNvCxnSpPr>
            <a:cxnSpLocks/>
          </p:cNvCxnSpPr>
          <p:nvPr/>
        </p:nvCxnSpPr>
        <p:spPr>
          <a:xfrm>
            <a:off x="767080" y="1589256"/>
            <a:ext cx="0" cy="73505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78F1DB-6167-4F18-9BD6-8E2B78D22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 anchor="ctr"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8E7CBC3-876B-4DC7-B584-A949E0563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10008" y="6262018"/>
            <a:ext cx="153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FCB13-E427-4FD3-B4FD-9B80943979D1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186712-FCE9-4C0E-A3DE-DCBBFD6CD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80618972-0DB1-4FAB-BA7E-333713497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46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452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lnSpc>
                <a:spcPct val="125000"/>
              </a:lnSpc>
              <a:defRPr sz="18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lnSpc>
                <a:spcPct val="125000"/>
              </a:lnSpc>
              <a:defRPr sz="16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lnSpc>
                <a:spcPct val="125000"/>
              </a:lnSpc>
              <a:defRPr sz="14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lnSpc>
                <a:spcPct val="125000"/>
              </a:lnSpc>
              <a:defRPr sz="14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C224399-A6C2-4297-824E-9C1C828A438E}"/>
              </a:ext>
            </a:extLst>
          </p:cNvPr>
          <p:cNvCxnSpPr>
            <a:cxnSpLocks/>
          </p:cNvCxnSpPr>
          <p:nvPr/>
        </p:nvCxnSpPr>
        <p:spPr>
          <a:xfrm>
            <a:off x="767080" y="641640"/>
            <a:ext cx="0" cy="73505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>
            <a:extLst>
              <a:ext uri="{FF2B5EF4-FFF2-40B4-BE49-F238E27FC236}">
                <a16:creationId xmlns:a16="http://schemas.microsoft.com/office/drawing/2014/main" id="{AE30ACE6-74C0-41B9-BF40-C8E66348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608066"/>
            <a:ext cx="1046988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cap="none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6CA5E2-1B81-4073-89D9-BD7730D56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 anchor="ctr"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4D1CA80-7A99-4558-B529-2F6CD1827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10008" y="6262018"/>
            <a:ext cx="153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FCB13-E427-4FD3-B4FD-9B80943979D1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DA71489-7C0A-4088-A0D4-133F6BA7C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80618972-0DB1-4FAB-BA7E-333713497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964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5" y="744838"/>
            <a:ext cx="3261349" cy="15449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719" y="744838"/>
            <a:ext cx="6817358" cy="542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25000"/>
              </a:lnSpc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25000"/>
              </a:lnSpc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C5FFFF8-8ECC-4C33-B1D7-4F68EB40C567}"/>
              </a:ext>
            </a:extLst>
          </p:cNvPr>
          <p:cNvCxnSpPr>
            <a:cxnSpLocks/>
          </p:cNvCxnSpPr>
          <p:nvPr/>
        </p:nvCxnSpPr>
        <p:spPr>
          <a:xfrm flipH="1">
            <a:off x="762000" y="641640"/>
            <a:ext cx="5080" cy="164436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CA7A647-B5E5-4953-8358-5E86E7C2A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 anchor="ctr"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05B40DD-A780-42C4-8089-56395A05B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10008" y="6262018"/>
            <a:ext cx="153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FCB13-E427-4FD3-B4FD-9B80943979D1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276DAB-860F-43D7-8DC2-6ABBC089C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80618972-0DB1-4FAB-BA7E-333713497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1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雙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7E79C-9DE5-4267-8EFD-C31F9AA2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6307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25000"/>
              </a:lnSpc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25000"/>
              </a:lnSpc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CCB91D-B1FA-4F96-9CA4-B4FAB1B1DB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56960" y="1727200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25000"/>
              </a:lnSpc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25000"/>
              </a:lnSpc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069CCA1-A04C-46F7-8F3F-8EA939D65D91}"/>
              </a:ext>
            </a:extLst>
          </p:cNvPr>
          <p:cNvCxnSpPr>
            <a:cxnSpLocks/>
          </p:cNvCxnSpPr>
          <p:nvPr/>
        </p:nvCxnSpPr>
        <p:spPr>
          <a:xfrm>
            <a:off x="767080" y="641640"/>
            <a:ext cx="0" cy="74727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>
            <a:extLst>
              <a:ext uri="{FF2B5EF4-FFF2-40B4-BE49-F238E27FC236}">
                <a16:creationId xmlns:a16="http://schemas.microsoft.com/office/drawing/2014/main" id="{33674984-3817-49A6-93D4-804C6D0B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cap="none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CBCCA19-A640-4501-BB03-94ECAFEE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 anchor="ctr"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9F0F124-8378-4E9D-B23E-E1FBA6D00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10008" y="6262018"/>
            <a:ext cx="153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FCB13-E427-4FD3-B4FD-9B80943979D1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19D0933-0B9D-462E-932D-E19B1EBE2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80618972-0DB1-4FAB-BA7E-333713497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8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1515" y="1265229"/>
            <a:ext cx="6230145" cy="37506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</a:t>
            </a:r>
            <a:br>
              <a:rPr lang="en-US" altLang="zh-TW" dirty="0"/>
            </a:br>
            <a:r>
              <a:rPr lang="zh-TW" altLang="en-US" dirty="0"/>
              <a:t>母片標題樣式</a:t>
            </a:r>
            <a:endParaRPr lang="en-US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15" y="5885894"/>
            <a:ext cx="10808970" cy="630315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>
              <a:lnSpc>
                <a:spcPts val="2200"/>
              </a:lnSpc>
              <a:buNone/>
              <a:defRPr lang="en-US" sz="1500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0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E016E2-0677-4BE5-8876-11DF2E46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 anchor="ctr"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72386C-381A-4D10-988A-78BA6B4EE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10008" y="6262018"/>
            <a:ext cx="153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FCB13-E427-4FD3-B4FD-9B80943979D1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BC2F26-5AC1-4DE0-A153-1CADF46B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80618972-0DB1-4FAB-BA7E-333713497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20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Calibri" panose="020F0502020204030204" pitchFamily="34" charset="0"/>
        <a:buChar char="●"/>
        <a:defRPr sz="22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Calibri" panose="020F0502020204030204" pitchFamily="34" charset="0"/>
        <a:buChar char="○"/>
        <a:defRPr sz="20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Calibri" panose="020F0502020204030204" pitchFamily="34" charset="0"/>
        <a:buChar char="◌"/>
        <a:defRPr sz="18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u"/>
        <a:defRPr sz="16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n"/>
        <a:defRPr sz="16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registration_ver2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F377D0-6B79-42EF-926D-0CE18B50A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Edit by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詹凱錞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FF0113-6169-459C-89EA-7FF958DD0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2021/11/02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00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ED7902C-5716-441E-881E-AA8BA736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執行方法</a:t>
            </a:r>
            <a:endParaRPr lang="zh-TW" altLang="en-US" dirty="0"/>
          </a:p>
        </p:txBody>
      </p: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7E309E43-833F-46AD-A846-7EA7D774EB33}"/>
              </a:ext>
            </a:extLst>
          </p:cNvPr>
          <p:cNvSpPr txBox="1">
            <a:spLocks/>
          </p:cNvSpPr>
          <p:nvPr/>
        </p:nvSpPr>
        <p:spPr>
          <a:xfrm>
            <a:off x="747944" y="1804700"/>
            <a:ext cx="8822184" cy="44452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3"/>
              </a:buClr>
              <a:buFont typeface="Calibri" panose="020F0502020204030204" pitchFamily="34" charset="0"/>
              <a:buChar char="●"/>
              <a:defRPr sz="2000" kern="12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○"/>
              <a:defRPr sz="1800" kern="12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3"/>
              </a:buClr>
              <a:buFont typeface="Calibri" panose="020F0502020204030204" pitchFamily="34" charset="0"/>
              <a:buChar char="◌"/>
              <a:defRPr sz="1600" kern="12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u"/>
              <a:defRPr sz="1400" kern="12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n"/>
              <a:defRPr sz="1400" kern="12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先執行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run_loop_register_all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(false)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對單一氣味做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registration)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執行後每個氣味資料夾下的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single odor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registration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後的結果，記得複製第一張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檔至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img_odor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再執行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alignordors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校正所有氣味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最後執行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registration_odor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會跳出詢問要調整哪一個氣味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(Which odor?)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請輸入大於等於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之後的數字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目前認定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檔名排序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第一個的當作所有氣味的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其他氣味依序為編號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2, 3, 4….</a:t>
            </a: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639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365125"/>
            <a:ext cx="922023" cy="835583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資料夾安排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663820" y="598250"/>
            <a:ext cx="324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 (user defined)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40" y="1342152"/>
            <a:ext cx="922023" cy="83558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411581" y="1531017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97" y="5554683"/>
            <a:ext cx="922023" cy="83558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411581" y="5785397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img_odor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54" y="2114462"/>
            <a:ext cx="922023" cy="8355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827094" y="2339547"/>
            <a:ext cx="332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ABCDE (user defined)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66" y="3032279"/>
            <a:ext cx="922023" cy="83558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910851" y="3185358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65" y="3803911"/>
            <a:ext cx="922023" cy="83558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910851" y="4003432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singleodor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64" y="4634546"/>
            <a:ext cx="922023" cy="83558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8910851" y="4821506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alignodor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9" name="直線接點 18"/>
          <p:cNvCxnSpPr>
            <a:stCxn id="4" idx="2"/>
          </p:cNvCxnSpPr>
          <p:nvPr/>
        </p:nvCxnSpPr>
        <p:spPr>
          <a:xfrm>
            <a:off x="5039729" y="1200708"/>
            <a:ext cx="0" cy="50026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39728" y="1759943"/>
            <a:ext cx="4610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5968352" y="2687991"/>
            <a:ext cx="684000" cy="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961751" y="2177735"/>
            <a:ext cx="0" cy="504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7160065" y="3536271"/>
            <a:ext cx="684000" cy="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153464" y="3026015"/>
            <a:ext cx="0" cy="21356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7180916" y="4347963"/>
            <a:ext cx="684000" cy="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7167268" y="5161673"/>
            <a:ext cx="684000" cy="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039728" y="6175394"/>
            <a:ext cx="4610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2C264B9-93BB-46DE-AB31-3B11B9E33744}"/>
              </a:ext>
            </a:extLst>
          </p:cNvPr>
          <p:cNvSpPr txBox="1"/>
          <p:nvPr/>
        </p:nvSpPr>
        <p:spPr>
          <a:xfrm>
            <a:off x="6310352" y="923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第一層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E78C798-8CF1-4A74-9BFA-280058010252}"/>
              </a:ext>
            </a:extLst>
          </p:cNvPr>
          <p:cNvSpPr txBox="1"/>
          <p:nvPr/>
        </p:nvSpPr>
        <p:spPr>
          <a:xfrm>
            <a:off x="7077665" y="1606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第二層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8DED5C1-5772-42FF-B3F1-895190B21492}"/>
              </a:ext>
            </a:extLst>
          </p:cNvPr>
          <p:cNvSpPr txBox="1"/>
          <p:nvPr/>
        </p:nvSpPr>
        <p:spPr>
          <a:xfrm>
            <a:off x="8779817" y="26442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第三層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F97CD0D-6C9A-4961-BA2D-D9A8712F55D7}"/>
              </a:ext>
            </a:extLst>
          </p:cNvPr>
          <p:cNvSpPr txBox="1"/>
          <p:nvPr/>
        </p:nvSpPr>
        <p:spPr>
          <a:xfrm>
            <a:off x="9525690" y="32700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70041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85C2198-515B-413A-B509-F1F195A9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8BB1E5C-07C6-4FAD-904D-E934C6749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365125"/>
            <a:ext cx="922023" cy="8355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C71C7CE-A374-45E6-A18D-AF28E319C97E}"/>
              </a:ext>
            </a:extLst>
          </p:cNvPr>
          <p:cNvSpPr txBox="1"/>
          <p:nvPr/>
        </p:nvSpPr>
        <p:spPr>
          <a:xfrm>
            <a:off x="5663820" y="598250"/>
            <a:ext cx="324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 (user defined)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187198-D63D-4DDF-ACCC-CC4E6124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99" y="2241276"/>
            <a:ext cx="7815693" cy="260929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7B0A1F9-20CD-4BA3-A3B4-77882486E59F}"/>
              </a:ext>
            </a:extLst>
          </p:cNvPr>
          <p:cNvSpPr txBox="1"/>
          <p:nvPr/>
        </p:nvSpPr>
        <p:spPr>
          <a:xfrm>
            <a:off x="3275972" y="5715158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存放所有的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，並且創立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img_odor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兩個資料夾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7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8023CE-3EFE-4BDA-BC0D-6BAD6B64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0609BCA-625F-4007-A7DA-4DA057B2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51C1645-63C0-4C78-949E-D87DF9A08E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40" y="1342152"/>
            <a:ext cx="922023" cy="8355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D0348A1-BE29-4E4A-A3A2-C0293243E0C7}"/>
              </a:ext>
            </a:extLst>
          </p:cNvPr>
          <p:cNvSpPr txBox="1"/>
          <p:nvPr/>
        </p:nvSpPr>
        <p:spPr>
          <a:xfrm>
            <a:off x="6411581" y="1531017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CCA309-8260-4FF0-B36F-BB7BF77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61" y="3051839"/>
            <a:ext cx="9173239" cy="121832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02690A5-F522-4F2D-A355-CB3339453275}"/>
              </a:ext>
            </a:extLst>
          </p:cNvPr>
          <p:cNvSpPr txBox="1"/>
          <p:nvPr/>
        </p:nvSpPr>
        <p:spPr>
          <a:xfrm>
            <a:off x="2137224" y="5760642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在新建的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資料夾下，創建各個氣味的資料夾名稱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注意，命名有順序差異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8309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733A5D-1CE2-47A1-841A-77BCE402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91A9D6-6023-4C33-BACC-5DD5B1E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265D5DF-7437-42B7-AE4A-CFF3D4335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54" y="2114462"/>
            <a:ext cx="922023" cy="8355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989761-70A6-46F7-8FBE-2F2CD3B2DB87}"/>
              </a:ext>
            </a:extLst>
          </p:cNvPr>
          <p:cNvSpPr txBox="1"/>
          <p:nvPr/>
        </p:nvSpPr>
        <p:spPr>
          <a:xfrm>
            <a:off x="7827094" y="2339547"/>
            <a:ext cx="332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ABCDE (user defined)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B78547-BCA8-47C2-9483-0EFC76FF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85" y="3586241"/>
            <a:ext cx="5325218" cy="8573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533E78F-8069-4B19-822C-833E6500940C}"/>
              </a:ext>
            </a:extLst>
          </p:cNvPr>
          <p:cNvSpPr txBox="1"/>
          <p:nvPr/>
        </p:nvSpPr>
        <p:spPr>
          <a:xfrm>
            <a:off x="1617851" y="5262397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在每個氣味的資料夾內創建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個資料夾如附圖，並在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資料夾內放入此氣味的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raw data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在這邊是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0819_0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的氣味，因此放入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0819_0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raw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643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E2C29BC-D48C-4F5A-9A11-8A7C6527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AA70189-39B8-4182-9FDA-751EBD1ADB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66" y="3032279"/>
            <a:ext cx="922023" cy="8355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8B1261-7EEE-4E28-AE10-61C30EA2FF82}"/>
              </a:ext>
            </a:extLst>
          </p:cNvPr>
          <p:cNvSpPr txBox="1"/>
          <p:nvPr/>
        </p:nvSpPr>
        <p:spPr>
          <a:xfrm>
            <a:off x="8910851" y="3185358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D26AD2-A91D-4B73-9E13-305789FF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637" y="4082203"/>
            <a:ext cx="7409076" cy="206886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76D724-1D5D-417C-B8A2-00AA59344926}"/>
              </a:ext>
            </a:extLst>
          </p:cNvPr>
          <p:cNvSpPr txBox="1"/>
          <p:nvPr/>
        </p:nvSpPr>
        <p:spPr>
          <a:xfrm>
            <a:off x="1321774" y="2709113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如上一頁所說，在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內放入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raw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其餘兩個資料夾保持為空即可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95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CC26971-664C-4190-94E6-EB89BBA6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DD9850D-3CF6-4734-AC27-112A757D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D653AF-1767-4E9F-977C-1DCCC3755F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97" y="5554683"/>
            <a:ext cx="922023" cy="8355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F991912-BC6F-4D5D-96B9-230749E3BF6C}"/>
              </a:ext>
            </a:extLst>
          </p:cNvPr>
          <p:cNvSpPr txBox="1"/>
          <p:nvPr/>
        </p:nvSpPr>
        <p:spPr>
          <a:xfrm>
            <a:off x="6411581" y="5785397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img_odor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2CB60B-E182-4855-AFA2-EE07A0E7E324}"/>
              </a:ext>
            </a:extLst>
          </p:cNvPr>
          <p:cNvSpPr txBox="1"/>
          <p:nvPr/>
        </p:nvSpPr>
        <p:spPr>
          <a:xfrm>
            <a:off x="1321774" y="2709113"/>
            <a:ext cx="907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回到第一層創立的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img_odor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資料夾，在裡面放入已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regist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過的各個氣味第一張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tif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放入之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tif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檔需命名與第三層之資料夾名稱相同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即各個氣味的資料夾名稱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05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7833E-1803-4E00-9EB6-A6F301F6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1610C6-8D9A-47E5-94A2-5ABAA577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9" y="2110666"/>
            <a:ext cx="5619511" cy="366869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394A74E-E469-4248-BD9A-4C8EC1C7C9C5}"/>
              </a:ext>
            </a:extLst>
          </p:cNvPr>
          <p:cNvSpPr txBox="1"/>
          <p:nvPr/>
        </p:nvSpPr>
        <p:spPr>
          <a:xfrm>
            <a:off x="5680683" y="407328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單一氣味 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registration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3F163-A08C-4CD2-901A-EAF454C6FAFE}"/>
              </a:ext>
            </a:extLst>
          </p:cNvPr>
          <p:cNvSpPr/>
          <p:nvPr/>
        </p:nvSpPr>
        <p:spPr>
          <a:xfrm>
            <a:off x="630315" y="3213717"/>
            <a:ext cx="4980372" cy="26899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E09FA3-F645-48C2-AADE-B7070614CAA9}"/>
              </a:ext>
            </a:extLst>
          </p:cNvPr>
          <p:cNvSpPr/>
          <p:nvPr/>
        </p:nvSpPr>
        <p:spPr>
          <a:xfrm>
            <a:off x="630315" y="1986379"/>
            <a:ext cx="4980372" cy="12273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6E3B0B-6AF5-4A4A-81CE-0B785E659FCB}"/>
              </a:ext>
            </a:extLst>
          </p:cNvPr>
          <p:cNvSpPr txBox="1"/>
          <p:nvPr/>
        </p:nvSpPr>
        <p:spPr>
          <a:xfrm>
            <a:off x="5680683" y="24153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不同氣味相互校正</a:t>
            </a:r>
          </a:p>
        </p:txBody>
      </p:sp>
    </p:spTree>
    <p:extLst>
      <p:ext uri="{BB962C8B-B14F-4D97-AF65-F5344CB8AC3E}">
        <p14:creationId xmlns:p14="http://schemas.microsoft.com/office/powerpoint/2010/main" val="8179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使用者可更換名稱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把所有的程式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 file)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放在此處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把所有要處理的子資料夾都放在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/ABCDE/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把要處理的子資料夾影像都整理到此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/ABCDE/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singleodor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單一氣味跑出來的結果會存放於此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只要先新增此空資料夾即可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/ABCDE/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alignodor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最後所有氣味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好的結果會存放於此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只要先新增此空資料夾即可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img_odor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把所有氣味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regist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完的第一張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檔都複製到此處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所有氣味用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資料夾安排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166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飛機雲">
  <a:themeElements>
    <a:clrScheme name="自訂 3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755DD9"/>
      </a:accent1>
      <a:accent2>
        <a:srgbClr val="9B57D3"/>
      </a:accent2>
      <a:accent3>
        <a:srgbClr val="92278F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Lab_template</Template>
  <TotalTime>153</TotalTime>
  <Words>452</Words>
  <Application>Microsoft Office PowerPoint</Application>
  <PresentationFormat>寬螢幕</PresentationFormat>
  <Paragraphs>59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Cambria</vt:lpstr>
      <vt:lpstr>Times New Roman</vt:lpstr>
      <vt:lpstr>Wingdings</vt:lpstr>
      <vt:lpstr>飛機雲</vt:lpstr>
      <vt:lpstr> 使用說明</vt:lpstr>
      <vt:lpstr>資料夾安排</vt:lpstr>
      <vt:lpstr>範例</vt:lpstr>
      <vt:lpstr>範例</vt:lpstr>
      <vt:lpstr>範例</vt:lpstr>
      <vt:lpstr>範例</vt:lpstr>
      <vt:lpstr>PowerPoint 簡報</vt:lpstr>
      <vt:lpstr>程式說明</vt:lpstr>
      <vt:lpstr>資料夾安排 all</vt:lpstr>
      <vt:lpstr>執行方法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使用說明</dc:title>
  <dc:creator>Ching</dc:creator>
  <cp:lastModifiedBy>ess</cp:lastModifiedBy>
  <cp:revision>16</cp:revision>
  <dcterms:created xsi:type="dcterms:W3CDTF">2018-01-04T13:56:08Z</dcterms:created>
  <dcterms:modified xsi:type="dcterms:W3CDTF">2022-09-07T06:51:29Z</dcterms:modified>
</cp:coreProperties>
</file>