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B342D3-0759-4482-B82D-F9BA6C225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A1DCAE7-9558-4EDE-875B-4786466A5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D6A6FD-3049-4D3F-88E7-BEC23CD60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2EA1-D11B-4AEB-B169-F432B1F946B6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AB2AF8-08C4-46DA-95E7-FD42D3340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D5924D-62B3-4AE6-A5B6-212CCBC5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FA79-622F-4382-9F69-41A76E44D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59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A46F69-39BD-4226-9227-54375C71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BFBE59-A88C-47E7-8A16-8ECFAB166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FBB35F-EF2C-46D4-AC6C-CB67B6EE8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2EA1-D11B-4AEB-B169-F432B1F946B6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CEEEE4-FF17-45BF-8489-F1BD41AD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6B96DB-E995-4846-98C0-271CBA96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FA79-622F-4382-9F69-41A76E44D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01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FBB7E1D-A5D8-45D3-884F-349865748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4932F33-1D2E-4D10-A74B-514F50857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4B86AB-09F2-46E0-9DCA-B9F3ED137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2EA1-D11B-4AEB-B169-F432B1F946B6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A946A7-CAD4-4EC5-A9EF-8D1602E3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27F975-C6F6-4984-8F3D-0AE3E6CC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FA79-622F-4382-9F69-41A76E44D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12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40937B-D2F5-4473-999B-C5BFCEC5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B57215-3418-45CB-BFC8-521179A1F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B16332-BCA6-4D1A-80D0-4B4EBE48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2EA1-D11B-4AEB-B169-F432B1F946B6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53594E-599E-4A62-866C-73D1C32F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19E72E-A36F-4E78-93AA-1EFFBAB05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FA79-622F-4382-9F69-41A76E44D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31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85A6F3-7831-4DDC-A04D-D1B7DE3C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B1EEFE-8983-454B-AF00-77190A696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658E03-5E07-4AA2-BADB-02AE408B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2EA1-D11B-4AEB-B169-F432B1F946B6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B77261-073B-472C-9400-4ACA93EEF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0480CA-2A35-4F39-980F-5D5D3284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FA79-622F-4382-9F69-41A76E44D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1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C6EE61-2F29-4A61-B142-BF47DBE9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B7BB6B-EB72-4998-B619-C97E8B986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2482EC-CEFA-40BC-95CD-CE7552F5C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EB1F1D-C81A-4B11-BDF6-B0E138B4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2EA1-D11B-4AEB-B169-F432B1F946B6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4861CD-326A-486F-9657-D43C1646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7A975D-A0A1-4845-956D-76ACF3F1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FA79-622F-4382-9F69-41A76E44D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34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FBCB9C-C6B3-46E3-A0FD-3D0DA391A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4D1513-4E33-4719-893B-CC3C16A97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8407ED-EFF8-438C-BDB9-CF2D50DF0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3EC0F7E-6B0A-439C-AE81-694E8BB35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9B640FD-A4F2-49BF-B74B-855037386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49F7BAA-2829-4FCD-B3D1-139E6D86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2EA1-D11B-4AEB-B169-F432B1F946B6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CAC7AF-C089-46C0-B3A7-CAFEAB5F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AF1D701-B41B-4B7C-A4F4-85BD78EB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FA79-622F-4382-9F69-41A76E44D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83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53BE34-BD3C-470B-B2DA-B0DB030B3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DD79C5F-40DC-4622-B76D-A87978C3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2EA1-D11B-4AEB-B169-F432B1F946B6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F537DE8-4E54-479F-9155-4B454D80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924BCF-2D71-42DC-94FD-9DB053F1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FA79-622F-4382-9F69-41A76E44D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31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FCB0B37-898B-4470-A747-F3598A3A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2EA1-D11B-4AEB-B169-F432B1F946B6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39843EE-41A2-431E-A243-207BDED06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0E6B6C-0DFA-4657-A398-0A9DA6E3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FA79-622F-4382-9F69-41A76E44D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16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164EA1-2E84-4B8D-9BAE-F7A3F56B5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24328E-7CC7-482C-BE74-816737C53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130F3A-1DAA-4455-908C-03A9A2F53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E20463-AE7D-48D0-B5E2-EA20A883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2EA1-D11B-4AEB-B169-F432B1F946B6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83756A-FE5E-411B-9CC3-D83B059C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15C203-089F-4F0A-B635-5716D28C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FA79-622F-4382-9F69-41A76E44D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52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5B7078-CC07-4855-B482-EF1BA38C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05BCF28-58F0-407C-B192-C103F123F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B38B4C-068C-4DD5-BC77-92CBF9FFD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AD7E9E-DF95-4557-B7FC-B1DC1FB05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2EA1-D11B-4AEB-B169-F432B1F946B6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2808C6-50F2-4BC3-B571-5EAD5A8B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92FEA7-542C-4D13-801D-F9317E0F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FA79-622F-4382-9F69-41A76E44D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50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2B69585-57CA-4896-B46A-5B62A1DA2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1E2393-3A9A-48FD-AEE7-938974B4C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F56E47-E392-4CD5-9EE7-60B7F7BEA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D2EA1-D11B-4AEB-B169-F432B1F946B6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388D99-8713-4AF8-B4F8-20E076969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0F2658-2089-4F07-AAC2-FF59E2F11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AFA79-622F-4382-9F69-41A76E44D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80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BE8F336-CC1B-47C3-BA4C-9EF68E065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6" y="447259"/>
            <a:ext cx="10726647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5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E0C01774-3475-42FF-968A-2D131D8E0A7C}"/>
              </a:ext>
            </a:extLst>
          </p:cNvPr>
          <p:cNvGrpSpPr/>
          <p:nvPr/>
        </p:nvGrpSpPr>
        <p:grpSpPr>
          <a:xfrm>
            <a:off x="332202" y="0"/>
            <a:ext cx="9821888" cy="6858000"/>
            <a:chOff x="332202" y="0"/>
            <a:chExt cx="9821888" cy="685800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63AF1F52-E685-4E2D-9F8D-074C79625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202" y="0"/>
              <a:ext cx="9821888" cy="6858000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86AB86DC-7E60-4E3B-82FF-66E6D00A9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9526" y="1961370"/>
              <a:ext cx="638264" cy="666843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FAFEE5D9-769F-41EA-AF5B-9CF7F7B85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5498" y="1961370"/>
              <a:ext cx="638264" cy="666843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EBB810E-83CE-4579-AEF9-0A649E64C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6373" y="1847070"/>
              <a:ext cx="638264" cy="666843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F3D936B6-EDF3-4776-BA2B-9B29AB32D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9800" y="2409091"/>
              <a:ext cx="638264" cy="666843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287F87A7-BFFC-496B-AAF0-035480DDE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21334" y="2328149"/>
              <a:ext cx="295316" cy="371527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63364912-A7AC-4B41-93AD-E7FE5677D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80640" y="2328149"/>
              <a:ext cx="295316" cy="371527"/>
            </a:xfrm>
            <a:prstGeom prst="rect">
              <a:avLst/>
            </a:prstGeom>
          </p:spPr>
        </p:pic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A537B9B2-2DFD-4766-9C1F-BA9142B83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41000" y="2513912"/>
              <a:ext cx="295316" cy="371527"/>
            </a:xfrm>
            <a:prstGeom prst="rect">
              <a:avLst/>
            </a:prstGeom>
          </p:spPr>
        </p:pic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C008E7C1-2FA0-4170-A346-3638A465E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31047" y="2843943"/>
              <a:ext cx="295316" cy="371527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D4E234C9-7CC9-4673-A6C6-5B057D69B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17041" y="2972675"/>
              <a:ext cx="295316" cy="371527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2B359E6F-DECC-4D64-B9A2-0216584D5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45342" y="3057473"/>
              <a:ext cx="295316" cy="371527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FD1562E6-59F3-4AB2-AFA5-F04FEAF1A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85024" y="1634115"/>
              <a:ext cx="295316" cy="371527"/>
            </a:xfrm>
            <a:prstGeom prst="rect">
              <a:avLst/>
            </a:prstGeom>
          </p:spPr>
        </p:pic>
      </p:grpSp>
      <p:pic>
        <p:nvPicPr>
          <p:cNvPr id="25" name="圖片 24">
            <a:extLst>
              <a:ext uri="{FF2B5EF4-FFF2-40B4-BE49-F238E27FC236}">
                <a16:creationId xmlns:a16="http://schemas.microsoft.com/office/drawing/2014/main" id="{3B23830B-7049-451E-8C9C-524E70199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898179" y="-1375183"/>
            <a:ext cx="5455140" cy="890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ED084BB-ED20-47A7-991E-7712FE57B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80" b="96069" l="5556" r="94167">
                        <a14:foregroundMark x1="45000" y1="10319" x2="53056" y2="13514"/>
                        <a14:foregroundMark x1="47222" y1="9337" x2="51944" y2="12285"/>
                        <a14:foregroundMark x1="48056" y1="7617" x2="50833" y2="7617"/>
                        <a14:foregroundMark x1="50556" y1="7125" x2="49167" y2="6880"/>
                        <a14:foregroundMark x1="10278" y1="35135" x2="10556" y2="37346"/>
                        <a14:foregroundMark x1="8056" y1="35627" x2="11111" y2="35135"/>
                        <a14:foregroundMark x1="42450" y1="92213" x2="47222" y2="87224"/>
                        <a14:foregroundMark x1="47222" y1="87224" x2="42685" y2="92384"/>
                        <a14:backgroundMark x1="95278" y1="34644" x2="95000" y2="32432"/>
                        <a14:backgroundMark x1="95833" y1="32187" x2="91111" y2="35135"/>
                        <a14:backgroundMark x1="4444" y1="85504" x2="10278" y2="89681"/>
                        <a14:backgroundMark x1="37222" y1="95086" x2="41944" y2="98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32" y="1728055"/>
            <a:ext cx="3429000" cy="387667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2F7089C-D324-464E-877D-21460CF746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070" y="2927838"/>
            <a:ext cx="2286000" cy="2286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CBC08F8-1814-49F4-96ED-97BE95F8C9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974" y="1666508"/>
            <a:ext cx="24765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4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0</Words>
  <Application>Microsoft Office PowerPoint</Application>
  <PresentationFormat>寬螢幕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沈芷婷</dc:creator>
  <cp:lastModifiedBy>沈芷婷</cp:lastModifiedBy>
  <cp:revision>6</cp:revision>
  <dcterms:created xsi:type="dcterms:W3CDTF">2022-06-10T13:10:41Z</dcterms:created>
  <dcterms:modified xsi:type="dcterms:W3CDTF">2022-06-10T17:54:57Z</dcterms:modified>
</cp:coreProperties>
</file>