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_rels/presentation.xml.rels" ContentType="application/vnd.openxmlformats-package.relationships+xml"/>
  <Override PartName="/ppt/media/image2.png" ContentType="image/png"/>
  <Override PartName="/ppt/media/image1.png" ContentType="image/png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ja-JP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Yu Gothic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ja-JP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Yu Gothic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ja-JP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Yu Gothic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ja-JP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Yu Gothic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ja-JP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Yu Gothic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ja-JP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Yu Gothic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ja-JP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Yu Gothic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ja-JP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Yu Gothic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ja-JP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Yu Gothic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ja-JP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Yu Gothic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ja-JP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Yu Gothic"/>
            </a:endParaRPr>
          </a:p>
        </p:txBody>
      </p:sp>
      <p:pic>
        <p:nvPicPr>
          <p:cNvPr id="35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6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ja-JP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Yu Gothic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ja-JP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Yu Gothic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ja-JP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Yu Gothic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ja-JP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Yu Gothic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ja-JP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Yu Gothic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ja-JP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Yu Gothic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ja-JP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Yu Gothic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ja-JP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Yu Gothic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ja-JP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Yu Gothic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ja-JP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Yu Gothic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ja-JP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Yu Gothic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ja-JP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Yu Gothic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ja-JP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Yu Gothic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ja-JP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Yu Gothic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ja-JP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Yu Gothic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ja-JP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Yu Gothic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ja-JP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Yu Gothic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ja-JP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Yu Gothic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ja-JP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Yu Gothic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Yu Gothic"/>
              </a:rPr>
              <a:t>7/8/19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4B83244F-3C32-4D1C-9098-CD33DE80CB44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Yu Gothic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Line 1"/>
          <p:cNvSpPr/>
          <p:nvPr/>
        </p:nvSpPr>
        <p:spPr>
          <a:xfrm flipV="1">
            <a:off x="132480" y="990360"/>
            <a:ext cx="360" cy="17028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8" name="Line 2"/>
          <p:cNvSpPr/>
          <p:nvPr/>
        </p:nvSpPr>
        <p:spPr>
          <a:xfrm flipV="1">
            <a:off x="172080" y="990360"/>
            <a:ext cx="360" cy="170280"/>
          </a:xfrm>
          <a:prstGeom prst="line">
            <a:avLst/>
          </a:prstGeom>
          <a:ln>
            <a:solidFill>
              <a:srgbClr val="000000"/>
            </a:solidFill>
            <a:custDash>
              <a:ds d="300000" sp="100000"/>
            </a:custDash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9" name="Line 3"/>
          <p:cNvSpPr/>
          <p:nvPr/>
        </p:nvSpPr>
        <p:spPr>
          <a:xfrm flipV="1">
            <a:off x="4151160" y="3310560"/>
            <a:ext cx="360" cy="17028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0" name="Line 4"/>
          <p:cNvSpPr/>
          <p:nvPr/>
        </p:nvSpPr>
        <p:spPr>
          <a:xfrm flipV="1">
            <a:off x="4191120" y="3310560"/>
            <a:ext cx="360" cy="17028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1" name="Line 5"/>
          <p:cNvSpPr/>
          <p:nvPr/>
        </p:nvSpPr>
        <p:spPr>
          <a:xfrm>
            <a:off x="132480" y="1160640"/>
            <a:ext cx="4018680" cy="2320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2" name="Line 6"/>
          <p:cNvSpPr/>
          <p:nvPr/>
        </p:nvSpPr>
        <p:spPr>
          <a:xfrm>
            <a:off x="132480" y="990360"/>
            <a:ext cx="4018680" cy="2320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3" name="Line 7"/>
          <p:cNvSpPr/>
          <p:nvPr/>
        </p:nvSpPr>
        <p:spPr>
          <a:xfrm>
            <a:off x="172080" y="1160640"/>
            <a:ext cx="4019040" cy="2320200"/>
          </a:xfrm>
          <a:prstGeom prst="line">
            <a:avLst/>
          </a:prstGeom>
          <a:ln>
            <a:solidFill>
              <a:srgbClr val="000000"/>
            </a:solidFill>
            <a:custDash>
              <a:ds d="300000" sp="100000"/>
            </a:custDash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4" name="Line 8"/>
          <p:cNvSpPr/>
          <p:nvPr/>
        </p:nvSpPr>
        <p:spPr>
          <a:xfrm>
            <a:off x="172080" y="990360"/>
            <a:ext cx="4019040" cy="2320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5" name="Line 9"/>
          <p:cNvSpPr/>
          <p:nvPr/>
        </p:nvSpPr>
        <p:spPr>
          <a:xfrm>
            <a:off x="132480" y="1160640"/>
            <a:ext cx="39600" cy="360"/>
          </a:xfrm>
          <a:prstGeom prst="line">
            <a:avLst/>
          </a:prstGeom>
          <a:ln>
            <a:solidFill>
              <a:srgbClr val="000000"/>
            </a:solidFill>
            <a:custDash>
              <a:ds d="300000" sp="100000"/>
            </a:custDash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6" name="Line 10"/>
          <p:cNvSpPr/>
          <p:nvPr/>
        </p:nvSpPr>
        <p:spPr>
          <a:xfrm>
            <a:off x="4151160" y="3480840"/>
            <a:ext cx="3996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7" name="Line 11"/>
          <p:cNvSpPr/>
          <p:nvPr/>
        </p:nvSpPr>
        <p:spPr>
          <a:xfrm>
            <a:off x="132480" y="990360"/>
            <a:ext cx="39600" cy="3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8" name="Line 12"/>
          <p:cNvSpPr/>
          <p:nvPr/>
        </p:nvSpPr>
        <p:spPr>
          <a:xfrm>
            <a:off x="4151160" y="3310560"/>
            <a:ext cx="3996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9" name="CustomShape 13"/>
          <p:cNvSpPr/>
          <p:nvPr/>
        </p:nvSpPr>
        <p:spPr>
          <a:xfrm>
            <a:off x="914400" y="914400"/>
            <a:ext cx="105444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b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18x701x11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Line 14"/>
          <p:cNvSpPr/>
          <p:nvPr/>
        </p:nvSpPr>
        <p:spPr>
          <a:xfrm flipV="1">
            <a:off x="4663800" y="1959840"/>
            <a:ext cx="360" cy="849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1" name="Line 15"/>
          <p:cNvSpPr/>
          <p:nvPr/>
        </p:nvSpPr>
        <p:spPr>
          <a:xfrm flipV="1">
            <a:off x="4685760" y="1959840"/>
            <a:ext cx="0" cy="84960"/>
          </a:xfrm>
          <a:prstGeom prst="line">
            <a:avLst/>
          </a:prstGeom>
          <a:ln>
            <a:solidFill>
              <a:srgbClr val="000000"/>
            </a:solidFill>
            <a:custDash>
              <a:ds d="300000" sp="100000"/>
            </a:custDash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2" name="Line 16"/>
          <p:cNvSpPr/>
          <p:nvPr/>
        </p:nvSpPr>
        <p:spPr>
          <a:xfrm flipV="1">
            <a:off x="5472000" y="2426040"/>
            <a:ext cx="360" cy="8532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3" name="Line 17"/>
          <p:cNvSpPr/>
          <p:nvPr/>
        </p:nvSpPr>
        <p:spPr>
          <a:xfrm flipV="1">
            <a:off x="5493960" y="2426040"/>
            <a:ext cx="360" cy="8532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4" name="Line 18"/>
          <p:cNvSpPr/>
          <p:nvPr/>
        </p:nvSpPr>
        <p:spPr>
          <a:xfrm>
            <a:off x="4663800" y="2044800"/>
            <a:ext cx="808200" cy="4665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5" name="Line 19"/>
          <p:cNvSpPr/>
          <p:nvPr/>
        </p:nvSpPr>
        <p:spPr>
          <a:xfrm>
            <a:off x="4663800" y="1959840"/>
            <a:ext cx="808200" cy="466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6" name="Line 20"/>
          <p:cNvSpPr/>
          <p:nvPr/>
        </p:nvSpPr>
        <p:spPr>
          <a:xfrm>
            <a:off x="4685760" y="2044800"/>
            <a:ext cx="808200" cy="466560"/>
          </a:xfrm>
          <a:prstGeom prst="line">
            <a:avLst/>
          </a:prstGeom>
          <a:ln>
            <a:solidFill>
              <a:srgbClr val="000000"/>
            </a:solidFill>
            <a:custDash>
              <a:ds d="300000" sp="100000"/>
            </a:custDash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7" name="Line 21"/>
          <p:cNvSpPr/>
          <p:nvPr/>
        </p:nvSpPr>
        <p:spPr>
          <a:xfrm>
            <a:off x="4685760" y="1959840"/>
            <a:ext cx="808200" cy="466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8" name="Line 22"/>
          <p:cNvSpPr/>
          <p:nvPr/>
        </p:nvSpPr>
        <p:spPr>
          <a:xfrm>
            <a:off x="4663800" y="2044800"/>
            <a:ext cx="21960" cy="360"/>
          </a:xfrm>
          <a:prstGeom prst="line">
            <a:avLst/>
          </a:prstGeom>
          <a:ln>
            <a:solidFill>
              <a:srgbClr val="000000"/>
            </a:solidFill>
            <a:custDash>
              <a:ds d="300000" sp="100000"/>
            </a:custDash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9" name="Line 23"/>
          <p:cNvSpPr/>
          <p:nvPr/>
        </p:nvSpPr>
        <p:spPr>
          <a:xfrm>
            <a:off x="5472000" y="2511360"/>
            <a:ext cx="21960" cy="3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60" name="Line 24"/>
          <p:cNvSpPr/>
          <p:nvPr/>
        </p:nvSpPr>
        <p:spPr>
          <a:xfrm>
            <a:off x="4663800" y="1959840"/>
            <a:ext cx="2196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61" name="Line 25"/>
          <p:cNvSpPr/>
          <p:nvPr/>
        </p:nvSpPr>
        <p:spPr>
          <a:xfrm>
            <a:off x="5472000" y="2426040"/>
            <a:ext cx="21960" cy="3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62" name="CustomShape 26"/>
          <p:cNvSpPr/>
          <p:nvPr/>
        </p:nvSpPr>
        <p:spPr>
          <a:xfrm>
            <a:off x="4650840" y="1561680"/>
            <a:ext cx="85608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b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9x141x4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Line 27"/>
          <p:cNvSpPr/>
          <p:nvPr/>
        </p:nvSpPr>
        <p:spPr>
          <a:xfrm flipV="1">
            <a:off x="5966640" y="1959840"/>
            <a:ext cx="360" cy="849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64" name="Line 28"/>
          <p:cNvSpPr/>
          <p:nvPr/>
        </p:nvSpPr>
        <p:spPr>
          <a:xfrm flipV="1">
            <a:off x="6016680" y="1959840"/>
            <a:ext cx="360" cy="84960"/>
          </a:xfrm>
          <a:prstGeom prst="line">
            <a:avLst/>
          </a:prstGeom>
          <a:ln>
            <a:solidFill>
              <a:srgbClr val="000000"/>
            </a:solidFill>
            <a:custDash>
              <a:ds d="300000" sp="100000"/>
            </a:custDash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65" name="Line 29"/>
          <p:cNvSpPr/>
          <p:nvPr/>
        </p:nvSpPr>
        <p:spPr>
          <a:xfrm flipV="1">
            <a:off x="6774840" y="2426040"/>
            <a:ext cx="360" cy="8532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66" name="Line 30"/>
          <p:cNvSpPr/>
          <p:nvPr/>
        </p:nvSpPr>
        <p:spPr>
          <a:xfrm flipV="1">
            <a:off x="6825240" y="2426040"/>
            <a:ext cx="0" cy="8532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67" name="Line 31"/>
          <p:cNvSpPr/>
          <p:nvPr/>
        </p:nvSpPr>
        <p:spPr>
          <a:xfrm>
            <a:off x="5966640" y="2044800"/>
            <a:ext cx="808200" cy="4665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68" name="Line 32"/>
          <p:cNvSpPr/>
          <p:nvPr/>
        </p:nvSpPr>
        <p:spPr>
          <a:xfrm>
            <a:off x="5966640" y="1959840"/>
            <a:ext cx="808200" cy="466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69" name="Line 33"/>
          <p:cNvSpPr/>
          <p:nvPr/>
        </p:nvSpPr>
        <p:spPr>
          <a:xfrm>
            <a:off x="6016680" y="2044800"/>
            <a:ext cx="808560" cy="466560"/>
          </a:xfrm>
          <a:prstGeom prst="line">
            <a:avLst/>
          </a:prstGeom>
          <a:ln>
            <a:solidFill>
              <a:srgbClr val="000000"/>
            </a:solidFill>
            <a:custDash>
              <a:ds d="300000" sp="100000"/>
            </a:custDash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0" name="Line 34"/>
          <p:cNvSpPr/>
          <p:nvPr/>
        </p:nvSpPr>
        <p:spPr>
          <a:xfrm>
            <a:off x="6016680" y="1959840"/>
            <a:ext cx="808560" cy="466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1" name="Line 35"/>
          <p:cNvSpPr/>
          <p:nvPr/>
        </p:nvSpPr>
        <p:spPr>
          <a:xfrm>
            <a:off x="5966640" y="2044800"/>
            <a:ext cx="50040" cy="360"/>
          </a:xfrm>
          <a:prstGeom prst="line">
            <a:avLst/>
          </a:prstGeom>
          <a:ln>
            <a:solidFill>
              <a:srgbClr val="000000"/>
            </a:solidFill>
            <a:custDash>
              <a:ds d="300000" sp="100000"/>
            </a:custDash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2" name="Line 36"/>
          <p:cNvSpPr/>
          <p:nvPr/>
        </p:nvSpPr>
        <p:spPr>
          <a:xfrm>
            <a:off x="6774840" y="2511360"/>
            <a:ext cx="50400" cy="3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3" name="Line 37"/>
          <p:cNvSpPr/>
          <p:nvPr/>
        </p:nvSpPr>
        <p:spPr>
          <a:xfrm>
            <a:off x="5966640" y="1959840"/>
            <a:ext cx="5004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4" name="Line 38"/>
          <p:cNvSpPr/>
          <p:nvPr/>
        </p:nvSpPr>
        <p:spPr>
          <a:xfrm>
            <a:off x="6774840" y="2426040"/>
            <a:ext cx="50400" cy="3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5" name="CustomShape 39"/>
          <p:cNvSpPr/>
          <p:nvPr/>
        </p:nvSpPr>
        <p:spPr>
          <a:xfrm>
            <a:off x="5918400" y="1561680"/>
            <a:ext cx="95544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b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9x141x16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Line 40"/>
          <p:cNvSpPr/>
          <p:nvPr/>
        </p:nvSpPr>
        <p:spPr>
          <a:xfrm flipV="1">
            <a:off x="7297920" y="2077200"/>
            <a:ext cx="360" cy="849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7" name="Line 41"/>
          <p:cNvSpPr/>
          <p:nvPr/>
        </p:nvSpPr>
        <p:spPr>
          <a:xfrm flipV="1">
            <a:off x="7347960" y="2077200"/>
            <a:ext cx="0" cy="84960"/>
          </a:xfrm>
          <a:prstGeom prst="line">
            <a:avLst/>
          </a:prstGeom>
          <a:ln>
            <a:solidFill>
              <a:srgbClr val="000000"/>
            </a:solidFill>
            <a:custDash>
              <a:ds d="300000" sp="100000"/>
            </a:custDash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8" name="Line 42"/>
          <p:cNvSpPr/>
          <p:nvPr/>
        </p:nvSpPr>
        <p:spPr>
          <a:xfrm flipV="1">
            <a:off x="7699320" y="2308680"/>
            <a:ext cx="360" cy="849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9" name="Line 43"/>
          <p:cNvSpPr/>
          <p:nvPr/>
        </p:nvSpPr>
        <p:spPr>
          <a:xfrm flipV="1">
            <a:off x="7749000" y="2308680"/>
            <a:ext cx="360" cy="849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80" name="Line 44"/>
          <p:cNvSpPr/>
          <p:nvPr/>
        </p:nvSpPr>
        <p:spPr>
          <a:xfrm>
            <a:off x="7297920" y="2162160"/>
            <a:ext cx="401400" cy="23148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81" name="Line 45"/>
          <p:cNvSpPr/>
          <p:nvPr/>
        </p:nvSpPr>
        <p:spPr>
          <a:xfrm>
            <a:off x="7297920" y="2077200"/>
            <a:ext cx="401400" cy="23148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82" name="Line 46"/>
          <p:cNvSpPr/>
          <p:nvPr/>
        </p:nvSpPr>
        <p:spPr>
          <a:xfrm>
            <a:off x="7347960" y="2162160"/>
            <a:ext cx="401040" cy="231480"/>
          </a:xfrm>
          <a:prstGeom prst="line">
            <a:avLst/>
          </a:prstGeom>
          <a:ln>
            <a:solidFill>
              <a:srgbClr val="000000"/>
            </a:solidFill>
            <a:custDash>
              <a:ds d="300000" sp="100000"/>
            </a:custDash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83" name="Line 47"/>
          <p:cNvSpPr/>
          <p:nvPr/>
        </p:nvSpPr>
        <p:spPr>
          <a:xfrm>
            <a:off x="7347960" y="2077200"/>
            <a:ext cx="401040" cy="23148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84" name="Line 48"/>
          <p:cNvSpPr/>
          <p:nvPr/>
        </p:nvSpPr>
        <p:spPr>
          <a:xfrm>
            <a:off x="7297920" y="2162160"/>
            <a:ext cx="50040" cy="360"/>
          </a:xfrm>
          <a:prstGeom prst="line">
            <a:avLst/>
          </a:prstGeom>
          <a:ln>
            <a:solidFill>
              <a:srgbClr val="000000"/>
            </a:solidFill>
            <a:custDash>
              <a:ds d="300000" sp="100000"/>
            </a:custDash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85" name="Line 49"/>
          <p:cNvSpPr/>
          <p:nvPr/>
        </p:nvSpPr>
        <p:spPr>
          <a:xfrm>
            <a:off x="7699320" y="2393640"/>
            <a:ext cx="49680" cy="3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86" name="Line 50"/>
          <p:cNvSpPr/>
          <p:nvPr/>
        </p:nvSpPr>
        <p:spPr>
          <a:xfrm>
            <a:off x="7297920" y="2077200"/>
            <a:ext cx="50040" cy="3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87" name="Line 51"/>
          <p:cNvSpPr/>
          <p:nvPr/>
        </p:nvSpPr>
        <p:spPr>
          <a:xfrm>
            <a:off x="7699320" y="2308680"/>
            <a:ext cx="49680" cy="3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88" name="CustomShape 52"/>
          <p:cNvSpPr/>
          <p:nvPr/>
        </p:nvSpPr>
        <p:spPr>
          <a:xfrm>
            <a:off x="7095960" y="1679040"/>
            <a:ext cx="85608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b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9x70x16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Line 53"/>
          <p:cNvSpPr/>
          <p:nvPr/>
        </p:nvSpPr>
        <p:spPr>
          <a:xfrm flipV="1">
            <a:off x="8222040" y="2103480"/>
            <a:ext cx="360" cy="6624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0" name="Line 54"/>
          <p:cNvSpPr/>
          <p:nvPr/>
        </p:nvSpPr>
        <p:spPr>
          <a:xfrm flipV="1">
            <a:off x="8297640" y="2103480"/>
            <a:ext cx="360" cy="66240"/>
          </a:xfrm>
          <a:prstGeom prst="line">
            <a:avLst/>
          </a:prstGeom>
          <a:ln>
            <a:solidFill>
              <a:srgbClr val="000000"/>
            </a:solidFill>
            <a:custDash>
              <a:ds d="300000" sp="100000"/>
            </a:custDash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1" name="Line 55"/>
          <p:cNvSpPr/>
          <p:nvPr/>
        </p:nvSpPr>
        <p:spPr>
          <a:xfrm flipV="1">
            <a:off x="8565840" y="2301480"/>
            <a:ext cx="360" cy="6624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2" name="Line 56"/>
          <p:cNvSpPr/>
          <p:nvPr/>
        </p:nvSpPr>
        <p:spPr>
          <a:xfrm flipV="1">
            <a:off x="8641440" y="2301480"/>
            <a:ext cx="360" cy="6624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3" name="Line 57"/>
          <p:cNvSpPr/>
          <p:nvPr/>
        </p:nvSpPr>
        <p:spPr>
          <a:xfrm>
            <a:off x="8222040" y="2169720"/>
            <a:ext cx="343800" cy="198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4" name="Line 58"/>
          <p:cNvSpPr/>
          <p:nvPr/>
        </p:nvSpPr>
        <p:spPr>
          <a:xfrm>
            <a:off x="8222040" y="2103480"/>
            <a:ext cx="343800" cy="198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5" name="Line 59"/>
          <p:cNvSpPr/>
          <p:nvPr/>
        </p:nvSpPr>
        <p:spPr>
          <a:xfrm>
            <a:off x="8297640" y="2169720"/>
            <a:ext cx="343800" cy="198000"/>
          </a:xfrm>
          <a:prstGeom prst="line">
            <a:avLst/>
          </a:prstGeom>
          <a:ln>
            <a:solidFill>
              <a:srgbClr val="000000"/>
            </a:solidFill>
            <a:custDash>
              <a:ds d="300000" sp="100000"/>
            </a:custDash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6" name="Line 60"/>
          <p:cNvSpPr/>
          <p:nvPr/>
        </p:nvSpPr>
        <p:spPr>
          <a:xfrm>
            <a:off x="8297640" y="2103480"/>
            <a:ext cx="343800" cy="198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7" name="Line 61"/>
          <p:cNvSpPr/>
          <p:nvPr/>
        </p:nvSpPr>
        <p:spPr>
          <a:xfrm>
            <a:off x="8222040" y="2169720"/>
            <a:ext cx="75600" cy="0"/>
          </a:xfrm>
          <a:prstGeom prst="line">
            <a:avLst/>
          </a:prstGeom>
          <a:ln>
            <a:solidFill>
              <a:srgbClr val="000000"/>
            </a:solidFill>
            <a:custDash>
              <a:ds d="300000" sp="100000"/>
            </a:custDash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8" name="Line 62"/>
          <p:cNvSpPr/>
          <p:nvPr/>
        </p:nvSpPr>
        <p:spPr>
          <a:xfrm>
            <a:off x="8565840" y="2367720"/>
            <a:ext cx="75600" cy="3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9" name="Line 63"/>
          <p:cNvSpPr/>
          <p:nvPr/>
        </p:nvSpPr>
        <p:spPr>
          <a:xfrm>
            <a:off x="8222040" y="2103480"/>
            <a:ext cx="756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00" name="Line 64"/>
          <p:cNvSpPr/>
          <p:nvPr/>
        </p:nvSpPr>
        <p:spPr>
          <a:xfrm>
            <a:off x="8565840" y="2301480"/>
            <a:ext cx="75600" cy="3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01" name="CustomShape 65"/>
          <p:cNvSpPr/>
          <p:nvPr/>
        </p:nvSpPr>
        <p:spPr>
          <a:xfrm>
            <a:off x="8004240" y="1704960"/>
            <a:ext cx="85608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b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7x60x32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Line 66"/>
          <p:cNvSpPr/>
          <p:nvPr/>
        </p:nvSpPr>
        <p:spPr>
          <a:xfrm flipV="1">
            <a:off x="9114480" y="2103480"/>
            <a:ext cx="360" cy="6624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03" name="Line 67"/>
          <p:cNvSpPr/>
          <p:nvPr/>
        </p:nvSpPr>
        <p:spPr>
          <a:xfrm flipV="1">
            <a:off x="9190080" y="2103480"/>
            <a:ext cx="360" cy="66240"/>
          </a:xfrm>
          <a:prstGeom prst="line">
            <a:avLst/>
          </a:prstGeom>
          <a:ln>
            <a:solidFill>
              <a:srgbClr val="000000"/>
            </a:solidFill>
            <a:custDash>
              <a:ds d="300000" sp="100000"/>
            </a:custDash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04" name="Line 68"/>
          <p:cNvSpPr/>
          <p:nvPr/>
        </p:nvSpPr>
        <p:spPr>
          <a:xfrm flipV="1">
            <a:off x="9458280" y="2301480"/>
            <a:ext cx="360" cy="6624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05" name="Line 69"/>
          <p:cNvSpPr/>
          <p:nvPr/>
        </p:nvSpPr>
        <p:spPr>
          <a:xfrm flipV="1">
            <a:off x="9533880" y="2301480"/>
            <a:ext cx="360" cy="6624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06" name="Line 70"/>
          <p:cNvSpPr/>
          <p:nvPr/>
        </p:nvSpPr>
        <p:spPr>
          <a:xfrm>
            <a:off x="9114480" y="2169720"/>
            <a:ext cx="343800" cy="198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07" name="Line 71"/>
          <p:cNvSpPr/>
          <p:nvPr/>
        </p:nvSpPr>
        <p:spPr>
          <a:xfrm>
            <a:off x="9114480" y="2103480"/>
            <a:ext cx="343800" cy="198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08" name="Line 72"/>
          <p:cNvSpPr/>
          <p:nvPr/>
        </p:nvSpPr>
        <p:spPr>
          <a:xfrm>
            <a:off x="9190080" y="2169720"/>
            <a:ext cx="343800" cy="198000"/>
          </a:xfrm>
          <a:prstGeom prst="line">
            <a:avLst/>
          </a:prstGeom>
          <a:ln>
            <a:solidFill>
              <a:srgbClr val="000000"/>
            </a:solidFill>
            <a:custDash>
              <a:ds d="300000" sp="100000"/>
            </a:custDash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09" name="Line 73"/>
          <p:cNvSpPr/>
          <p:nvPr/>
        </p:nvSpPr>
        <p:spPr>
          <a:xfrm>
            <a:off x="9190080" y="2103480"/>
            <a:ext cx="343800" cy="198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10" name="Line 74"/>
          <p:cNvSpPr/>
          <p:nvPr/>
        </p:nvSpPr>
        <p:spPr>
          <a:xfrm>
            <a:off x="9114480" y="2169720"/>
            <a:ext cx="75600" cy="0"/>
          </a:xfrm>
          <a:prstGeom prst="line">
            <a:avLst/>
          </a:prstGeom>
          <a:ln>
            <a:solidFill>
              <a:srgbClr val="000000"/>
            </a:solidFill>
            <a:custDash>
              <a:ds d="300000" sp="100000"/>
            </a:custDash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11" name="Line 75"/>
          <p:cNvSpPr/>
          <p:nvPr/>
        </p:nvSpPr>
        <p:spPr>
          <a:xfrm>
            <a:off x="9458280" y="2367720"/>
            <a:ext cx="75600" cy="3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12" name="Line 76"/>
          <p:cNvSpPr/>
          <p:nvPr/>
        </p:nvSpPr>
        <p:spPr>
          <a:xfrm>
            <a:off x="9114480" y="2103480"/>
            <a:ext cx="756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13" name="Line 77"/>
          <p:cNvSpPr/>
          <p:nvPr/>
        </p:nvSpPr>
        <p:spPr>
          <a:xfrm>
            <a:off x="9458280" y="2301480"/>
            <a:ext cx="75600" cy="3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14" name="CustomShape 78"/>
          <p:cNvSpPr/>
          <p:nvPr/>
        </p:nvSpPr>
        <p:spPr>
          <a:xfrm>
            <a:off x="8896680" y="1704960"/>
            <a:ext cx="85608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b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7x60x32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Line 79"/>
          <p:cNvSpPr/>
          <p:nvPr/>
        </p:nvSpPr>
        <p:spPr>
          <a:xfrm flipV="1">
            <a:off x="10006920" y="2103480"/>
            <a:ext cx="0" cy="6624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16" name="Line 80"/>
          <p:cNvSpPr/>
          <p:nvPr/>
        </p:nvSpPr>
        <p:spPr>
          <a:xfrm flipV="1">
            <a:off x="10056600" y="2103480"/>
            <a:ext cx="360" cy="66240"/>
          </a:xfrm>
          <a:prstGeom prst="line">
            <a:avLst/>
          </a:prstGeom>
          <a:ln>
            <a:solidFill>
              <a:srgbClr val="000000"/>
            </a:solidFill>
            <a:custDash>
              <a:ds d="300000" sp="100000"/>
            </a:custDash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17" name="Line 81"/>
          <p:cNvSpPr/>
          <p:nvPr/>
        </p:nvSpPr>
        <p:spPr>
          <a:xfrm flipV="1">
            <a:off x="10350720" y="2301480"/>
            <a:ext cx="360" cy="6624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18" name="Line 82"/>
          <p:cNvSpPr/>
          <p:nvPr/>
        </p:nvSpPr>
        <p:spPr>
          <a:xfrm flipV="1">
            <a:off x="10400760" y="2301480"/>
            <a:ext cx="360" cy="6624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19" name="Line 83"/>
          <p:cNvSpPr/>
          <p:nvPr/>
        </p:nvSpPr>
        <p:spPr>
          <a:xfrm>
            <a:off x="10006920" y="2169720"/>
            <a:ext cx="343800" cy="198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20" name="Line 84"/>
          <p:cNvSpPr/>
          <p:nvPr/>
        </p:nvSpPr>
        <p:spPr>
          <a:xfrm>
            <a:off x="10006920" y="2103480"/>
            <a:ext cx="343800" cy="198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21" name="Line 85"/>
          <p:cNvSpPr/>
          <p:nvPr/>
        </p:nvSpPr>
        <p:spPr>
          <a:xfrm>
            <a:off x="10056600" y="2169720"/>
            <a:ext cx="344160" cy="198000"/>
          </a:xfrm>
          <a:prstGeom prst="line">
            <a:avLst/>
          </a:prstGeom>
          <a:ln>
            <a:solidFill>
              <a:srgbClr val="000000"/>
            </a:solidFill>
            <a:custDash>
              <a:ds d="300000" sp="100000"/>
            </a:custDash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22" name="Line 86"/>
          <p:cNvSpPr/>
          <p:nvPr/>
        </p:nvSpPr>
        <p:spPr>
          <a:xfrm>
            <a:off x="10056600" y="2103480"/>
            <a:ext cx="344160" cy="198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23" name="Line 87"/>
          <p:cNvSpPr/>
          <p:nvPr/>
        </p:nvSpPr>
        <p:spPr>
          <a:xfrm>
            <a:off x="10006920" y="2169720"/>
            <a:ext cx="49680" cy="0"/>
          </a:xfrm>
          <a:prstGeom prst="line">
            <a:avLst/>
          </a:prstGeom>
          <a:ln>
            <a:solidFill>
              <a:srgbClr val="000000"/>
            </a:solidFill>
            <a:custDash>
              <a:ds d="300000" sp="100000"/>
            </a:custDash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24" name="Line 88"/>
          <p:cNvSpPr/>
          <p:nvPr/>
        </p:nvSpPr>
        <p:spPr>
          <a:xfrm>
            <a:off x="10350720" y="2367720"/>
            <a:ext cx="50040" cy="3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25" name="Line 89"/>
          <p:cNvSpPr/>
          <p:nvPr/>
        </p:nvSpPr>
        <p:spPr>
          <a:xfrm>
            <a:off x="10006920" y="2103480"/>
            <a:ext cx="4968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26" name="Line 90"/>
          <p:cNvSpPr/>
          <p:nvPr/>
        </p:nvSpPr>
        <p:spPr>
          <a:xfrm>
            <a:off x="10350720" y="2301480"/>
            <a:ext cx="50040" cy="3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27" name="CustomShape 91"/>
          <p:cNvSpPr/>
          <p:nvPr/>
        </p:nvSpPr>
        <p:spPr>
          <a:xfrm>
            <a:off x="9775800" y="1704960"/>
            <a:ext cx="85608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b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7x60x16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Line 92"/>
          <p:cNvSpPr/>
          <p:nvPr/>
        </p:nvSpPr>
        <p:spPr>
          <a:xfrm flipV="1">
            <a:off x="10873440" y="2131560"/>
            <a:ext cx="360" cy="972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29" name="Line 93"/>
          <p:cNvSpPr/>
          <p:nvPr/>
        </p:nvSpPr>
        <p:spPr>
          <a:xfrm flipV="1">
            <a:off x="10883160" y="2131560"/>
            <a:ext cx="360" cy="9720"/>
          </a:xfrm>
          <a:prstGeom prst="line">
            <a:avLst/>
          </a:prstGeom>
          <a:ln>
            <a:solidFill>
              <a:srgbClr val="000000"/>
            </a:solidFill>
            <a:custDash>
              <a:ds d="300000" sp="100000"/>
            </a:custDash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30" name="Line 94"/>
          <p:cNvSpPr/>
          <p:nvPr/>
        </p:nvSpPr>
        <p:spPr>
          <a:xfrm flipV="1">
            <a:off x="11217600" y="2329920"/>
            <a:ext cx="360" cy="972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31" name="Line 95"/>
          <p:cNvSpPr/>
          <p:nvPr/>
        </p:nvSpPr>
        <p:spPr>
          <a:xfrm flipV="1">
            <a:off x="11226960" y="2329920"/>
            <a:ext cx="360" cy="972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32" name="Line 96"/>
          <p:cNvSpPr/>
          <p:nvPr/>
        </p:nvSpPr>
        <p:spPr>
          <a:xfrm>
            <a:off x="10873440" y="2141280"/>
            <a:ext cx="344160" cy="1983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33" name="Line 97"/>
          <p:cNvSpPr/>
          <p:nvPr/>
        </p:nvSpPr>
        <p:spPr>
          <a:xfrm>
            <a:off x="10873440" y="2131560"/>
            <a:ext cx="344160" cy="1983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34" name="Line 98"/>
          <p:cNvSpPr/>
          <p:nvPr/>
        </p:nvSpPr>
        <p:spPr>
          <a:xfrm>
            <a:off x="10883160" y="2141280"/>
            <a:ext cx="343800" cy="198360"/>
          </a:xfrm>
          <a:prstGeom prst="line">
            <a:avLst/>
          </a:prstGeom>
          <a:ln>
            <a:solidFill>
              <a:srgbClr val="000000"/>
            </a:solidFill>
            <a:custDash>
              <a:ds d="300000" sp="100000"/>
            </a:custDash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35" name="Line 99"/>
          <p:cNvSpPr/>
          <p:nvPr/>
        </p:nvSpPr>
        <p:spPr>
          <a:xfrm>
            <a:off x="10883160" y="2131560"/>
            <a:ext cx="343800" cy="1983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36" name="Line 100"/>
          <p:cNvSpPr/>
          <p:nvPr/>
        </p:nvSpPr>
        <p:spPr>
          <a:xfrm>
            <a:off x="10873440" y="2141280"/>
            <a:ext cx="9720" cy="0"/>
          </a:xfrm>
          <a:prstGeom prst="line">
            <a:avLst/>
          </a:prstGeom>
          <a:ln>
            <a:solidFill>
              <a:srgbClr val="000000"/>
            </a:solidFill>
            <a:custDash>
              <a:ds d="300000" sp="100000"/>
            </a:custDash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37" name="Line 101"/>
          <p:cNvSpPr/>
          <p:nvPr/>
        </p:nvSpPr>
        <p:spPr>
          <a:xfrm>
            <a:off x="11217600" y="2339640"/>
            <a:ext cx="936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38" name="Line 102"/>
          <p:cNvSpPr/>
          <p:nvPr/>
        </p:nvSpPr>
        <p:spPr>
          <a:xfrm>
            <a:off x="10873440" y="2131560"/>
            <a:ext cx="9720" cy="3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39" name="Line 103"/>
          <p:cNvSpPr/>
          <p:nvPr/>
        </p:nvSpPr>
        <p:spPr>
          <a:xfrm>
            <a:off x="11217600" y="2329920"/>
            <a:ext cx="9360" cy="3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40" name="CustomShape 104"/>
          <p:cNvSpPr/>
          <p:nvPr/>
        </p:nvSpPr>
        <p:spPr>
          <a:xfrm>
            <a:off x="10672200" y="1733400"/>
            <a:ext cx="75708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b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1x60x1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" name="Line 105"/>
          <p:cNvSpPr/>
          <p:nvPr/>
        </p:nvSpPr>
        <p:spPr>
          <a:xfrm>
            <a:off x="11700000" y="2180520"/>
            <a:ext cx="360" cy="1098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42" name="Line 106"/>
          <p:cNvSpPr/>
          <p:nvPr/>
        </p:nvSpPr>
        <p:spPr>
          <a:xfrm>
            <a:off x="11700000" y="2290320"/>
            <a:ext cx="37800" cy="3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43" name="Line 107"/>
          <p:cNvSpPr/>
          <p:nvPr/>
        </p:nvSpPr>
        <p:spPr>
          <a:xfrm flipV="1">
            <a:off x="11737800" y="2180520"/>
            <a:ext cx="360" cy="1098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44" name="Line 108"/>
          <p:cNvSpPr/>
          <p:nvPr/>
        </p:nvSpPr>
        <p:spPr>
          <a:xfrm flipH="1">
            <a:off x="11700000" y="2180520"/>
            <a:ext cx="37800" cy="3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45" name="CustomShape 109"/>
          <p:cNvSpPr/>
          <p:nvPr/>
        </p:nvSpPr>
        <p:spPr>
          <a:xfrm>
            <a:off x="11529720" y="1782360"/>
            <a:ext cx="37908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b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6" name="Line 110"/>
          <p:cNvSpPr/>
          <p:nvPr/>
        </p:nvSpPr>
        <p:spPr>
          <a:xfrm flipV="1">
            <a:off x="2141640" y="2177280"/>
            <a:ext cx="360" cy="4716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47" name="Line 111"/>
          <p:cNvSpPr/>
          <p:nvPr/>
        </p:nvSpPr>
        <p:spPr>
          <a:xfrm flipV="1">
            <a:off x="2181600" y="2177280"/>
            <a:ext cx="360" cy="47160"/>
          </a:xfrm>
          <a:prstGeom prst="line">
            <a:avLst/>
          </a:prstGeom>
          <a:ln>
            <a:solidFill>
              <a:srgbClr val="0000ff"/>
            </a:solidFill>
            <a:custDash>
              <a:ds d="300000" sp="100000"/>
            </a:custDash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48" name="Line 112"/>
          <p:cNvSpPr/>
          <p:nvPr/>
        </p:nvSpPr>
        <p:spPr>
          <a:xfrm flipV="1">
            <a:off x="2261880" y="2246400"/>
            <a:ext cx="360" cy="4716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49" name="Line 113"/>
          <p:cNvSpPr/>
          <p:nvPr/>
        </p:nvSpPr>
        <p:spPr>
          <a:xfrm flipV="1">
            <a:off x="2301840" y="2246400"/>
            <a:ext cx="360" cy="4716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50" name="Line 114"/>
          <p:cNvSpPr/>
          <p:nvPr/>
        </p:nvSpPr>
        <p:spPr>
          <a:xfrm>
            <a:off x="2141640" y="2224440"/>
            <a:ext cx="120240" cy="6912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51" name="Line 115"/>
          <p:cNvSpPr/>
          <p:nvPr/>
        </p:nvSpPr>
        <p:spPr>
          <a:xfrm>
            <a:off x="2141640" y="2177280"/>
            <a:ext cx="120240" cy="6912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52" name="Line 116"/>
          <p:cNvSpPr/>
          <p:nvPr/>
        </p:nvSpPr>
        <p:spPr>
          <a:xfrm>
            <a:off x="2181600" y="2224440"/>
            <a:ext cx="120240" cy="69120"/>
          </a:xfrm>
          <a:prstGeom prst="line">
            <a:avLst/>
          </a:prstGeom>
          <a:ln>
            <a:solidFill>
              <a:srgbClr val="0000ff"/>
            </a:solidFill>
            <a:custDash>
              <a:ds d="300000" sp="100000"/>
            </a:custDash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53" name="Line 117"/>
          <p:cNvSpPr/>
          <p:nvPr/>
        </p:nvSpPr>
        <p:spPr>
          <a:xfrm>
            <a:off x="2181600" y="2177280"/>
            <a:ext cx="120240" cy="6912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54" name="Line 118"/>
          <p:cNvSpPr/>
          <p:nvPr/>
        </p:nvSpPr>
        <p:spPr>
          <a:xfrm>
            <a:off x="2141640" y="2224440"/>
            <a:ext cx="39960" cy="360"/>
          </a:xfrm>
          <a:prstGeom prst="line">
            <a:avLst/>
          </a:prstGeom>
          <a:ln>
            <a:solidFill>
              <a:srgbClr val="0000ff"/>
            </a:solidFill>
            <a:custDash>
              <a:ds d="300000" sp="100000"/>
            </a:custDash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55" name="Line 119"/>
          <p:cNvSpPr/>
          <p:nvPr/>
        </p:nvSpPr>
        <p:spPr>
          <a:xfrm>
            <a:off x="2261880" y="2293560"/>
            <a:ext cx="39960" cy="36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56" name="Line 120"/>
          <p:cNvSpPr/>
          <p:nvPr/>
        </p:nvSpPr>
        <p:spPr>
          <a:xfrm>
            <a:off x="2141640" y="2177280"/>
            <a:ext cx="39960" cy="36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57" name="Line 121"/>
          <p:cNvSpPr/>
          <p:nvPr/>
        </p:nvSpPr>
        <p:spPr>
          <a:xfrm>
            <a:off x="2261880" y="2246400"/>
            <a:ext cx="39960" cy="36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58" name="Line 122"/>
          <p:cNvSpPr/>
          <p:nvPr/>
        </p:nvSpPr>
        <p:spPr>
          <a:xfrm flipV="1">
            <a:off x="2181600" y="2097720"/>
            <a:ext cx="2684520" cy="7956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59" name="Line 123"/>
          <p:cNvSpPr/>
          <p:nvPr/>
        </p:nvSpPr>
        <p:spPr>
          <a:xfrm flipV="1">
            <a:off x="2301840" y="2097720"/>
            <a:ext cx="2564280" cy="19584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60" name="CustomShape 124"/>
          <p:cNvSpPr/>
          <p:nvPr/>
        </p:nvSpPr>
        <p:spPr>
          <a:xfrm>
            <a:off x="3854880" y="3404520"/>
            <a:ext cx="114588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b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conv5x21, 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1" name="CustomShape 125"/>
          <p:cNvSpPr/>
          <p:nvPr/>
        </p:nvSpPr>
        <p:spPr>
          <a:xfrm>
            <a:off x="3914280" y="3628440"/>
            <a:ext cx="108648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b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stride (2, 5)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2" name="Line 126"/>
          <p:cNvSpPr/>
          <p:nvPr/>
        </p:nvSpPr>
        <p:spPr>
          <a:xfrm flipV="1">
            <a:off x="5068080" y="2184480"/>
            <a:ext cx="0" cy="6588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63" name="Line 127"/>
          <p:cNvSpPr/>
          <p:nvPr/>
        </p:nvSpPr>
        <p:spPr>
          <a:xfrm flipV="1">
            <a:off x="5089680" y="2184480"/>
            <a:ext cx="360" cy="65880"/>
          </a:xfrm>
          <a:prstGeom prst="line">
            <a:avLst/>
          </a:prstGeom>
          <a:ln>
            <a:solidFill>
              <a:srgbClr val="0000ff"/>
            </a:solidFill>
            <a:custDash>
              <a:ds d="300000" sp="100000"/>
            </a:custDash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64" name="Line 128"/>
          <p:cNvSpPr/>
          <p:nvPr/>
        </p:nvSpPr>
        <p:spPr>
          <a:xfrm flipV="1">
            <a:off x="5131080" y="2220840"/>
            <a:ext cx="360" cy="6588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65" name="Line 129"/>
          <p:cNvSpPr/>
          <p:nvPr/>
        </p:nvSpPr>
        <p:spPr>
          <a:xfrm flipV="1">
            <a:off x="5153040" y="2220840"/>
            <a:ext cx="0" cy="6588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66" name="Line 130"/>
          <p:cNvSpPr/>
          <p:nvPr/>
        </p:nvSpPr>
        <p:spPr>
          <a:xfrm>
            <a:off x="5068080" y="2250360"/>
            <a:ext cx="63000" cy="3636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67" name="Line 131"/>
          <p:cNvSpPr/>
          <p:nvPr/>
        </p:nvSpPr>
        <p:spPr>
          <a:xfrm>
            <a:off x="5068080" y="2184480"/>
            <a:ext cx="63000" cy="3636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68" name="Line 132"/>
          <p:cNvSpPr/>
          <p:nvPr/>
        </p:nvSpPr>
        <p:spPr>
          <a:xfrm>
            <a:off x="5089680" y="2250360"/>
            <a:ext cx="63360" cy="36360"/>
          </a:xfrm>
          <a:prstGeom prst="line">
            <a:avLst/>
          </a:prstGeom>
          <a:ln>
            <a:solidFill>
              <a:srgbClr val="0000ff"/>
            </a:solidFill>
            <a:custDash>
              <a:ds d="300000" sp="100000"/>
            </a:custDash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69" name="Line 133"/>
          <p:cNvSpPr/>
          <p:nvPr/>
        </p:nvSpPr>
        <p:spPr>
          <a:xfrm>
            <a:off x="5089680" y="2184480"/>
            <a:ext cx="63360" cy="3636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70" name="Line 134"/>
          <p:cNvSpPr/>
          <p:nvPr/>
        </p:nvSpPr>
        <p:spPr>
          <a:xfrm>
            <a:off x="5068080" y="2250360"/>
            <a:ext cx="21600" cy="0"/>
          </a:xfrm>
          <a:prstGeom prst="line">
            <a:avLst/>
          </a:prstGeom>
          <a:ln>
            <a:solidFill>
              <a:srgbClr val="0000ff"/>
            </a:solidFill>
            <a:custDash>
              <a:ds d="300000" sp="100000"/>
            </a:custDash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71" name="Line 135"/>
          <p:cNvSpPr/>
          <p:nvPr/>
        </p:nvSpPr>
        <p:spPr>
          <a:xfrm>
            <a:off x="5131080" y="2286720"/>
            <a:ext cx="21960" cy="36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72" name="Line 136"/>
          <p:cNvSpPr/>
          <p:nvPr/>
        </p:nvSpPr>
        <p:spPr>
          <a:xfrm>
            <a:off x="5068080" y="2184480"/>
            <a:ext cx="21600" cy="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73" name="Line 137"/>
          <p:cNvSpPr/>
          <p:nvPr/>
        </p:nvSpPr>
        <p:spPr>
          <a:xfrm>
            <a:off x="5131080" y="2220840"/>
            <a:ext cx="21960" cy="36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74" name="Line 138"/>
          <p:cNvSpPr/>
          <p:nvPr/>
        </p:nvSpPr>
        <p:spPr>
          <a:xfrm flipV="1">
            <a:off x="5089680" y="2097720"/>
            <a:ext cx="1079280" cy="8676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75" name="Line 139"/>
          <p:cNvSpPr/>
          <p:nvPr/>
        </p:nvSpPr>
        <p:spPr>
          <a:xfrm flipV="1">
            <a:off x="5153040" y="2097720"/>
            <a:ext cx="1015920" cy="18900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76" name="CustomShape 140"/>
          <p:cNvSpPr/>
          <p:nvPr/>
        </p:nvSpPr>
        <p:spPr>
          <a:xfrm>
            <a:off x="5108400" y="2435040"/>
            <a:ext cx="124488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b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conv7x11, 16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7" name="CustomShape 141"/>
          <p:cNvSpPr/>
          <p:nvPr/>
        </p:nvSpPr>
        <p:spPr>
          <a:xfrm>
            <a:off x="5212080" y="2651760"/>
            <a:ext cx="108648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b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stride (1, 1)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8" name="Line 142"/>
          <p:cNvSpPr/>
          <p:nvPr/>
        </p:nvSpPr>
        <p:spPr>
          <a:xfrm flipV="1">
            <a:off x="6370920" y="2227680"/>
            <a:ext cx="360" cy="900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79" name="Line 143"/>
          <p:cNvSpPr/>
          <p:nvPr/>
        </p:nvSpPr>
        <p:spPr>
          <a:xfrm flipV="1">
            <a:off x="6420960" y="2227680"/>
            <a:ext cx="0" cy="9000"/>
          </a:xfrm>
          <a:prstGeom prst="line">
            <a:avLst/>
          </a:prstGeom>
          <a:ln>
            <a:solidFill>
              <a:srgbClr val="0000ff"/>
            </a:solidFill>
            <a:custDash>
              <a:ds d="300000" sp="100000"/>
            </a:custDash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80" name="Line 144"/>
          <p:cNvSpPr/>
          <p:nvPr/>
        </p:nvSpPr>
        <p:spPr>
          <a:xfrm flipV="1">
            <a:off x="6382440" y="2234160"/>
            <a:ext cx="360" cy="900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81" name="Line 145"/>
          <p:cNvSpPr/>
          <p:nvPr/>
        </p:nvSpPr>
        <p:spPr>
          <a:xfrm flipV="1">
            <a:off x="6432480" y="2234160"/>
            <a:ext cx="0" cy="900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82" name="Line 146"/>
          <p:cNvSpPr/>
          <p:nvPr/>
        </p:nvSpPr>
        <p:spPr>
          <a:xfrm>
            <a:off x="6370920" y="2236680"/>
            <a:ext cx="11520" cy="648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83" name="Line 147"/>
          <p:cNvSpPr/>
          <p:nvPr/>
        </p:nvSpPr>
        <p:spPr>
          <a:xfrm>
            <a:off x="6370920" y="2227680"/>
            <a:ext cx="11520" cy="648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84" name="Line 148"/>
          <p:cNvSpPr/>
          <p:nvPr/>
        </p:nvSpPr>
        <p:spPr>
          <a:xfrm>
            <a:off x="6420960" y="2236680"/>
            <a:ext cx="11520" cy="6480"/>
          </a:xfrm>
          <a:prstGeom prst="line">
            <a:avLst/>
          </a:prstGeom>
          <a:ln>
            <a:solidFill>
              <a:srgbClr val="0000ff"/>
            </a:solidFill>
            <a:custDash>
              <a:ds d="300000" sp="100000"/>
            </a:custDash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85" name="Line 149"/>
          <p:cNvSpPr/>
          <p:nvPr/>
        </p:nvSpPr>
        <p:spPr>
          <a:xfrm>
            <a:off x="6420960" y="2227680"/>
            <a:ext cx="11520" cy="648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86" name="Line 150"/>
          <p:cNvSpPr/>
          <p:nvPr/>
        </p:nvSpPr>
        <p:spPr>
          <a:xfrm>
            <a:off x="6370920" y="2236680"/>
            <a:ext cx="50040" cy="360"/>
          </a:xfrm>
          <a:prstGeom prst="line">
            <a:avLst/>
          </a:prstGeom>
          <a:ln>
            <a:solidFill>
              <a:srgbClr val="0000ff"/>
            </a:solidFill>
            <a:custDash>
              <a:ds d="300000" sp="100000"/>
            </a:custDash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87" name="Line 151"/>
          <p:cNvSpPr/>
          <p:nvPr/>
        </p:nvSpPr>
        <p:spPr>
          <a:xfrm>
            <a:off x="6382440" y="2243160"/>
            <a:ext cx="50040" cy="36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88" name="Line 152"/>
          <p:cNvSpPr/>
          <p:nvPr/>
        </p:nvSpPr>
        <p:spPr>
          <a:xfrm>
            <a:off x="6370920" y="2227680"/>
            <a:ext cx="50040" cy="36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89" name="Line 153"/>
          <p:cNvSpPr/>
          <p:nvPr/>
        </p:nvSpPr>
        <p:spPr>
          <a:xfrm>
            <a:off x="6382440" y="2234160"/>
            <a:ext cx="50040" cy="36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90" name="Line 154"/>
          <p:cNvSpPr/>
          <p:nvPr/>
        </p:nvSpPr>
        <p:spPr>
          <a:xfrm flipV="1">
            <a:off x="6420960" y="2156400"/>
            <a:ext cx="977400" cy="7128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91" name="Line 155"/>
          <p:cNvSpPr/>
          <p:nvPr/>
        </p:nvSpPr>
        <p:spPr>
          <a:xfrm flipV="1">
            <a:off x="6432480" y="2156400"/>
            <a:ext cx="965880" cy="8676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92" name="CustomShape 156"/>
          <p:cNvSpPr/>
          <p:nvPr/>
        </p:nvSpPr>
        <p:spPr>
          <a:xfrm>
            <a:off x="6490440" y="2435040"/>
            <a:ext cx="114264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b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maxpool1x2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3" name="CustomShape 157"/>
          <p:cNvSpPr/>
          <p:nvPr/>
        </p:nvSpPr>
        <p:spPr>
          <a:xfrm>
            <a:off x="6527880" y="2567520"/>
            <a:ext cx="106812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b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stride [1, 2]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4" name="Line 158"/>
          <p:cNvSpPr/>
          <p:nvPr/>
        </p:nvSpPr>
        <p:spPr>
          <a:xfrm flipV="1">
            <a:off x="7498440" y="2203200"/>
            <a:ext cx="360" cy="2844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95" name="Line 159"/>
          <p:cNvSpPr/>
          <p:nvPr/>
        </p:nvSpPr>
        <p:spPr>
          <a:xfrm flipV="1">
            <a:off x="7548480" y="2203200"/>
            <a:ext cx="0" cy="28440"/>
          </a:xfrm>
          <a:prstGeom prst="line">
            <a:avLst/>
          </a:prstGeom>
          <a:ln>
            <a:solidFill>
              <a:srgbClr val="0000ff"/>
            </a:solidFill>
            <a:custDash>
              <a:ds d="300000" sp="100000"/>
            </a:custDash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96" name="Line 160"/>
          <p:cNvSpPr/>
          <p:nvPr/>
        </p:nvSpPr>
        <p:spPr>
          <a:xfrm flipV="1">
            <a:off x="7561440" y="2239200"/>
            <a:ext cx="360" cy="2844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97" name="Line 161"/>
          <p:cNvSpPr/>
          <p:nvPr/>
        </p:nvSpPr>
        <p:spPr>
          <a:xfrm flipV="1">
            <a:off x="7611480" y="2239200"/>
            <a:ext cx="360" cy="2844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98" name="Line 162"/>
          <p:cNvSpPr/>
          <p:nvPr/>
        </p:nvSpPr>
        <p:spPr>
          <a:xfrm>
            <a:off x="7498440" y="2231640"/>
            <a:ext cx="63000" cy="3600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99" name="Line 163"/>
          <p:cNvSpPr/>
          <p:nvPr/>
        </p:nvSpPr>
        <p:spPr>
          <a:xfrm>
            <a:off x="7498440" y="2203200"/>
            <a:ext cx="63000" cy="3600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00" name="Line 164"/>
          <p:cNvSpPr/>
          <p:nvPr/>
        </p:nvSpPr>
        <p:spPr>
          <a:xfrm>
            <a:off x="7548480" y="2231640"/>
            <a:ext cx="63000" cy="36000"/>
          </a:xfrm>
          <a:prstGeom prst="line">
            <a:avLst/>
          </a:prstGeom>
          <a:ln>
            <a:solidFill>
              <a:srgbClr val="0000ff"/>
            </a:solidFill>
            <a:custDash>
              <a:ds d="300000" sp="100000"/>
            </a:custDash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01" name="Line 165"/>
          <p:cNvSpPr/>
          <p:nvPr/>
        </p:nvSpPr>
        <p:spPr>
          <a:xfrm>
            <a:off x="7548480" y="2203200"/>
            <a:ext cx="63000" cy="3600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02" name="Line 166"/>
          <p:cNvSpPr/>
          <p:nvPr/>
        </p:nvSpPr>
        <p:spPr>
          <a:xfrm>
            <a:off x="7498440" y="2231640"/>
            <a:ext cx="50040" cy="360"/>
          </a:xfrm>
          <a:prstGeom prst="line">
            <a:avLst/>
          </a:prstGeom>
          <a:ln>
            <a:solidFill>
              <a:srgbClr val="0000ff"/>
            </a:solidFill>
            <a:custDash>
              <a:ds d="300000" sp="100000"/>
            </a:custDash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03" name="Line 167"/>
          <p:cNvSpPr/>
          <p:nvPr/>
        </p:nvSpPr>
        <p:spPr>
          <a:xfrm>
            <a:off x="7561440" y="2267640"/>
            <a:ext cx="50040" cy="36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04" name="Line 168"/>
          <p:cNvSpPr/>
          <p:nvPr/>
        </p:nvSpPr>
        <p:spPr>
          <a:xfrm>
            <a:off x="7498440" y="2203200"/>
            <a:ext cx="50040" cy="36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05" name="Line 169"/>
          <p:cNvSpPr/>
          <p:nvPr/>
        </p:nvSpPr>
        <p:spPr>
          <a:xfrm>
            <a:off x="7561440" y="2239200"/>
            <a:ext cx="50040" cy="36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06" name="Line 170"/>
          <p:cNvSpPr/>
          <p:nvPr/>
        </p:nvSpPr>
        <p:spPr>
          <a:xfrm flipV="1">
            <a:off x="7548480" y="2169720"/>
            <a:ext cx="759240" cy="3348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07" name="Line 171"/>
          <p:cNvSpPr/>
          <p:nvPr/>
        </p:nvSpPr>
        <p:spPr>
          <a:xfrm flipV="1">
            <a:off x="7611480" y="2169720"/>
            <a:ext cx="696240" cy="9792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08" name="CustomShape 172"/>
          <p:cNvSpPr/>
          <p:nvPr/>
        </p:nvSpPr>
        <p:spPr>
          <a:xfrm>
            <a:off x="7363080" y="2317680"/>
            <a:ext cx="124488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b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conv3x11, 32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9" name="CustomShape 173"/>
          <p:cNvSpPr/>
          <p:nvPr/>
        </p:nvSpPr>
        <p:spPr>
          <a:xfrm>
            <a:off x="7442640" y="2449800"/>
            <a:ext cx="108648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b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stride (1, 1)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0" name="Line 174"/>
          <p:cNvSpPr/>
          <p:nvPr/>
        </p:nvSpPr>
        <p:spPr>
          <a:xfrm flipV="1">
            <a:off x="8393760" y="2209680"/>
            <a:ext cx="360" cy="2808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11" name="Line 175"/>
          <p:cNvSpPr/>
          <p:nvPr/>
        </p:nvSpPr>
        <p:spPr>
          <a:xfrm flipV="1">
            <a:off x="8469360" y="2209680"/>
            <a:ext cx="360" cy="28080"/>
          </a:xfrm>
          <a:prstGeom prst="line">
            <a:avLst/>
          </a:prstGeom>
          <a:ln>
            <a:solidFill>
              <a:srgbClr val="0000ff"/>
            </a:solidFill>
            <a:custDash>
              <a:ds d="300000" sp="100000"/>
            </a:custDash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12" name="Line 176"/>
          <p:cNvSpPr/>
          <p:nvPr/>
        </p:nvSpPr>
        <p:spPr>
          <a:xfrm flipV="1">
            <a:off x="8434080" y="2233080"/>
            <a:ext cx="360" cy="2808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13" name="Line 177"/>
          <p:cNvSpPr/>
          <p:nvPr/>
        </p:nvSpPr>
        <p:spPr>
          <a:xfrm flipV="1">
            <a:off x="8509680" y="2233080"/>
            <a:ext cx="360" cy="2808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14" name="Line 178"/>
          <p:cNvSpPr/>
          <p:nvPr/>
        </p:nvSpPr>
        <p:spPr>
          <a:xfrm>
            <a:off x="8393760" y="2237760"/>
            <a:ext cx="40320" cy="2340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15" name="Line 179"/>
          <p:cNvSpPr/>
          <p:nvPr/>
        </p:nvSpPr>
        <p:spPr>
          <a:xfrm>
            <a:off x="8393760" y="2209680"/>
            <a:ext cx="40320" cy="2340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16" name="Line 180"/>
          <p:cNvSpPr/>
          <p:nvPr/>
        </p:nvSpPr>
        <p:spPr>
          <a:xfrm>
            <a:off x="8469360" y="2237760"/>
            <a:ext cx="40320" cy="23400"/>
          </a:xfrm>
          <a:prstGeom prst="line">
            <a:avLst/>
          </a:prstGeom>
          <a:ln>
            <a:solidFill>
              <a:srgbClr val="0000ff"/>
            </a:solidFill>
            <a:custDash>
              <a:ds d="300000" sp="100000"/>
            </a:custDash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17" name="Line 181"/>
          <p:cNvSpPr/>
          <p:nvPr/>
        </p:nvSpPr>
        <p:spPr>
          <a:xfrm>
            <a:off x="8469360" y="2209680"/>
            <a:ext cx="40320" cy="2340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18" name="Line 182"/>
          <p:cNvSpPr/>
          <p:nvPr/>
        </p:nvSpPr>
        <p:spPr>
          <a:xfrm>
            <a:off x="8393760" y="2237760"/>
            <a:ext cx="75600" cy="360"/>
          </a:xfrm>
          <a:prstGeom prst="line">
            <a:avLst/>
          </a:prstGeom>
          <a:ln>
            <a:solidFill>
              <a:srgbClr val="0000ff"/>
            </a:solidFill>
            <a:custDash>
              <a:ds d="300000" sp="100000"/>
            </a:custDash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19" name="Line 183"/>
          <p:cNvSpPr/>
          <p:nvPr/>
        </p:nvSpPr>
        <p:spPr>
          <a:xfrm>
            <a:off x="8434080" y="2261160"/>
            <a:ext cx="75600" cy="36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20" name="Line 184"/>
          <p:cNvSpPr/>
          <p:nvPr/>
        </p:nvSpPr>
        <p:spPr>
          <a:xfrm>
            <a:off x="8393760" y="2209680"/>
            <a:ext cx="75600" cy="36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21" name="Line 185"/>
          <p:cNvSpPr/>
          <p:nvPr/>
        </p:nvSpPr>
        <p:spPr>
          <a:xfrm>
            <a:off x="8434080" y="2233080"/>
            <a:ext cx="75600" cy="36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22" name="Line 186"/>
          <p:cNvSpPr/>
          <p:nvPr/>
        </p:nvSpPr>
        <p:spPr>
          <a:xfrm flipV="1">
            <a:off x="8469360" y="2169720"/>
            <a:ext cx="731160" cy="3996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23" name="Line 187"/>
          <p:cNvSpPr/>
          <p:nvPr/>
        </p:nvSpPr>
        <p:spPr>
          <a:xfrm flipV="1">
            <a:off x="8509680" y="2169720"/>
            <a:ext cx="690840" cy="9144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24" name="CustomShape 188"/>
          <p:cNvSpPr/>
          <p:nvPr/>
        </p:nvSpPr>
        <p:spPr>
          <a:xfrm>
            <a:off x="8305560" y="2291760"/>
            <a:ext cx="114588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b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conv3x7, 32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5" name="CustomShape 189"/>
          <p:cNvSpPr/>
          <p:nvPr/>
        </p:nvSpPr>
        <p:spPr>
          <a:xfrm>
            <a:off x="8335440" y="2423880"/>
            <a:ext cx="108648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b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stride (1, 1)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6" name="Line 190"/>
          <p:cNvSpPr/>
          <p:nvPr/>
        </p:nvSpPr>
        <p:spPr>
          <a:xfrm flipV="1">
            <a:off x="9286560" y="2203560"/>
            <a:ext cx="360" cy="4716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27" name="Line 191"/>
          <p:cNvSpPr/>
          <p:nvPr/>
        </p:nvSpPr>
        <p:spPr>
          <a:xfrm flipV="1">
            <a:off x="9362160" y="2203560"/>
            <a:ext cx="360" cy="47160"/>
          </a:xfrm>
          <a:prstGeom prst="line">
            <a:avLst/>
          </a:prstGeom>
          <a:ln>
            <a:solidFill>
              <a:srgbClr val="0000ff"/>
            </a:solidFill>
            <a:custDash>
              <a:ds d="300000" sp="100000"/>
            </a:custDash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28" name="Line 192"/>
          <p:cNvSpPr/>
          <p:nvPr/>
        </p:nvSpPr>
        <p:spPr>
          <a:xfrm flipV="1">
            <a:off x="9315000" y="2220120"/>
            <a:ext cx="360" cy="4716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29" name="Line 193"/>
          <p:cNvSpPr/>
          <p:nvPr/>
        </p:nvSpPr>
        <p:spPr>
          <a:xfrm flipV="1">
            <a:off x="9390960" y="2220120"/>
            <a:ext cx="0" cy="4716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30" name="Line 194"/>
          <p:cNvSpPr/>
          <p:nvPr/>
        </p:nvSpPr>
        <p:spPr>
          <a:xfrm>
            <a:off x="9286560" y="2250720"/>
            <a:ext cx="28440" cy="1656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31" name="Line 195"/>
          <p:cNvSpPr/>
          <p:nvPr/>
        </p:nvSpPr>
        <p:spPr>
          <a:xfrm>
            <a:off x="9286560" y="2203560"/>
            <a:ext cx="28440" cy="1656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32" name="Line 196"/>
          <p:cNvSpPr/>
          <p:nvPr/>
        </p:nvSpPr>
        <p:spPr>
          <a:xfrm>
            <a:off x="9362160" y="2250720"/>
            <a:ext cx="28800" cy="16560"/>
          </a:xfrm>
          <a:prstGeom prst="line">
            <a:avLst/>
          </a:prstGeom>
          <a:ln>
            <a:solidFill>
              <a:srgbClr val="0000ff"/>
            </a:solidFill>
            <a:custDash>
              <a:ds d="300000" sp="100000"/>
            </a:custDash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33" name="Line 197"/>
          <p:cNvSpPr/>
          <p:nvPr/>
        </p:nvSpPr>
        <p:spPr>
          <a:xfrm>
            <a:off x="9362160" y="2203560"/>
            <a:ext cx="28800" cy="1656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34" name="Line 198"/>
          <p:cNvSpPr/>
          <p:nvPr/>
        </p:nvSpPr>
        <p:spPr>
          <a:xfrm>
            <a:off x="9286560" y="2250720"/>
            <a:ext cx="75600" cy="360"/>
          </a:xfrm>
          <a:prstGeom prst="line">
            <a:avLst/>
          </a:prstGeom>
          <a:ln>
            <a:solidFill>
              <a:srgbClr val="0000ff"/>
            </a:solidFill>
            <a:custDash>
              <a:ds d="300000" sp="100000"/>
            </a:custDash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35" name="Line 199"/>
          <p:cNvSpPr/>
          <p:nvPr/>
        </p:nvSpPr>
        <p:spPr>
          <a:xfrm>
            <a:off x="9315000" y="2267280"/>
            <a:ext cx="75960" cy="36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36" name="Line 200"/>
          <p:cNvSpPr/>
          <p:nvPr/>
        </p:nvSpPr>
        <p:spPr>
          <a:xfrm>
            <a:off x="9286560" y="2203560"/>
            <a:ext cx="75600" cy="36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37" name="Line 201"/>
          <p:cNvSpPr/>
          <p:nvPr/>
        </p:nvSpPr>
        <p:spPr>
          <a:xfrm>
            <a:off x="9315000" y="2220120"/>
            <a:ext cx="75960" cy="36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38" name="Line 202"/>
          <p:cNvSpPr/>
          <p:nvPr/>
        </p:nvSpPr>
        <p:spPr>
          <a:xfrm flipV="1">
            <a:off x="9362160" y="2169720"/>
            <a:ext cx="730800" cy="3384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39" name="Line 203"/>
          <p:cNvSpPr/>
          <p:nvPr/>
        </p:nvSpPr>
        <p:spPr>
          <a:xfrm flipV="1">
            <a:off x="9390960" y="2169720"/>
            <a:ext cx="702000" cy="9756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40" name="CustomShape 204"/>
          <p:cNvSpPr/>
          <p:nvPr/>
        </p:nvSpPr>
        <p:spPr>
          <a:xfrm>
            <a:off x="9197640" y="2291760"/>
            <a:ext cx="114588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b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conv5x5, 16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1" name="CustomShape 205"/>
          <p:cNvSpPr/>
          <p:nvPr/>
        </p:nvSpPr>
        <p:spPr>
          <a:xfrm>
            <a:off x="9227520" y="2423880"/>
            <a:ext cx="108648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b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stride (1, 1)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2" name="Line 206"/>
          <p:cNvSpPr/>
          <p:nvPr/>
        </p:nvSpPr>
        <p:spPr>
          <a:xfrm flipV="1">
            <a:off x="10179000" y="2152800"/>
            <a:ext cx="360" cy="6624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43" name="Line 207"/>
          <p:cNvSpPr/>
          <p:nvPr/>
        </p:nvSpPr>
        <p:spPr>
          <a:xfrm flipV="1">
            <a:off x="10228680" y="2152800"/>
            <a:ext cx="360" cy="66240"/>
          </a:xfrm>
          <a:prstGeom prst="line">
            <a:avLst/>
          </a:prstGeom>
          <a:ln>
            <a:solidFill>
              <a:srgbClr val="0000ff"/>
            </a:solidFill>
            <a:custDash>
              <a:ds d="300000" sp="100000"/>
            </a:custDash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44" name="Line 208"/>
          <p:cNvSpPr/>
          <p:nvPr/>
        </p:nvSpPr>
        <p:spPr>
          <a:xfrm flipV="1">
            <a:off x="10350720" y="2251800"/>
            <a:ext cx="360" cy="6624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45" name="Line 209"/>
          <p:cNvSpPr/>
          <p:nvPr/>
        </p:nvSpPr>
        <p:spPr>
          <a:xfrm flipV="1">
            <a:off x="10400760" y="2251800"/>
            <a:ext cx="360" cy="6624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46" name="Line 210"/>
          <p:cNvSpPr/>
          <p:nvPr/>
        </p:nvSpPr>
        <p:spPr>
          <a:xfrm>
            <a:off x="10179000" y="2219040"/>
            <a:ext cx="171720" cy="9900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47" name="Line 211"/>
          <p:cNvSpPr/>
          <p:nvPr/>
        </p:nvSpPr>
        <p:spPr>
          <a:xfrm>
            <a:off x="10179000" y="2152800"/>
            <a:ext cx="171720" cy="9900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48" name="Line 212"/>
          <p:cNvSpPr/>
          <p:nvPr/>
        </p:nvSpPr>
        <p:spPr>
          <a:xfrm>
            <a:off x="10228680" y="2219040"/>
            <a:ext cx="172080" cy="99000"/>
          </a:xfrm>
          <a:prstGeom prst="line">
            <a:avLst/>
          </a:prstGeom>
          <a:ln>
            <a:solidFill>
              <a:srgbClr val="0000ff"/>
            </a:solidFill>
            <a:custDash>
              <a:ds d="300000" sp="100000"/>
            </a:custDash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49" name="Line 213"/>
          <p:cNvSpPr/>
          <p:nvPr/>
        </p:nvSpPr>
        <p:spPr>
          <a:xfrm>
            <a:off x="10228680" y="2152800"/>
            <a:ext cx="172080" cy="9900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50" name="Line 214"/>
          <p:cNvSpPr/>
          <p:nvPr/>
        </p:nvSpPr>
        <p:spPr>
          <a:xfrm>
            <a:off x="10179000" y="2219040"/>
            <a:ext cx="49680" cy="360"/>
          </a:xfrm>
          <a:prstGeom prst="line">
            <a:avLst/>
          </a:prstGeom>
          <a:ln>
            <a:solidFill>
              <a:srgbClr val="0000ff"/>
            </a:solidFill>
            <a:custDash>
              <a:ds d="300000" sp="100000"/>
            </a:custDash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51" name="Line 215"/>
          <p:cNvSpPr/>
          <p:nvPr/>
        </p:nvSpPr>
        <p:spPr>
          <a:xfrm>
            <a:off x="10350720" y="2318040"/>
            <a:ext cx="50040" cy="36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52" name="Line 216"/>
          <p:cNvSpPr/>
          <p:nvPr/>
        </p:nvSpPr>
        <p:spPr>
          <a:xfrm>
            <a:off x="10179000" y="2152800"/>
            <a:ext cx="49680" cy="36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53" name="Line 217"/>
          <p:cNvSpPr/>
          <p:nvPr/>
        </p:nvSpPr>
        <p:spPr>
          <a:xfrm>
            <a:off x="10350720" y="2251800"/>
            <a:ext cx="50040" cy="36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54" name="Line 218"/>
          <p:cNvSpPr/>
          <p:nvPr/>
        </p:nvSpPr>
        <p:spPr>
          <a:xfrm>
            <a:off x="10228680" y="2152800"/>
            <a:ext cx="730800" cy="3060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55" name="Line 219"/>
          <p:cNvSpPr/>
          <p:nvPr/>
        </p:nvSpPr>
        <p:spPr>
          <a:xfrm flipV="1">
            <a:off x="10400760" y="2183400"/>
            <a:ext cx="558720" cy="13464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56" name="CustomShape 220"/>
          <p:cNvSpPr/>
          <p:nvPr/>
        </p:nvSpPr>
        <p:spPr>
          <a:xfrm>
            <a:off x="10064160" y="2291760"/>
            <a:ext cx="114588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b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conv7x30, 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7" name="CustomShape 221"/>
          <p:cNvSpPr/>
          <p:nvPr/>
        </p:nvSpPr>
        <p:spPr>
          <a:xfrm>
            <a:off x="9970200" y="2423880"/>
            <a:ext cx="133488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b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stride (10, 1.0)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8" name="CustomShape 222"/>
          <p:cNvSpPr/>
          <p:nvPr/>
        </p:nvSpPr>
        <p:spPr>
          <a:xfrm>
            <a:off x="11129400" y="2263320"/>
            <a:ext cx="66888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b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flatten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9" name="CustomShape 223"/>
          <p:cNvSpPr/>
          <p:nvPr/>
        </p:nvSpPr>
        <p:spPr>
          <a:xfrm>
            <a:off x="11129400" y="2263320"/>
            <a:ext cx="66888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b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flatten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0" name="CustomShape 224"/>
          <p:cNvSpPr/>
          <p:nvPr/>
        </p:nvSpPr>
        <p:spPr>
          <a:xfrm>
            <a:off x="11129400" y="2263320"/>
            <a:ext cx="66888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b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flatten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Application>LibreOffice/5.1.6.2$Linux_X86_64 LibreOffice_project/10m0$Build-2</Applicat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2018-01-04T04:05:58Z</dcterms:created>
  <dc:creator/>
  <dc:description/>
  <dc:language>en-US</dc:language>
  <cp:lastModifiedBy/>
  <dcterms:modified xsi:type="dcterms:W3CDTF">2019-07-08T01:01:18Z</dcterms:modified>
  <cp:revision>4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15.0029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ワイド画面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0</vt:i4>
  </property>
</Properties>
</file>