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2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8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6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74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6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3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5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0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8515-2F98-427B-8266-E5E161D42C9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EC49-A323-4137-AB57-9A2476F54C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Boy Icon"/>
          <p:cNvSpPr>
            <a:spLocks noChangeAspect="1" noChangeArrowheads="1"/>
          </p:cNvSpPr>
          <p:nvPr/>
        </p:nvSpPr>
        <p:spPr bwMode="auto">
          <a:xfrm>
            <a:off x="155575" y="10482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1" name="Picture 5" descr="E:\work\other\pic\th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25" y="150537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work\other\pic\下载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9" y="1505370"/>
            <a:ext cx="19145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8702" y="3273300"/>
            <a:ext cx="2069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 smtClean="0"/>
              <a:t>A</a:t>
            </a:r>
          </a:p>
          <a:p>
            <a:pPr algn="ctr"/>
            <a:r>
              <a:rPr lang="zh-CN" altLang="en-US" sz="2000" dirty="0" smtClean="0"/>
              <a:t>服务</a:t>
            </a:r>
            <a:r>
              <a:rPr lang="zh-CN" altLang="en-US" sz="2000" b="1" dirty="0"/>
              <a:t>需求</a:t>
            </a:r>
            <a:r>
              <a:rPr lang="zh-CN" altLang="en-US" sz="2000" b="1" dirty="0" smtClean="0"/>
              <a:t>方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010937" y="3273300"/>
            <a:ext cx="1677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 smtClean="0"/>
              <a:t>B</a:t>
            </a:r>
          </a:p>
          <a:p>
            <a:pPr algn="ctr"/>
            <a:r>
              <a:rPr lang="zh-CN" altLang="en-US" sz="2000" dirty="0" smtClean="0"/>
              <a:t>服务</a:t>
            </a:r>
            <a:r>
              <a:rPr lang="zh-CN" altLang="en-US" sz="2000" b="1" dirty="0"/>
              <a:t>提供</a:t>
            </a:r>
            <a:r>
              <a:rPr lang="zh-CN" altLang="en-US" sz="2000" b="1" dirty="0" smtClean="0"/>
              <a:t>方</a:t>
            </a:r>
            <a:endParaRPr lang="zh-CN" altLang="en-US" sz="2000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" y="1306588"/>
            <a:ext cx="4015378" cy="302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55575" y="4558741"/>
            <a:ext cx="11850895" cy="197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假设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是“会飞的毛毛虫”，</a:t>
            </a:r>
            <a:r>
              <a:rPr lang="en-US" altLang="zh-CN" dirty="0" smtClean="0">
                <a:solidFill>
                  <a:schemeClr val="tx1"/>
                </a:solidFill>
              </a:rPr>
              <a:t>A </a:t>
            </a:r>
            <a:r>
              <a:rPr lang="zh-CN" altLang="en-US" dirty="0" smtClean="0">
                <a:solidFill>
                  <a:schemeClr val="tx1"/>
                </a:solidFill>
              </a:rPr>
              <a:t>发布如上需求，表示：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 </a:t>
            </a:r>
            <a:r>
              <a:rPr lang="zh-CN" altLang="en-US" dirty="0" smtClean="0">
                <a:solidFill>
                  <a:schemeClr val="tx1"/>
                </a:solidFill>
              </a:rPr>
              <a:t>在 </a:t>
            </a:r>
            <a:r>
              <a:rPr lang="zh-CN" altLang="en-US" dirty="0" smtClean="0">
                <a:solidFill>
                  <a:schemeClr val="tx1"/>
                </a:solidFill>
              </a:rPr>
              <a:t>“安</a:t>
            </a:r>
            <a:r>
              <a:rPr lang="zh-CN" altLang="en-US" dirty="0" smtClean="0">
                <a:solidFill>
                  <a:schemeClr val="tx1"/>
                </a:solidFill>
              </a:rPr>
              <a:t>卓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”上</a:t>
            </a:r>
            <a:r>
              <a:rPr lang="zh-CN" altLang="en-US" dirty="0" smtClean="0">
                <a:solidFill>
                  <a:schemeClr val="tx1"/>
                </a:solidFill>
              </a:rPr>
              <a:t>玩</a:t>
            </a:r>
            <a:r>
              <a:rPr lang="zh-CN" altLang="en-US" dirty="0" smtClean="0">
                <a:solidFill>
                  <a:schemeClr val="tx1"/>
                </a:solidFill>
              </a:rPr>
              <a:t>“王者荣耀”，</a:t>
            </a:r>
            <a:r>
              <a:rPr lang="en-US" altLang="zh-CN" dirty="0" smtClean="0">
                <a:solidFill>
                  <a:schemeClr val="tx1"/>
                </a:solidFill>
              </a:rPr>
              <a:t>QQ</a:t>
            </a:r>
            <a:r>
              <a:rPr lang="zh-CN" altLang="en-US" dirty="0" smtClean="0">
                <a:solidFill>
                  <a:schemeClr val="tx1"/>
                </a:solidFill>
              </a:rPr>
              <a:t>指登录游戏绑定的账号，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的目前的等级是“青铜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星”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3) A</a:t>
            </a:r>
            <a:r>
              <a:rPr lang="zh-CN" altLang="en-US" dirty="0" smtClean="0">
                <a:solidFill>
                  <a:schemeClr val="tx1"/>
                </a:solidFill>
              </a:rPr>
              <a:t>需要有一人</a:t>
            </a:r>
            <a:r>
              <a:rPr lang="en-US" altLang="zh-CN" dirty="0" smtClean="0">
                <a:solidFill>
                  <a:schemeClr val="tx1"/>
                </a:solidFill>
              </a:rPr>
              <a:t>B(</a:t>
            </a:r>
            <a:r>
              <a:rPr lang="zh-CN" altLang="en-US" dirty="0" smtClean="0">
                <a:solidFill>
                  <a:schemeClr val="tx1"/>
                </a:solidFill>
              </a:rPr>
              <a:t>服务提供方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来带带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，把“星数”</a:t>
            </a:r>
            <a:r>
              <a:rPr lang="zh-CN" altLang="en-US" dirty="0" smtClean="0">
                <a:solidFill>
                  <a:schemeClr val="tx1"/>
                </a:solidFill>
              </a:rPr>
              <a:t>从“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星”</a:t>
            </a:r>
            <a:r>
              <a:rPr lang="zh-CN" altLang="en-US" dirty="0" smtClean="0">
                <a:solidFill>
                  <a:schemeClr val="tx1"/>
                </a:solidFill>
              </a:rPr>
              <a:t>提高到“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星”（提高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星）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4) A</a:t>
            </a:r>
            <a:r>
              <a:rPr lang="zh-CN" altLang="en-US" dirty="0" smtClean="0">
                <a:solidFill>
                  <a:schemeClr val="tx1"/>
                </a:solidFill>
              </a:rPr>
              <a:t>愿意付出</a:t>
            </a:r>
            <a:r>
              <a:rPr lang="en-US" altLang="zh-CN" dirty="0" smtClean="0">
                <a:solidFill>
                  <a:schemeClr val="tx1"/>
                </a:solidFill>
              </a:rPr>
              <a:t>200 </a:t>
            </a:r>
            <a:r>
              <a:rPr lang="zh-CN" altLang="en-US" dirty="0" smtClean="0">
                <a:solidFill>
                  <a:schemeClr val="tx1"/>
                </a:solidFill>
              </a:rPr>
              <a:t>佩币给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</a:p>
          <a:p>
            <a:endParaRPr lang="zh-CN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49" y="1585530"/>
            <a:ext cx="2683717" cy="151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6418175" y="2276068"/>
            <a:ext cx="3592762" cy="0"/>
          </a:xfrm>
          <a:prstGeom prst="straightConnector1">
            <a:avLst/>
          </a:prstGeom>
          <a:ln w="101600">
            <a:solidFill>
              <a:srgbClr val="FF0000">
                <a:alpha val="46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13252"/>
            <a:ext cx="1926670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业务背景澄清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6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消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3738" y="886901"/>
            <a:ext cx="3075971" cy="46922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670" y="13252"/>
            <a:ext cx="1475218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消息</a:t>
            </a:r>
          </a:p>
        </p:txBody>
      </p:sp>
      <p:sp>
        <p:nvSpPr>
          <p:cNvPr id="8" name="矩形 7"/>
          <p:cNvSpPr/>
          <p:nvPr/>
        </p:nvSpPr>
        <p:spPr>
          <a:xfrm>
            <a:off x="4452731" y="1213153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用户能通过顶部按钮筛选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顶部按钮，每个大类，若有未读消息，右上角显示粉色小点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中部按时间先后显示消息，时间越后越考前，未读短信显示小粉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系统消息永远置顶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8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70" y="13252"/>
            <a:ext cx="1475218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视频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视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5551" y="147541"/>
            <a:ext cx="3180267" cy="4855403"/>
          </a:xfrm>
          <a:prstGeom prst="rect">
            <a:avLst/>
          </a:prstGeom>
        </p:spPr>
      </p:pic>
      <p:sp>
        <p:nvSpPr>
          <p:cNvPr id="5" name="文本框 24"/>
          <p:cNvSpPr txBox="1"/>
          <p:nvPr/>
        </p:nvSpPr>
        <p:spPr>
          <a:xfrm>
            <a:off x="1972170" y="3788832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25"/>
          <p:cNvSpPr txBox="1"/>
          <p:nvPr/>
        </p:nvSpPr>
        <p:spPr>
          <a:xfrm>
            <a:off x="2721098" y="3788832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3011834" y="380440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3227734" y="391187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28"/>
          <p:cNvSpPr txBox="1"/>
          <p:nvPr/>
        </p:nvSpPr>
        <p:spPr>
          <a:xfrm>
            <a:off x="3737006" y="415556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29"/>
          <p:cNvSpPr txBox="1"/>
          <p:nvPr/>
        </p:nvSpPr>
        <p:spPr>
          <a:xfrm>
            <a:off x="4348546" y="409653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文本框 30"/>
          <p:cNvSpPr txBox="1"/>
          <p:nvPr/>
        </p:nvSpPr>
        <p:spPr>
          <a:xfrm>
            <a:off x="4240596" y="321953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31"/>
          <p:cNvSpPr txBox="1"/>
          <p:nvPr/>
        </p:nvSpPr>
        <p:spPr>
          <a:xfrm>
            <a:off x="3119784" y="239057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31"/>
          <p:cNvSpPr txBox="1"/>
          <p:nvPr/>
        </p:nvSpPr>
        <p:spPr>
          <a:xfrm>
            <a:off x="4348546" y="372720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51" y="5137231"/>
            <a:ext cx="3180267" cy="121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9571"/>
              </p:ext>
            </p:extLst>
          </p:nvPr>
        </p:nvGraphicFramePr>
        <p:xfrm>
          <a:off x="5756984" y="488277"/>
          <a:ext cx="62097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99"/>
                <a:gridCol w="1963221"/>
                <a:gridCol w="371060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视频发布者头像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视频发布者昵称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不需要昵称一部分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不需要，昵称一部分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视频描述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分享次数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点击后，跳出如下页面，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再多一个“收藏”按钮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评论次数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点击进入评论页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点赞次数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不点赞，白心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暂停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53"/>
          <p:cNvSpPr txBox="1"/>
          <p:nvPr/>
        </p:nvSpPr>
        <p:spPr>
          <a:xfrm>
            <a:off x="6630175" y="0"/>
            <a:ext cx="504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视频属性说明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171" y="4636719"/>
            <a:ext cx="3993117" cy="19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70" y="13252"/>
            <a:ext cx="1475218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黑体" pitchFamily="49" charset="-122"/>
                <a:ea typeface="黑体" pitchFamily="49" charset="-122"/>
              </a:rPr>
              <a:t>搜索</a:t>
            </a:r>
            <a:endParaRPr lang="zh-CN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搜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932" y="992919"/>
            <a:ext cx="3351938" cy="51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7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70" y="13252"/>
            <a:ext cx="1475218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黑体" pitchFamily="49" charset="-122"/>
                <a:ea typeface="黑体" pitchFamily="49" charset="-122"/>
              </a:rPr>
              <a:t>直播</a:t>
            </a:r>
            <a:endParaRPr lang="zh-CN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9" descr="三角-直播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72" y="1160642"/>
            <a:ext cx="3259550" cy="50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7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70" y="13252"/>
            <a:ext cx="1475218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黑体" pitchFamily="49" charset="-122"/>
                <a:ea typeface="黑体" pitchFamily="49" charset="-122"/>
              </a:rPr>
              <a:t>其它</a:t>
            </a:r>
            <a:endParaRPr lang="zh-CN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1" y="1105469"/>
            <a:ext cx="2571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28591" y="887896"/>
            <a:ext cx="57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点三角出现什么菜单？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2319130" y="1105469"/>
            <a:ext cx="662609" cy="4317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7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0" y="1080180"/>
            <a:ext cx="5652955" cy="4549549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9413"/>
              </p:ext>
            </p:extLst>
          </p:nvPr>
        </p:nvGraphicFramePr>
        <p:xfrm>
          <a:off x="6457410" y="62148"/>
          <a:ext cx="5701933" cy="717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1176703"/>
                <a:gridCol w="408980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语音标签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点击播放个人语音</a:t>
                      </a:r>
                      <a:r>
                        <a:rPr lang="zh-CN" altLang="en-US" dirty="0" smtClean="0"/>
                        <a:t>标签，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只有一条，可以由权限设置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用户等级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此等级表示再本系统的等级，不是游戏等级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表示是否是系统</a:t>
                      </a:r>
                      <a:r>
                        <a:rPr lang="en-US" altLang="zh-CN" dirty="0" smtClean="0"/>
                        <a:t>VIP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用户昵称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星座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根据生日算出。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用户个性标签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系统给出选项，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最多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位置信息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再主页位置信息表示此用户和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使用者的</a:t>
                      </a:r>
                      <a:r>
                        <a:rPr lang="zh-CN" altLang="en-US" dirty="0" smtClean="0"/>
                        <a:t>距离，打开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时候上传一次。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星级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星半该如何显示</a:t>
                      </a:r>
                      <a:r>
                        <a:rPr lang="zh-CN" altLang="en-US" dirty="0" smtClean="0"/>
                        <a:t>？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接单后根据互评得出。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具体星级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匹配用户数量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发布需求和接收需求的总次数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个人评价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个性签名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85800" y="108018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5000" y="126484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52750" y="10750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8580" y="10750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446360" y="10750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87270" y="180304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81060" y="18188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04670" y="181232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3222" y="18188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21296" y="1987711"/>
            <a:ext cx="4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18580" y="2508053"/>
            <a:ext cx="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52152" y="2508053"/>
            <a:ext cx="5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84296" y="2508053"/>
            <a:ext cx="4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89600" y="2699904"/>
            <a:ext cx="4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94448" y="3170288"/>
            <a:ext cx="4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62300" y="3179308"/>
            <a:ext cx="44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274842" y="3197262"/>
            <a:ext cx="5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97340" y="4215342"/>
            <a:ext cx="5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46092" y="4305258"/>
            <a:ext cx="43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55492" y="4674590"/>
            <a:ext cx="4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06410" y="5331752"/>
            <a:ext cx="57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12552" y="5377339"/>
            <a:ext cx="5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30175" y="0"/>
            <a:ext cx="504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用户名片   属性说明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1670" y="13252"/>
            <a:ext cx="1905000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首页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6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0" y="1219880"/>
            <a:ext cx="5652955" cy="4549549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8800" y="121988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8000" y="140454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5750" y="12147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91580" y="12147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19360" y="12147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60270" y="194274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54060" y="19585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77670" y="195202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56222" y="19585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94296" y="2127411"/>
            <a:ext cx="4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91580" y="2647753"/>
            <a:ext cx="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25152" y="2647753"/>
            <a:ext cx="5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57296" y="2647753"/>
            <a:ext cx="4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62600" y="2839604"/>
            <a:ext cx="4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67448" y="3309988"/>
            <a:ext cx="4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35300" y="3319008"/>
            <a:ext cx="44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147842" y="3336962"/>
            <a:ext cx="5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70340" y="4355042"/>
            <a:ext cx="5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19092" y="4444958"/>
            <a:ext cx="43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28492" y="4814290"/>
            <a:ext cx="4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79410" y="5471452"/>
            <a:ext cx="57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85552" y="5517039"/>
            <a:ext cx="5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04058"/>
              </p:ext>
            </p:extLst>
          </p:nvPr>
        </p:nvGraphicFramePr>
        <p:xfrm>
          <a:off x="6114370" y="691460"/>
          <a:ext cx="576013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99"/>
                <a:gridCol w="2358360"/>
                <a:gridCol w="2904671"/>
              </a:tblGrid>
              <a:tr h="2755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用户玩的游戏名称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游戏平台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用户玩</a:t>
                      </a:r>
                      <a:r>
                        <a:rPr lang="zh-CN" altLang="en-US" dirty="0" smtClean="0"/>
                        <a:t>的手机平台（安卓或</a:t>
                      </a:r>
                      <a:r>
                        <a:rPr lang="en-US" altLang="zh-CN" dirty="0" smtClean="0"/>
                        <a:t>IOS</a:t>
                      </a:r>
                      <a:r>
                        <a:rPr lang="zh-CN" altLang="en-US" dirty="0" smtClean="0"/>
                        <a:t>）和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登录账号类型（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游戏等级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用户玩</a:t>
                      </a:r>
                      <a:r>
                        <a:rPr lang="zh-CN" altLang="en-US" dirty="0" smtClean="0"/>
                        <a:t>的当前游戏等级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用户手动输入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用户发布的需求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用户需求愿意付出的佩币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用户需求愿意付出的佩币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需求的时间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用户需求的时间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不需要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加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日期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因为有效期只有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24h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148255" y="312346"/>
            <a:ext cx="572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用户需求   属性说明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0" y="241980"/>
            <a:ext cx="5652955" cy="4549549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58800" y="24198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78000" y="42664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5750" y="2368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91580" y="2368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19360" y="23682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60270" y="964845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554060" y="9806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77670" y="97412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56222" y="98064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94296" y="1149511"/>
            <a:ext cx="4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91580" y="1669853"/>
            <a:ext cx="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25152" y="1669853"/>
            <a:ext cx="5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57296" y="1669853"/>
            <a:ext cx="4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62600" y="1861704"/>
            <a:ext cx="4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67448" y="2332088"/>
            <a:ext cx="4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35300" y="2341108"/>
            <a:ext cx="44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147842" y="2359062"/>
            <a:ext cx="5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70340" y="3377142"/>
            <a:ext cx="5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19092" y="3467058"/>
            <a:ext cx="43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28492" y="3836390"/>
            <a:ext cx="4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79410" y="4493552"/>
            <a:ext cx="57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85552" y="4539139"/>
            <a:ext cx="52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798"/>
              </p:ext>
            </p:extLst>
          </p:nvPr>
        </p:nvGraphicFramePr>
        <p:xfrm>
          <a:off x="6114370" y="691460"/>
          <a:ext cx="576013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99"/>
                <a:gridCol w="970431"/>
                <a:gridCol w="4292600"/>
              </a:tblGrid>
              <a:tr h="2755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点击匹配，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接受邀请，即转入对话页面</a:t>
                      </a:r>
                      <a:endParaRPr lang="en-US" altLang="zh-CN" dirty="0" smtClean="0"/>
                    </a:p>
                    <a:p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聊天页面置顶先发送此需求的链接地址。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出现两个按钮：“接收”“拒绝”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把此用户需求分享给其它用户，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跳出如下页面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“站内好友”表示站内互相关注的用户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148255" y="312346"/>
            <a:ext cx="572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用户需求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71" y="4723805"/>
            <a:ext cx="3993117" cy="19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1" y="1105469"/>
            <a:ext cx="2571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614" y="176730"/>
            <a:ext cx="2571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1232452" y="5062330"/>
            <a:ext cx="675861" cy="7951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50365" y="5459895"/>
            <a:ext cx="743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+</a:t>
            </a:r>
            <a:r>
              <a:rPr lang="zh-CN" altLang="en-US" dirty="0" smtClean="0"/>
              <a:t>后，如果用户没有</a:t>
            </a:r>
            <a:r>
              <a:rPr lang="zh-CN" altLang="en-US" dirty="0" smtClean="0"/>
              <a:t>注册或登录，则先进入“用户注册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登录”页面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其它</a:t>
            </a:r>
            <a:r>
              <a:rPr lang="zh-CN" altLang="en-US" dirty="0" smtClean="0">
                <a:solidFill>
                  <a:srgbClr val="FF0000"/>
                </a:solidFill>
              </a:rPr>
              <a:t>区域虚化，或者直接进入“注册页面”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注册完成后，跳回刚才的页面，可以填写具体信息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1096" y="3391470"/>
            <a:ext cx="7222433" cy="18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29378" y="4876801"/>
            <a:ext cx="72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左边</a:t>
            </a:r>
            <a:r>
              <a:rPr lang="zh-CN" altLang="en-US" dirty="0" smtClean="0">
                <a:solidFill>
                  <a:srgbClr val="FF0000"/>
                </a:solidFill>
              </a:rPr>
              <a:t>部分不是一开始就这样的，是吗？应该先显示右边的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020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28" y="176730"/>
            <a:ext cx="2571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83" y="176730"/>
            <a:ext cx="2571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553810" y="3366052"/>
            <a:ext cx="820393" cy="649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79683" y="3366052"/>
            <a:ext cx="2571750" cy="1382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7705" y="4837036"/>
            <a:ext cx="6032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点击“极速上分”，出现右边页面</a:t>
            </a:r>
            <a:r>
              <a:rPr lang="zh-CN" altLang="en-US" dirty="0" smtClean="0"/>
              <a:t>，用户名片虚化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1 2</a:t>
            </a:r>
            <a:r>
              <a:rPr lang="zh-CN" altLang="en-US" dirty="0" smtClean="0"/>
              <a:t>只能选一个</a:t>
            </a:r>
            <a:endParaRPr lang="en-US" altLang="zh-CN" dirty="0" smtClean="0"/>
          </a:p>
          <a:p>
            <a:r>
              <a:rPr lang="zh-CN" altLang="en-US" dirty="0" smtClean="0"/>
              <a:t>点预约，出现“时间选择”</a:t>
            </a:r>
            <a:r>
              <a:rPr lang="zh-CN" altLang="en-US" dirty="0"/>
              <a:t>界面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zh-CN" altLang="en-US" dirty="0" smtClean="0"/>
              <a:t>“目标段位”，出现“目标段位选择”界面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“星数”</a:t>
            </a:r>
            <a:r>
              <a:rPr lang="zh-CN" altLang="en-US" dirty="0"/>
              <a:t>，出现</a:t>
            </a:r>
            <a:r>
              <a:rPr lang="zh-CN" altLang="en-US" dirty="0" smtClean="0"/>
              <a:t>“星数选择”界面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“赏金”</a:t>
            </a:r>
            <a:r>
              <a:rPr lang="zh-CN" altLang="en-US" dirty="0"/>
              <a:t>，出现</a:t>
            </a:r>
            <a:r>
              <a:rPr lang="zh-CN" altLang="en-US" dirty="0" smtClean="0"/>
              <a:t>“赏金选择”界面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“积分”改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佩币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3" name="文本框 24"/>
          <p:cNvSpPr txBox="1"/>
          <p:nvPr/>
        </p:nvSpPr>
        <p:spPr>
          <a:xfrm>
            <a:off x="6306957" y="3321398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24"/>
          <p:cNvSpPr txBox="1"/>
          <p:nvPr/>
        </p:nvSpPr>
        <p:spPr>
          <a:xfrm>
            <a:off x="6823792" y="3321398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1" y="176730"/>
            <a:ext cx="2571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171538" y="1262743"/>
            <a:ext cx="2488540" cy="2103309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62893" y="1218089"/>
            <a:ext cx="2488540" cy="2103309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32461" y="4174435"/>
            <a:ext cx="556591" cy="662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7" y="176730"/>
            <a:ext cx="2571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589021" y="4015409"/>
            <a:ext cx="820393" cy="649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E:\work\other\pic\微信图片_201807210849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6730"/>
            <a:ext cx="25717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120059" y="3074505"/>
            <a:ext cx="2896428" cy="324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34539" y="4425564"/>
            <a:ext cx="47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这个表示邀请的对象吗？</a:t>
            </a:r>
            <a:endParaRPr lang="en-US" altLang="zh-CN" dirty="0" smtClean="0"/>
          </a:p>
          <a:p>
            <a:r>
              <a:rPr lang="zh-CN" altLang="en-US" dirty="0" smtClean="0"/>
              <a:t>如果是，这个建议放更加显眼的位置（颜色）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096000" y="2462730"/>
            <a:ext cx="555171" cy="61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11617" y="2146852"/>
            <a:ext cx="3670853" cy="62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这就是“游戏名片”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47888"/>
              </p:ext>
            </p:extLst>
          </p:nvPr>
        </p:nvGraphicFramePr>
        <p:xfrm>
          <a:off x="519043" y="51936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843"/>
                <a:gridCol w="67311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极速上分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我提供服务  酬金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任务赏金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我发布需求  赏金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大神教程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免费或收费，没有具体目标，安照局数来。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完美脱单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完全免费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work\other\pic\微信图片_201807210849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91" y="172276"/>
            <a:ext cx="360045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65068"/>
              </p:ext>
            </p:extLst>
          </p:nvPr>
        </p:nvGraphicFramePr>
        <p:xfrm>
          <a:off x="5970005" y="428962"/>
          <a:ext cx="582443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8"/>
                <a:gridCol w="2048495"/>
                <a:gridCol w="327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本人收藏</a:t>
                      </a:r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本人关注</a:t>
                      </a:r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本人粉丝数量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我被关注，但我没有关注你的数量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这些图片是什么</a:t>
                      </a:r>
                      <a:r>
                        <a:rPr lang="zh-CN" altLang="en-US" dirty="0" smtClean="0"/>
                        <a:t>？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最多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张，占满一行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</a:t>
                      </a:r>
                      <a:r>
                        <a:rPr lang="zh-CN" altLang="en-US" dirty="0" smtClean="0"/>
                        <a:t>哪里上传</a:t>
                      </a:r>
                      <a:r>
                        <a:rPr lang="zh-CN" altLang="en-US" dirty="0" smtClean="0"/>
                        <a:t>？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点任何一张图片，转入“上传图片”界面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本人发布的需求？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一个时刻只能有一个需求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一个需求在接收后，可以满足下一个需求。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不能发布超过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个没有被接受的需求。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分享本人需求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分享渠道和</a:t>
                      </a:r>
                      <a:r>
                        <a:rPr lang="en-US" altLang="zh-CN" dirty="0" smtClean="0"/>
                        <a:t>page3</a:t>
                      </a:r>
                      <a:r>
                        <a:rPr lang="zh-CN" altLang="en-US" dirty="0" smtClean="0"/>
                        <a:t>一致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删除本人需求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本人上传的游戏视频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单个视频最大超过</a:t>
                      </a:r>
                      <a:r>
                        <a:rPr lang="en-US" altLang="zh-CN" dirty="0" smtClean="0"/>
                        <a:t>10M</a:t>
                      </a:r>
                      <a:r>
                        <a:rPr lang="zh-CN" altLang="en-US" dirty="0" smtClean="0"/>
                        <a:t>（待定）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上传视频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点击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号跳出视频选择页面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3"/>
          <p:cNvSpPr txBox="1"/>
          <p:nvPr/>
        </p:nvSpPr>
        <p:spPr>
          <a:xfrm>
            <a:off x="6179600" y="59630"/>
            <a:ext cx="504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用户页面 属性说明</a:t>
            </a:r>
            <a:endParaRPr lang="zh-CN" altLang="en-US" dirty="0"/>
          </a:p>
        </p:txBody>
      </p:sp>
      <p:sp>
        <p:nvSpPr>
          <p:cNvPr id="7" name="文本框 24"/>
          <p:cNvSpPr txBox="1"/>
          <p:nvPr/>
        </p:nvSpPr>
        <p:spPr>
          <a:xfrm>
            <a:off x="2178028" y="253106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25"/>
          <p:cNvSpPr txBox="1"/>
          <p:nvPr/>
        </p:nvSpPr>
        <p:spPr>
          <a:xfrm>
            <a:off x="2851318" y="2497408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3579316" y="2497408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5379541" y="3264908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28"/>
          <p:cNvSpPr txBox="1"/>
          <p:nvPr/>
        </p:nvSpPr>
        <p:spPr>
          <a:xfrm>
            <a:off x="1779091" y="4135970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29"/>
          <p:cNvSpPr txBox="1"/>
          <p:nvPr/>
        </p:nvSpPr>
        <p:spPr>
          <a:xfrm>
            <a:off x="5434483" y="5532729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30"/>
          <p:cNvSpPr txBox="1"/>
          <p:nvPr/>
        </p:nvSpPr>
        <p:spPr>
          <a:xfrm>
            <a:off x="5136552" y="407611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31"/>
          <p:cNvSpPr txBox="1"/>
          <p:nvPr/>
        </p:nvSpPr>
        <p:spPr>
          <a:xfrm>
            <a:off x="5155652" y="4668548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34"/>
          <p:cNvSpPr txBox="1"/>
          <p:nvPr/>
        </p:nvSpPr>
        <p:spPr>
          <a:xfrm>
            <a:off x="1926670" y="5150459"/>
            <a:ext cx="5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6888" y="3002507"/>
            <a:ext cx="3990603" cy="96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606070" y="3971499"/>
            <a:ext cx="3144442" cy="96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59268" y="5035295"/>
            <a:ext cx="2744123" cy="1215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1670" y="13252"/>
            <a:ext cx="1475218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用户主页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8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work\other\pic\微信图片_201807210849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91" y="172276"/>
            <a:ext cx="360045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87765"/>
              </p:ext>
            </p:extLst>
          </p:nvPr>
        </p:nvGraphicFramePr>
        <p:xfrm>
          <a:off x="5970005" y="428962"/>
          <a:ext cx="58244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8"/>
                <a:gridCol w="1375947"/>
                <a:gridCol w="394583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留言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“关注”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不需要对方同意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功能待定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3"/>
          <p:cNvSpPr txBox="1"/>
          <p:nvPr/>
        </p:nvSpPr>
        <p:spPr>
          <a:xfrm>
            <a:off x="6179600" y="59630"/>
            <a:ext cx="504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用户页面 属性说明</a:t>
            </a:r>
            <a:endParaRPr lang="zh-CN" altLang="en-US" dirty="0"/>
          </a:p>
        </p:txBody>
      </p:sp>
      <p:sp>
        <p:nvSpPr>
          <p:cNvPr id="7" name="文本框 24"/>
          <p:cNvSpPr txBox="1"/>
          <p:nvPr/>
        </p:nvSpPr>
        <p:spPr>
          <a:xfrm>
            <a:off x="3579316" y="2111883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25"/>
          <p:cNvSpPr txBox="1"/>
          <p:nvPr/>
        </p:nvSpPr>
        <p:spPr>
          <a:xfrm>
            <a:off x="4179375" y="2128076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4711431" y="2138234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670" y="13252"/>
            <a:ext cx="1475218" cy="4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用户主页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8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925</Words>
  <Application>Microsoft Office PowerPoint</Application>
  <PresentationFormat>自定义</PresentationFormat>
  <Paragraphs>275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CX</cp:lastModifiedBy>
  <cp:revision>25</cp:revision>
  <dcterms:created xsi:type="dcterms:W3CDTF">2018-07-20T22:56:21Z</dcterms:created>
  <dcterms:modified xsi:type="dcterms:W3CDTF">2018-07-21T04:08:45Z</dcterms:modified>
</cp:coreProperties>
</file>