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515-2F98-427B-8266-E5E161D42C9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EC49-A323-4137-AB57-9A2476F5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2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515-2F98-427B-8266-E5E161D42C9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EC49-A323-4137-AB57-9A2476F5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0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515-2F98-427B-8266-E5E161D42C9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EC49-A323-4137-AB57-9A2476F5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2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515-2F98-427B-8266-E5E161D42C9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EC49-A323-4137-AB57-9A2476F5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8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515-2F98-427B-8266-E5E161D42C9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EC49-A323-4137-AB57-9A2476F5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6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515-2F98-427B-8266-E5E161D42C9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EC49-A323-4137-AB57-9A2476F5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32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515-2F98-427B-8266-E5E161D42C9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EC49-A323-4137-AB57-9A2476F5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74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515-2F98-427B-8266-E5E161D42C9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EC49-A323-4137-AB57-9A2476F5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6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515-2F98-427B-8266-E5E161D42C9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EC49-A323-4137-AB57-9A2476F5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73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515-2F98-427B-8266-E5E161D42C9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EC49-A323-4137-AB57-9A2476F5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15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515-2F98-427B-8266-E5E161D42C9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EC49-A323-4137-AB57-9A2476F5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00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98515-2F98-427B-8266-E5E161D42C9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5EC49-A323-4137-AB57-9A2476F5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6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70" y="1080180"/>
            <a:ext cx="5652955" cy="4549549"/>
          </a:xfrm>
          <a:prstGeom prst="rect">
            <a:avLst/>
          </a:prstGeom>
        </p:spPr>
      </p:pic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0149"/>
              </p:ext>
            </p:extLst>
          </p:nvPr>
        </p:nvGraphicFramePr>
        <p:xfrm>
          <a:off x="6658132" y="447014"/>
          <a:ext cx="5045529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1176703"/>
                <a:gridCol w="343339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语音标签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点击播放个人语音标签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用户图像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用户等级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此等级表示再本系统的等级，不是游戏等级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表示是否是系统</a:t>
                      </a:r>
                      <a:r>
                        <a:rPr lang="en-US" altLang="zh-CN" dirty="0" smtClean="0"/>
                        <a:t>VIP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用户昵称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星座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用户标签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位置信息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再主页位置信息表示此用户和</a:t>
                      </a:r>
                      <a:r>
                        <a:rPr lang="en-US" altLang="zh-CN" dirty="0" smtClean="0"/>
                        <a:t>app</a:t>
                      </a:r>
                      <a:r>
                        <a:rPr lang="zh-CN" altLang="en-US" dirty="0" smtClean="0"/>
                        <a:t>使用者的距离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星级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星半该如何显示？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具体星级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匹配用户数量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满足此用户发布需求的用户数量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个人评价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85800" y="1080180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905000" y="1264846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952750" y="1075026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518580" y="1075026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446360" y="1075026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87270" y="1803045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681060" y="1818844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904670" y="1812321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83222" y="1818844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021296" y="1987711"/>
            <a:ext cx="46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518580" y="2508053"/>
            <a:ext cx="50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152152" y="2508053"/>
            <a:ext cx="58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784296" y="2508053"/>
            <a:ext cx="42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689600" y="2699904"/>
            <a:ext cx="47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894448" y="3170288"/>
            <a:ext cx="48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162300" y="3179308"/>
            <a:ext cx="44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274842" y="3197262"/>
            <a:ext cx="5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997340" y="4215342"/>
            <a:ext cx="58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346092" y="4305258"/>
            <a:ext cx="43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355492" y="4674590"/>
            <a:ext cx="49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006410" y="5331752"/>
            <a:ext cx="57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212552" y="5377339"/>
            <a:ext cx="52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630175" y="0"/>
            <a:ext cx="504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用户名片   属性说明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6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70" y="1219880"/>
            <a:ext cx="5652955" cy="4549549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558800" y="1219880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78000" y="1404546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25750" y="1214726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391580" y="1214726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19360" y="1214726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260270" y="1942745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554060" y="1958544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77670" y="1952021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056222" y="1958544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894296" y="2127411"/>
            <a:ext cx="46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391580" y="2647753"/>
            <a:ext cx="50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25152" y="2647753"/>
            <a:ext cx="58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57296" y="2647753"/>
            <a:ext cx="42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562600" y="2839604"/>
            <a:ext cx="47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67448" y="3309988"/>
            <a:ext cx="48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035300" y="3319008"/>
            <a:ext cx="44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147842" y="3336962"/>
            <a:ext cx="5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870340" y="4355042"/>
            <a:ext cx="58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19092" y="4444958"/>
            <a:ext cx="43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228492" y="4814290"/>
            <a:ext cx="49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879410" y="5471452"/>
            <a:ext cx="57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085552" y="5517039"/>
            <a:ext cx="52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158799"/>
              </p:ext>
            </p:extLst>
          </p:nvPr>
        </p:nvGraphicFramePr>
        <p:xfrm>
          <a:off x="6114370" y="691460"/>
          <a:ext cx="5760130" cy="3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99"/>
                <a:gridCol w="2599151"/>
                <a:gridCol w="2663880"/>
              </a:tblGrid>
              <a:tr h="2755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游戏名称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用户玩的游戏名称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游戏平台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用户玩的游戏平台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游戏等级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用户玩的游戏等级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用户需求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用户发布的需求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用户需求愿意付出的佩币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用户需求愿意付出的佩币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需求的时间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用户需求的</a:t>
                      </a:r>
                      <a:r>
                        <a:rPr lang="zh-CN" altLang="en-US" dirty="0" smtClean="0"/>
                        <a:t>时间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需要加日期？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6148255" y="312346"/>
            <a:ext cx="572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用户需求   属性说明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0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70" y="241980"/>
            <a:ext cx="5652955" cy="4549549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558800" y="241980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78000" y="426646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25750" y="236826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391580" y="236826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19360" y="236826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260270" y="964845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554060" y="980644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77670" y="974121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056222" y="980644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894296" y="1149511"/>
            <a:ext cx="46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391580" y="1669853"/>
            <a:ext cx="50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25152" y="1669853"/>
            <a:ext cx="58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57296" y="1669853"/>
            <a:ext cx="42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562600" y="1861704"/>
            <a:ext cx="47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67448" y="2332088"/>
            <a:ext cx="48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035300" y="2341108"/>
            <a:ext cx="44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147842" y="2359062"/>
            <a:ext cx="5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870340" y="3377142"/>
            <a:ext cx="58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19092" y="3467058"/>
            <a:ext cx="43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228492" y="3836390"/>
            <a:ext cx="49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879410" y="4493552"/>
            <a:ext cx="57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085552" y="4539139"/>
            <a:ext cx="52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44482"/>
              </p:ext>
            </p:extLst>
          </p:nvPr>
        </p:nvGraphicFramePr>
        <p:xfrm>
          <a:off x="6114370" y="691460"/>
          <a:ext cx="5760130" cy="3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99"/>
                <a:gridCol w="970431"/>
                <a:gridCol w="4292600"/>
              </a:tblGrid>
              <a:tr h="2755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点击匹配，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本人自动发布一条匹配该用户的“商品”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分享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把此用户需求分享给其它用户，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跳出如下页面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6148255" y="312346"/>
            <a:ext cx="572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用户需求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572" y="4539139"/>
            <a:ext cx="3993117" cy="192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242</Words>
  <Application>Microsoft Office PowerPoint</Application>
  <PresentationFormat>宽屏</PresentationFormat>
  <Paragraphs>130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7</cp:revision>
  <dcterms:created xsi:type="dcterms:W3CDTF">2018-07-20T22:56:21Z</dcterms:created>
  <dcterms:modified xsi:type="dcterms:W3CDTF">2018-07-20T23:47:28Z</dcterms:modified>
</cp:coreProperties>
</file>