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8F7"/>
    <a:srgbClr val="FDBCCA"/>
    <a:srgbClr val="FB97AA"/>
    <a:srgbClr val="FA778F"/>
    <a:srgbClr val="F74160"/>
    <a:srgbClr val="AABFFB"/>
    <a:srgbClr val="4E77F5"/>
    <a:srgbClr val="799AF8"/>
    <a:srgbClr val="CFE2F9"/>
    <a:srgbClr val="97B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296410" y="1628775"/>
            <a:ext cx="3599815" cy="359981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738495" y="2531110"/>
            <a:ext cx="1800225" cy="1800225"/>
          </a:xfrm>
          <a:prstGeom prst="ellipse">
            <a:avLst/>
          </a:prstGeom>
          <a:gradFill>
            <a:gsLst>
              <a:gs pos="0">
                <a:srgbClr val="FDBCCA">
                  <a:alpha val="70000"/>
                </a:srgbClr>
              </a:gs>
              <a:gs pos="17000">
                <a:srgbClr val="FB97AA">
                  <a:alpha val="70000"/>
                </a:srgbClr>
              </a:gs>
              <a:gs pos="53000">
                <a:srgbClr val="FA778F">
                  <a:alpha val="100000"/>
                </a:srgbClr>
              </a:gs>
              <a:gs pos="100000">
                <a:srgbClr val="F74160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658360" y="2528570"/>
            <a:ext cx="1800225" cy="1800225"/>
          </a:xfrm>
          <a:prstGeom prst="ellipse">
            <a:avLst/>
          </a:prstGeom>
          <a:gradFill>
            <a:gsLst>
              <a:gs pos="100000">
                <a:srgbClr val="BCD8F7">
                  <a:alpha val="70000"/>
                </a:srgbClr>
              </a:gs>
              <a:gs pos="68000">
                <a:srgbClr val="AABFFB">
                  <a:alpha val="70000"/>
                </a:srgbClr>
              </a:gs>
              <a:gs pos="30000">
                <a:srgbClr val="799AF8">
                  <a:alpha val="100000"/>
                </a:srgbClr>
              </a:gs>
              <a:gs pos="0">
                <a:srgbClr val="4E77F5">
                  <a:alpha val="100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4296410" y="1628775"/>
            <a:ext cx="3599180" cy="3599180"/>
            <a:chOff x="6766" y="2565"/>
            <a:chExt cx="5668" cy="5668"/>
          </a:xfrm>
        </p:grpSpPr>
        <p:sp>
          <p:nvSpPr>
            <p:cNvPr id="3" name="圆角矩形 2"/>
            <p:cNvSpPr/>
            <p:nvPr/>
          </p:nvSpPr>
          <p:spPr>
            <a:xfrm>
              <a:off x="6766" y="2565"/>
              <a:ext cx="5669" cy="566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037" y="3986"/>
              <a:ext cx="2835" cy="2835"/>
            </a:xfrm>
            <a:prstGeom prst="ellipse">
              <a:avLst/>
            </a:prstGeom>
            <a:gradFill>
              <a:gsLst>
                <a:gs pos="0">
                  <a:srgbClr val="FDBCCA">
                    <a:alpha val="70000"/>
                  </a:srgbClr>
                </a:gs>
                <a:gs pos="17000">
                  <a:srgbClr val="FB97AA">
                    <a:alpha val="70000"/>
                  </a:srgbClr>
                </a:gs>
                <a:gs pos="53000">
                  <a:srgbClr val="FA778F">
                    <a:alpha val="100000"/>
                  </a:srgbClr>
                </a:gs>
                <a:gs pos="100000">
                  <a:srgbClr val="F74160"/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7336" y="3982"/>
              <a:ext cx="2835" cy="2835"/>
            </a:xfrm>
            <a:prstGeom prst="ellipse">
              <a:avLst/>
            </a:prstGeom>
            <a:gradFill>
              <a:gsLst>
                <a:gs pos="100000">
                  <a:srgbClr val="BCD8F7">
                    <a:alpha val="70000"/>
                  </a:srgbClr>
                </a:gs>
                <a:gs pos="68000">
                  <a:srgbClr val="AABFFB">
                    <a:alpha val="70000"/>
                  </a:srgbClr>
                </a:gs>
                <a:gs pos="30000">
                  <a:srgbClr val="799AF8">
                    <a:alpha val="100000"/>
                  </a:srgbClr>
                </a:gs>
                <a:gs pos="0">
                  <a:srgbClr val="4E77F5">
                    <a:alpha val="10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738495" y="2531110"/>
            <a:ext cx="1800225" cy="1800225"/>
          </a:xfrm>
          <a:prstGeom prst="ellipse">
            <a:avLst/>
          </a:prstGeom>
          <a:gradFill>
            <a:gsLst>
              <a:gs pos="0">
                <a:srgbClr val="FDBCCA">
                  <a:alpha val="70000"/>
                </a:srgbClr>
              </a:gs>
              <a:gs pos="17000">
                <a:srgbClr val="FB97AA">
                  <a:alpha val="70000"/>
                </a:srgbClr>
              </a:gs>
              <a:gs pos="53000">
                <a:srgbClr val="FA778F">
                  <a:alpha val="100000"/>
                </a:srgbClr>
              </a:gs>
              <a:gs pos="100000">
                <a:srgbClr val="F74160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658360" y="2528570"/>
            <a:ext cx="1800225" cy="1800225"/>
          </a:xfrm>
          <a:prstGeom prst="ellipse">
            <a:avLst/>
          </a:prstGeom>
          <a:gradFill>
            <a:gsLst>
              <a:gs pos="100000">
                <a:srgbClr val="BCD8F7">
                  <a:alpha val="70000"/>
                </a:srgbClr>
              </a:gs>
              <a:gs pos="68000">
                <a:srgbClr val="AABFFB">
                  <a:alpha val="70000"/>
                </a:srgbClr>
              </a:gs>
              <a:gs pos="30000">
                <a:srgbClr val="799AF8">
                  <a:alpha val="100000"/>
                </a:srgbClr>
              </a:gs>
              <a:gs pos="0">
                <a:srgbClr val="4E77F5">
                  <a:alpha val="100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4295775" y="1628775"/>
            <a:ext cx="3599180" cy="3599180"/>
            <a:chOff x="6765" y="2561"/>
            <a:chExt cx="5668" cy="5668"/>
          </a:xfrm>
        </p:grpSpPr>
        <p:sp>
          <p:nvSpPr>
            <p:cNvPr id="7" name="椭圆 6"/>
            <p:cNvSpPr/>
            <p:nvPr/>
          </p:nvSpPr>
          <p:spPr>
            <a:xfrm>
              <a:off x="6765" y="2561"/>
              <a:ext cx="5669" cy="5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037" y="3982"/>
              <a:ext cx="2835" cy="2835"/>
            </a:xfrm>
            <a:prstGeom prst="ellipse">
              <a:avLst/>
            </a:prstGeom>
            <a:gradFill>
              <a:gsLst>
                <a:gs pos="0">
                  <a:srgbClr val="FDBCCA">
                    <a:alpha val="70000"/>
                  </a:srgbClr>
                </a:gs>
                <a:gs pos="17000">
                  <a:srgbClr val="FB97AA">
                    <a:alpha val="70000"/>
                  </a:srgbClr>
                </a:gs>
                <a:gs pos="53000">
                  <a:srgbClr val="FA778F">
                    <a:alpha val="100000"/>
                  </a:srgbClr>
                </a:gs>
                <a:gs pos="100000">
                  <a:srgbClr val="F74160"/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7336" y="3978"/>
              <a:ext cx="2835" cy="2835"/>
            </a:xfrm>
            <a:prstGeom prst="ellipse">
              <a:avLst/>
            </a:prstGeom>
            <a:gradFill>
              <a:gsLst>
                <a:gs pos="100000">
                  <a:srgbClr val="BCD8F7">
                    <a:alpha val="70000"/>
                  </a:srgbClr>
                </a:gs>
                <a:gs pos="68000">
                  <a:srgbClr val="AABFFB">
                    <a:alpha val="70000"/>
                  </a:srgbClr>
                </a:gs>
                <a:gs pos="30000">
                  <a:srgbClr val="799AF8">
                    <a:alpha val="100000"/>
                  </a:srgbClr>
                </a:gs>
                <a:gs pos="0">
                  <a:srgbClr val="4E77F5">
                    <a:alpha val="10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16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chenxh5678</cp:lastModifiedBy>
  <cp:revision>174</cp:revision>
  <dcterms:created xsi:type="dcterms:W3CDTF">2019-06-19T02:08:00Z</dcterms:created>
  <dcterms:modified xsi:type="dcterms:W3CDTF">2021-12-05T13:37:22Z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B58EB737E78E4112AA5839965DEA3A62</vt:lpwstr>
  </property>
</Properties>
</file>