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681561" y="3772991"/>
            <a:ext cx="4426546" cy="135384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2400">
                <a:solidFill>
                  <a:srgbClr val="FFFFFF"/>
                </a:solidFill>
              </a:rPr>
              <a:t>Server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2400">
                <a:solidFill>
                  <a:srgbClr val="FFFFFF"/>
                </a:solidFill>
              </a:rPr>
              <a:t>Tornado+Mongodb＋REST</a:t>
            </a:r>
          </a:p>
        </p:txBody>
      </p:sp>
      <p:sp>
        <p:nvSpPr>
          <p:cNvPr id="33" name="Shape 33"/>
          <p:cNvSpPr/>
          <p:nvPr/>
        </p:nvSpPr>
        <p:spPr>
          <a:xfrm>
            <a:off x="3732609" y="1933078"/>
            <a:ext cx="2064644" cy="876698"/>
          </a:xfrm>
          <a:prstGeom prst="roundRect">
            <a:avLst>
              <a:gd name="adj" fmla="val 21729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0" dir="2388334">
              <a:srgbClr val="000000">
                <a:alpha val="6059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400">
                <a:solidFill>
                  <a:srgbClr val="FFFFFF"/>
                </a:solidFill>
              </a:rPr>
              <a:t>Android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240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4" name="Shape 34"/>
          <p:cNvSpPr/>
          <p:nvPr/>
        </p:nvSpPr>
        <p:spPr>
          <a:xfrm>
            <a:off x="3708400" y="3025328"/>
            <a:ext cx="4372868" cy="637184"/>
          </a:xfrm>
          <a:prstGeom prst="roundRect">
            <a:avLst>
              <a:gd name="adj" fmla="val 29897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Web </a:t>
            </a:r>
          </a:p>
        </p:txBody>
      </p:sp>
      <p:sp>
        <p:nvSpPr>
          <p:cNvPr id="35" name="Shape 35"/>
          <p:cNvSpPr/>
          <p:nvPr/>
        </p:nvSpPr>
        <p:spPr>
          <a:xfrm>
            <a:off x="6026348" y="1933078"/>
            <a:ext cx="2064644" cy="876698"/>
          </a:xfrm>
          <a:prstGeom prst="roundRect">
            <a:avLst>
              <a:gd name="adj" fmla="val 21729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2400"/>
              <a:t>iOS</a:t>
            </a:r>
            <a:endParaRPr sz="2400"/>
          </a:p>
          <a:p>
            <a:pPr lvl="0">
              <a:defRPr sz="1800"/>
            </a:pPr>
            <a:r>
              <a:rPr sz="2400"/>
              <a:t>Swift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984046" y="1428750"/>
            <a:ext cx="15371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people</a:t>
            </a:r>
          </a:p>
        </p:txBody>
      </p:sp>
      <p:sp>
        <p:nvSpPr>
          <p:cNvPr id="38" name="Shape 38"/>
          <p:cNvSpPr/>
          <p:nvPr/>
        </p:nvSpPr>
        <p:spPr>
          <a:xfrm>
            <a:off x="5708751" y="1428750"/>
            <a:ext cx="10030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msg</a:t>
            </a:r>
          </a:p>
        </p:txBody>
      </p:sp>
      <p:sp>
        <p:nvSpPr>
          <p:cNvPr id="39" name="Shape 39"/>
          <p:cNvSpPr/>
          <p:nvPr/>
        </p:nvSpPr>
        <p:spPr>
          <a:xfrm>
            <a:off x="7092823" y="666750"/>
            <a:ext cx="10035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user</a:t>
            </a:r>
          </a:p>
        </p:txBody>
      </p:sp>
      <p:sp>
        <p:nvSpPr>
          <p:cNvPr id="40" name="Shape 40"/>
          <p:cNvSpPr/>
          <p:nvPr/>
        </p:nvSpPr>
        <p:spPr>
          <a:xfrm>
            <a:off x="7092721" y="1428750"/>
            <a:ext cx="10291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date</a:t>
            </a:r>
          </a:p>
        </p:txBody>
      </p:sp>
      <p:sp>
        <p:nvSpPr>
          <p:cNvPr id="41" name="Shape 41"/>
          <p:cNvSpPr/>
          <p:nvPr/>
        </p:nvSpPr>
        <p:spPr>
          <a:xfrm>
            <a:off x="7213250" y="2190750"/>
            <a:ext cx="7749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tag</a:t>
            </a:r>
          </a:p>
        </p:txBody>
      </p:sp>
      <p:sp>
        <p:nvSpPr>
          <p:cNvPr id="42" name="Shape 42"/>
          <p:cNvSpPr/>
          <p:nvPr/>
        </p:nvSpPr>
        <p:spPr>
          <a:xfrm>
            <a:off x="7207250" y="2907792"/>
            <a:ext cx="8001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like</a:t>
            </a:r>
          </a:p>
        </p:txBody>
      </p:sp>
      <p:sp>
        <p:nvSpPr>
          <p:cNvPr id="43" name="Shape 43"/>
          <p:cNvSpPr/>
          <p:nvPr/>
        </p:nvSpPr>
        <p:spPr>
          <a:xfrm>
            <a:off x="2914421" y="1428750"/>
            <a:ext cx="1257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name</a:t>
            </a:r>
          </a:p>
        </p:txBody>
      </p:sp>
      <p:sp>
        <p:nvSpPr>
          <p:cNvPr id="44" name="Shape 44"/>
          <p:cNvSpPr/>
          <p:nvPr/>
        </p:nvSpPr>
        <p:spPr>
          <a:xfrm>
            <a:off x="3053778" y="666750"/>
            <a:ext cx="11306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avtar</a:t>
            </a:r>
          </a:p>
        </p:txBody>
      </p:sp>
      <p:sp>
        <p:nvSpPr>
          <p:cNvPr id="45" name="Shape 45"/>
          <p:cNvSpPr/>
          <p:nvPr/>
        </p:nvSpPr>
        <p:spPr>
          <a:xfrm>
            <a:off x="3155823" y="2137411"/>
            <a:ext cx="7749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tag</a:t>
            </a:r>
          </a:p>
        </p:txBody>
      </p:sp>
      <p:sp>
        <p:nvSpPr>
          <p:cNvPr id="46" name="Shape 46"/>
          <p:cNvSpPr/>
          <p:nvPr/>
        </p:nvSpPr>
        <p:spPr>
          <a:xfrm>
            <a:off x="7018807" y="3579876"/>
            <a:ext cx="13674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article</a:t>
            </a:r>
          </a:p>
        </p:txBody>
      </p:sp>
      <p:sp>
        <p:nvSpPr>
          <p:cNvPr id="47" name="Shape 47"/>
          <p:cNvSpPr/>
          <p:nvPr/>
        </p:nvSpPr>
        <p:spPr>
          <a:xfrm>
            <a:off x="336550" y="102107"/>
            <a:ext cx="14859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70BF4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0BF41"/>
                </a:solidFill>
              </a:rPr>
              <a:t>数据表</a:t>
            </a:r>
          </a:p>
        </p:txBody>
      </p:sp>
      <p:sp>
        <p:nvSpPr>
          <p:cNvPr id="48" name="Shape 48"/>
          <p:cNvSpPr/>
          <p:nvPr/>
        </p:nvSpPr>
        <p:spPr>
          <a:xfrm>
            <a:off x="3117646" y="2907792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info</a:t>
            </a:r>
          </a:p>
        </p:txBody>
      </p:sp>
      <p:sp>
        <p:nvSpPr>
          <p:cNvPr id="49" name="Shape 49"/>
          <p:cNvSpPr/>
          <p:nvPr/>
        </p:nvSpPr>
        <p:spPr>
          <a:xfrm>
            <a:off x="3244430" y="171450"/>
            <a:ext cx="7493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uid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4044937" y="4026968"/>
            <a:ext cx="8508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idol</a:t>
            </a:r>
          </a:p>
        </p:txBody>
      </p:sp>
      <p:sp>
        <p:nvSpPr>
          <p:cNvPr id="52" name="Shape 52"/>
          <p:cNvSpPr/>
          <p:nvPr/>
        </p:nvSpPr>
        <p:spPr>
          <a:xfrm>
            <a:off x="4006989" y="2482622"/>
            <a:ext cx="10794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liked</a:t>
            </a:r>
          </a:p>
        </p:txBody>
      </p:sp>
      <p:sp>
        <p:nvSpPr>
          <p:cNvPr id="53" name="Shape 53"/>
          <p:cNvSpPr/>
          <p:nvPr/>
        </p:nvSpPr>
        <p:spPr>
          <a:xfrm>
            <a:off x="4070312" y="3254795"/>
            <a:ext cx="8001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like</a:t>
            </a:r>
          </a:p>
        </p:txBody>
      </p:sp>
      <p:sp>
        <p:nvSpPr>
          <p:cNvPr id="54" name="Shape 54"/>
          <p:cNvSpPr/>
          <p:nvPr/>
        </p:nvSpPr>
        <p:spPr>
          <a:xfrm>
            <a:off x="3981158" y="4799141"/>
            <a:ext cx="9784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fans</a:t>
            </a:r>
          </a:p>
        </p:txBody>
      </p:sp>
      <p:sp>
        <p:nvSpPr>
          <p:cNvPr id="55" name="Shape 55"/>
          <p:cNvSpPr/>
          <p:nvPr/>
        </p:nvSpPr>
        <p:spPr>
          <a:xfrm>
            <a:off x="2476296" y="3270063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stat</a:t>
            </a:r>
          </a:p>
        </p:txBody>
      </p:sp>
      <p:sp>
        <p:nvSpPr>
          <p:cNvPr id="56" name="Shape 56"/>
          <p:cNvSpPr/>
          <p:nvPr/>
        </p:nvSpPr>
        <p:spPr>
          <a:xfrm>
            <a:off x="4146321" y="938276"/>
            <a:ext cx="10035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user</a:t>
            </a:r>
          </a:p>
        </p:txBody>
      </p:sp>
      <p:sp>
        <p:nvSpPr>
          <p:cNvPr id="57" name="Shape 57"/>
          <p:cNvSpPr/>
          <p:nvPr/>
        </p:nvSpPr>
        <p:spPr>
          <a:xfrm>
            <a:off x="4045165" y="1710449"/>
            <a:ext cx="10030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msg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5412251" y="2187703"/>
            <a:ext cx="8001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like</a:t>
            </a:r>
          </a:p>
        </p:txBody>
      </p:sp>
      <p:sp>
        <p:nvSpPr>
          <p:cNvPr id="60" name="Shape 60"/>
          <p:cNvSpPr/>
          <p:nvPr/>
        </p:nvSpPr>
        <p:spPr>
          <a:xfrm>
            <a:off x="6821824" y="1273303"/>
            <a:ext cx="10035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user</a:t>
            </a:r>
          </a:p>
        </p:txBody>
      </p:sp>
      <p:sp>
        <p:nvSpPr>
          <p:cNvPr id="61" name="Shape 61"/>
          <p:cNvSpPr/>
          <p:nvPr/>
        </p:nvSpPr>
        <p:spPr>
          <a:xfrm>
            <a:off x="6834752" y="2187703"/>
            <a:ext cx="10030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msg</a:t>
            </a:r>
          </a:p>
        </p:txBody>
      </p:sp>
      <p:sp>
        <p:nvSpPr>
          <p:cNvPr id="62" name="Shape 62"/>
          <p:cNvSpPr/>
          <p:nvPr/>
        </p:nvSpPr>
        <p:spPr>
          <a:xfrm>
            <a:off x="6948824" y="3083053"/>
            <a:ext cx="7749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tag</a:t>
            </a:r>
          </a:p>
        </p:txBody>
      </p:sp>
      <p:sp>
        <p:nvSpPr>
          <p:cNvPr id="63" name="Shape 63"/>
          <p:cNvSpPr/>
          <p:nvPr/>
        </p:nvSpPr>
        <p:spPr>
          <a:xfrm>
            <a:off x="912882" y="2312635"/>
            <a:ext cx="13674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article</a:t>
            </a:r>
          </a:p>
        </p:txBody>
      </p:sp>
      <p:sp>
        <p:nvSpPr>
          <p:cNvPr id="64" name="Shape 64"/>
          <p:cNvSpPr/>
          <p:nvPr/>
        </p:nvSpPr>
        <p:spPr>
          <a:xfrm>
            <a:off x="2825229" y="852297"/>
            <a:ext cx="10035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user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6225398" y="1677441"/>
            <a:ext cx="568574" cy="821136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6" name="Shape 66"/>
          <p:cNvSpPr/>
          <p:nvPr/>
        </p:nvSpPr>
        <p:spPr>
          <a:xfrm>
            <a:off x="6231152" y="2647503"/>
            <a:ext cx="65747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7" name="Shape 67"/>
          <p:cNvSpPr/>
          <p:nvPr/>
        </p:nvSpPr>
        <p:spPr>
          <a:xfrm>
            <a:off x="2735846" y="1764158"/>
            <a:ext cx="16395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content</a:t>
            </a:r>
          </a:p>
        </p:txBody>
      </p:sp>
      <p:sp>
        <p:nvSpPr>
          <p:cNvPr id="68" name="Shape 68"/>
          <p:cNvSpPr/>
          <p:nvPr/>
        </p:nvSpPr>
        <p:spPr>
          <a:xfrm>
            <a:off x="2812427" y="2676020"/>
            <a:ext cx="10291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date</a:t>
            </a:r>
          </a:p>
        </p:txBody>
      </p:sp>
      <p:sp>
        <p:nvSpPr>
          <p:cNvPr id="69" name="Shape 69"/>
          <p:cNvSpPr/>
          <p:nvPr/>
        </p:nvSpPr>
        <p:spPr>
          <a:xfrm>
            <a:off x="2939529" y="3587881"/>
            <a:ext cx="7749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tag</a:t>
            </a:r>
          </a:p>
        </p:txBody>
      </p:sp>
      <p:sp>
        <p:nvSpPr>
          <p:cNvPr id="70" name="Shape 70"/>
          <p:cNvSpPr/>
          <p:nvPr/>
        </p:nvSpPr>
        <p:spPr>
          <a:xfrm>
            <a:off x="2926956" y="4498470"/>
            <a:ext cx="8001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like</a:t>
            </a:r>
          </a:p>
        </p:txBody>
      </p:sp>
      <p:sp>
        <p:nvSpPr>
          <p:cNvPr id="71" name="Shape 71"/>
          <p:cNvSpPr/>
          <p:nvPr/>
        </p:nvSpPr>
        <p:spPr>
          <a:xfrm>
            <a:off x="2825457" y="5276850"/>
            <a:ext cx="10030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msg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