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7353E-A82B-4C93-A475-C0B2240E6182}" v="32" dt="2019-11-05T00:06:3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ran Chen" userId="6ba97237afaf783b" providerId="LiveId" clId="{0E67353E-A82B-4C93-A475-C0B2240E6182}"/>
    <pc:docChg chg="custSel addSld modSld">
      <pc:chgData name="Xiaoran Chen" userId="6ba97237afaf783b" providerId="LiveId" clId="{0E67353E-A82B-4C93-A475-C0B2240E6182}" dt="2019-11-05T00:08:43.421" v="235" actId="20577"/>
      <pc:docMkLst>
        <pc:docMk/>
      </pc:docMkLst>
      <pc:sldChg chg="addSp delSp modSp add">
        <pc:chgData name="Xiaoran Chen" userId="6ba97237afaf783b" providerId="LiveId" clId="{0E67353E-A82B-4C93-A475-C0B2240E6182}" dt="2019-11-05T00:08:43.421" v="235" actId="20577"/>
        <pc:sldMkLst>
          <pc:docMk/>
          <pc:sldMk cId="2481598359" sldId="256"/>
        </pc:sldMkLst>
        <pc:spChg chg="del">
          <ac:chgData name="Xiaoran Chen" userId="6ba97237afaf783b" providerId="LiveId" clId="{0E67353E-A82B-4C93-A475-C0B2240E6182}" dt="2019-11-04T23:48:34.455" v="1"/>
          <ac:spMkLst>
            <pc:docMk/>
            <pc:sldMk cId="2481598359" sldId="256"/>
            <ac:spMk id="2" creationId="{5CEBEC1F-ABB3-4216-AB12-C3C1FDD0A92F}"/>
          </ac:spMkLst>
        </pc:spChg>
        <pc:spChg chg="del">
          <ac:chgData name="Xiaoran Chen" userId="6ba97237afaf783b" providerId="LiveId" clId="{0E67353E-A82B-4C93-A475-C0B2240E6182}" dt="2019-11-04T23:48:34.455" v="1"/>
          <ac:spMkLst>
            <pc:docMk/>
            <pc:sldMk cId="2481598359" sldId="256"/>
            <ac:spMk id="3" creationId="{AFA975DF-8989-4466-A67E-ED016A556962}"/>
          </ac:spMkLst>
        </pc:spChg>
        <pc:spChg chg="add mod">
          <ac:chgData name="Xiaoran Chen" userId="6ba97237afaf783b" providerId="LiveId" clId="{0E67353E-A82B-4C93-A475-C0B2240E6182}" dt="2019-11-04T23:57:36.416" v="70" actId="20577"/>
          <ac:spMkLst>
            <pc:docMk/>
            <pc:sldMk cId="2481598359" sldId="256"/>
            <ac:spMk id="4" creationId="{9045ED2D-495C-4B14-A9A0-701690FA5CC0}"/>
          </ac:spMkLst>
        </pc:spChg>
        <pc:spChg chg="add mod">
          <ac:chgData name="Xiaoran Chen" userId="6ba97237afaf783b" providerId="LiveId" clId="{0E67353E-A82B-4C93-A475-C0B2240E6182}" dt="2019-11-04T23:58:34.877" v="84" actId="20577"/>
          <ac:spMkLst>
            <pc:docMk/>
            <pc:sldMk cId="2481598359" sldId="256"/>
            <ac:spMk id="5" creationId="{B0B7FAEE-D5A2-44AA-888E-FAE5D6279466}"/>
          </ac:spMkLst>
        </pc:spChg>
        <pc:spChg chg="add mod">
          <ac:chgData name="Xiaoran Chen" userId="6ba97237afaf783b" providerId="LiveId" clId="{0E67353E-A82B-4C93-A475-C0B2240E6182}" dt="2019-11-04T23:59:08.017" v="104" actId="20577"/>
          <ac:spMkLst>
            <pc:docMk/>
            <pc:sldMk cId="2481598359" sldId="256"/>
            <ac:spMk id="6" creationId="{10E7AC54-EC09-4E82-965F-5122244A08DD}"/>
          </ac:spMkLst>
        </pc:spChg>
        <pc:spChg chg="add mod">
          <ac:chgData name="Xiaoran Chen" userId="6ba97237afaf783b" providerId="LiveId" clId="{0E67353E-A82B-4C93-A475-C0B2240E6182}" dt="2019-11-05T00:01:56.019" v="123" actId="20577"/>
          <ac:spMkLst>
            <pc:docMk/>
            <pc:sldMk cId="2481598359" sldId="256"/>
            <ac:spMk id="7" creationId="{51907BDF-1973-43E6-8DDF-0A6CE8E9E619}"/>
          </ac:spMkLst>
        </pc:spChg>
        <pc:spChg chg="add mod">
          <ac:chgData name="Xiaoran Chen" userId="6ba97237afaf783b" providerId="LiveId" clId="{0E67353E-A82B-4C93-A475-C0B2240E6182}" dt="2019-11-04T23:55:07.085" v="58" actId="1076"/>
          <ac:spMkLst>
            <pc:docMk/>
            <pc:sldMk cId="2481598359" sldId="256"/>
            <ac:spMk id="8" creationId="{96F4AF86-1F02-4100-BBEC-88357172D90E}"/>
          </ac:spMkLst>
        </pc:spChg>
        <pc:spChg chg="add mod">
          <ac:chgData name="Xiaoran Chen" userId="6ba97237afaf783b" providerId="LiveId" clId="{0E67353E-A82B-4C93-A475-C0B2240E6182}" dt="2019-11-04T23:55:04.376" v="57" actId="1076"/>
          <ac:spMkLst>
            <pc:docMk/>
            <pc:sldMk cId="2481598359" sldId="256"/>
            <ac:spMk id="9" creationId="{E42A6B3C-284D-4943-85AA-ADA78BB8593F}"/>
          </ac:spMkLst>
        </pc:spChg>
        <pc:spChg chg="add mod">
          <ac:chgData name="Xiaoran Chen" userId="6ba97237afaf783b" providerId="LiveId" clId="{0E67353E-A82B-4C93-A475-C0B2240E6182}" dt="2019-11-05T00:08:43.421" v="235" actId="20577"/>
          <ac:spMkLst>
            <pc:docMk/>
            <pc:sldMk cId="2481598359" sldId="256"/>
            <ac:spMk id="49" creationId="{4FC43682-62EC-4CE4-9D02-DD6F30085FD4}"/>
          </ac:spMkLst>
        </pc:spChg>
        <pc:cxnChg chg="add mod">
          <ac:chgData name="Xiaoran Chen" userId="6ba97237afaf783b" providerId="LiveId" clId="{0E67353E-A82B-4C93-A475-C0B2240E6182}" dt="2019-11-04T23:56:38.302" v="66" actId="11529"/>
          <ac:cxnSpMkLst>
            <pc:docMk/>
            <pc:sldMk cId="2481598359" sldId="256"/>
            <ac:cxnSpMk id="11" creationId="{094F6568-128E-4CED-8637-F05AE1C16CBB}"/>
          </ac:cxnSpMkLst>
        </pc:cxnChg>
        <pc:cxnChg chg="add mod">
          <ac:chgData name="Xiaoran Chen" userId="6ba97237afaf783b" providerId="LiveId" clId="{0E67353E-A82B-4C93-A475-C0B2240E6182}" dt="2019-11-04T23:57:47.594" v="71" actId="11529"/>
          <ac:cxnSpMkLst>
            <pc:docMk/>
            <pc:sldMk cId="2481598359" sldId="256"/>
            <ac:cxnSpMk id="13" creationId="{A53E718C-7DE6-4389-BC17-5CBBE19BC004}"/>
          </ac:cxnSpMkLst>
        </pc:cxnChg>
        <pc:cxnChg chg="add mod">
          <ac:chgData name="Xiaoran Chen" userId="6ba97237afaf783b" providerId="LiveId" clId="{0E67353E-A82B-4C93-A475-C0B2240E6182}" dt="2019-11-05T00:05:08.553" v="137" actId="14100"/>
          <ac:cxnSpMkLst>
            <pc:docMk/>
            <pc:sldMk cId="2481598359" sldId="256"/>
            <ac:cxnSpMk id="15" creationId="{751B60E6-4CC8-47D8-807D-537B3133DAC9}"/>
          </ac:cxnSpMkLst>
        </pc:cxnChg>
        <pc:cxnChg chg="add del mod">
          <ac:chgData name="Xiaoran Chen" userId="6ba97237afaf783b" providerId="LiveId" clId="{0E67353E-A82B-4C93-A475-C0B2240E6182}" dt="2019-11-05T00:00:02.361" v="109" actId="478"/>
          <ac:cxnSpMkLst>
            <pc:docMk/>
            <pc:sldMk cId="2481598359" sldId="256"/>
            <ac:cxnSpMk id="17" creationId="{A16067C0-0E04-4E37-AE3B-89F12F4DDD7E}"/>
          </ac:cxnSpMkLst>
        </pc:cxnChg>
        <pc:cxnChg chg="add mod">
          <ac:chgData name="Xiaoran Chen" userId="6ba97237afaf783b" providerId="LiveId" clId="{0E67353E-A82B-4C93-A475-C0B2240E6182}" dt="2019-11-05T00:00:27.261" v="111" actId="13822"/>
          <ac:cxnSpMkLst>
            <pc:docMk/>
            <pc:sldMk cId="2481598359" sldId="256"/>
            <ac:cxnSpMk id="22" creationId="{1C815607-9B0F-423A-8350-BA0CAC76694B}"/>
          </ac:cxnSpMkLst>
        </pc:cxnChg>
        <pc:cxnChg chg="add mod">
          <ac:chgData name="Xiaoran Chen" userId="6ba97237afaf783b" providerId="LiveId" clId="{0E67353E-A82B-4C93-A475-C0B2240E6182}" dt="2019-11-05T00:01:07.276" v="116" actId="14100"/>
          <ac:cxnSpMkLst>
            <pc:docMk/>
            <pc:sldMk cId="2481598359" sldId="256"/>
            <ac:cxnSpMk id="24" creationId="{14B7F379-6387-40F7-ACA1-DFD90AC00673}"/>
          </ac:cxnSpMkLst>
        </pc:cxnChg>
        <pc:cxnChg chg="add mod">
          <ac:chgData name="Xiaoran Chen" userId="6ba97237afaf783b" providerId="LiveId" clId="{0E67353E-A82B-4C93-A475-C0B2240E6182}" dt="2019-11-05T00:01:12.827" v="117" actId="11529"/>
          <ac:cxnSpMkLst>
            <pc:docMk/>
            <pc:sldMk cId="2481598359" sldId="256"/>
            <ac:cxnSpMk id="28" creationId="{B9459ED9-ECE5-40E7-911E-DC189C2E2D54}"/>
          </ac:cxnSpMkLst>
        </pc:cxnChg>
        <pc:cxnChg chg="add mod">
          <ac:chgData name="Xiaoran Chen" userId="6ba97237afaf783b" providerId="LiveId" clId="{0E67353E-A82B-4C93-A475-C0B2240E6182}" dt="2019-11-05T00:01:41.167" v="118" actId="11529"/>
          <ac:cxnSpMkLst>
            <pc:docMk/>
            <pc:sldMk cId="2481598359" sldId="256"/>
            <ac:cxnSpMk id="30" creationId="{AFA3031A-0F65-4C56-9C56-52C275D19170}"/>
          </ac:cxnSpMkLst>
        </pc:cxnChg>
        <pc:cxnChg chg="add mod">
          <ac:chgData name="Xiaoran Chen" userId="6ba97237afaf783b" providerId="LiveId" clId="{0E67353E-A82B-4C93-A475-C0B2240E6182}" dt="2019-11-05T00:02:43.462" v="127" actId="1076"/>
          <ac:cxnSpMkLst>
            <pc:docMk/>
            <pc:sldMk cId="2481598359" sldId="256"/>
            <ac:cxnSpMk id="32" creationId="{6D3411D2-3BE9-4068-810A-FBC49B51F271}"/>
          </ac:cxnSpMkLst>
        </pc:cxnChg>
        <pc:cxnChg chg="add mod">
          <ac:chgData name="Xiaoran Chen" userId="6ba97237afaf783b" providerId="LiveId" clId="{0E67353E-A82B-4C93-A475-C0B2240E6182}" dt="2019-11-05T00:02:56.347" v="129" actId="1076"/>
          <ac:cxnSpMkLst>
            <pc:docMk/>
            <pc:sldMk cId="2481598359" sldId="256"/>
            <ac:cxnSpMk id="35" creationId="{4FA24065-BB6A-4805-8410-3A0C49768FF1}"/>
          </ac:cxnSpMkLst>
        </pc:cxnChg>
        <pc:cxnChg chg="add mod">
          <ac:chgData name="Xiaoran Chen" userId="6ba97237afaf783b" providerId="LiveId" clId="{0E67353E-A82B-4C93-A475-C0B2240E6182}" dt="2019-11-05T00:03:04.545" v="130" actId="11529"/>
          <ac:cxnSpMkLst>
            <pc:docMk/>
            <pc:sldMk cId="2481598359" sldId="256"/>
            <ac:cxnSpMk id="37" creationId="{80A68669-BD0A-4673-8D2B-2D7E4D2F8298}"/>
          </ac:cxnSpMkLst>
        </pc:cxnChg>
        <pc:cxnChg chg="add mod">
          <ac:chgData name="Xiaoran Chen" userId="6ba97237afaf783b" providerId="LiveId" clId="{0E67353E-A82B-4C93-A475-C0B2240E6182}" dt="2019-11-05T00:03:46.687" v="131" actId="11529"/>
          <ac:cxnSpMkLst>
            <pc:docMk/>
            <pc:sldMk cId="2481598359" sldId="256"/>
            <ac:cxnSpMk id="39" creationId="{A136E077-D7C1-459F-8CA6-C89B7E0D0CB3}"/>
          </ac:cxnSpMkLst>
        </pc:cxnChg>
        <pc:cxnChg chg="add mod">
          <ac:chgData name="Xiaoran Chen" userId="6ba97237afaf783b" providerId="LiveId" clId="{0E67353E-A82B-4C93-A475-C0B2240E6182}" dt="2019-11-05T00:03:52.767" v="132" actId="11529"/>
          <ac:cxnSpMkLst>
            <pc:docMk/>
            <pc:sldMk cId="2481598359" sldId="256"/>
            <ac:cxnSpMk id="41" creationId="{CE56FD51-8BD5-49B1-BC4B-8F20704373F4}"/>
          </ac:cxnSpMkLst>
        </pc:cxnChg>
        <pc:cxnChg chg="add mod">
          <ac:chgData name="Xiaoran Chen" userId="6ba97237afaf783b" providerId="LiveId" clId="{0E67353E-A82B-4C93-A475-C0B2240E6182}" dt="2019-11-05T00:03:58.488" v="133" actId="11529"/>
          <ac:cxnSpMkLst>
            <pc:docMk/>
            <pc:sldMk cId="2481598359" sldId="256"/>
            <ac:cxnSpMk id="43" creationId="{E6BA3157-15DF-4E87-BC35-EEE98A26D2DC}"/>
          </ac:cxnSpMkLst>
        </pc:cxnChg>
        <pc:cxnChg chg="add mod">
          <ac:chgData name="Xiaoran Chen" userId="6ba97237afaf783b" providerId="LiveId" clId="{0E67353E-A82B-4C93-A475-C0B2240E6182}" dt="2019-11-05T00:04:33.845" v="134" actId="11529"/>
          <ac:cxnSpMkLst>
            <pc:docMk/>
            <pc:sldMk cId="2481598359" sldId="256"/>
            <ac:cxnSpMk id="45" creationId="{AB7B305E-84B0-433C-AD4F-C0325F1130AB}"/>
          </ac:cxnSpMkLst>
        </pc:cxnChg>
        <pc:cxnChg chg="add mod">
          <ac:chgData name="Xiaoran Chen" userId="6ba97237afaf783b" providerId="LiveId" clId="{0E67353E-A82B-4C93-A475-C0B2240E6182}" dt="2019-11-05T00:04:53.673" v="135" actId="11529"/>
          <ac:cxnSpMkLst>
            <pc:docMk/>
            <pc:sldMk cId="2481598359" sldId="256"/>
            <ac:cxnSpMk id="47" creationId="{A67DB6F9-B486-4272-B7A1-E3425180A1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E7A-612E-4F3C-8A82-4612974AF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C034-1F41-47A8-B4FD-C21A64E8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9BE6-16E3-4273-B41B-9ED2A0A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42E8-F5FB-4CDE-A497-ABC61C8F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1488-25FF-4782-AED4-B73F11C2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2D27-3ADE-4972-9D10-183EA13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7DCBE-8566-4A26-9C18-DC67F33B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F5A4-E4C1-4B7A-B14B-65EFF93A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B887-814F-486C-A09E-7108A92B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53E5-FD43-45E3-970F-D483D7FB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883D4-3DC1-4AB6-8AAD-2AE6A123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B6BE-9AAD-4A1E-B7DA-B88D5624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25FC-1236-4662-89D5-37FDA140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C9AD-8D77-4156-8F71-3FD6A81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90D6-B6F7-4E6D-874A-B861538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8355-9ADC-459F-B766-042954FE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907A-EDC6-4B06-ADC2-865D1AD1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B605-E83C-4621-AC7F-973B843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F4F0-B960-4AE1-B77C-2015755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DCAD-6199-49F3-900B-9D9F5954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306-24EC-4942-8016-0B010094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FB4B-6B92-4ACF-A0A1-BC1BEE30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AC1C-2E38-4AEA-B554-61D83A7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EF4A-C177-40E7-AC71-B7B62DA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3338-DD4C-4DB8-BB25-E328F2B2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58F0-BD99-44D9-901A-336E3413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7112-8C12-4DD8-A14E-C0BF23ADC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F0B7-7C39-496B-B98D-F2E0D839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5F174-A381-41E7-B144-51D1C12C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0529-BC8C-4922-B1BD-A4DF7B5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DD7A8-2E44-4A4C-BED4-2569E2D2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2A5-E563-4CB5-BA81-E91FA15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280A5-D7FE-4100-B3CE-CF527500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AC32E-B274-4DC9-B559-1C87B19A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CB831-1951-44DA-BB40-1C0FA3CC7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CA675-BD01-4EFD-BA95-A1BBB1D1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F09A8-3587-4933-840B-852E6765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529F7-2DDF-4B3D-84DC-8C73EDC5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5E6A1-12A7-49A3-AA7D-DC21F5C7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A0AD-B6C2-49EA-AA81-2A0B1C0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FCC02-381C-46B0-B5A2-CE6E9E41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10F79-0FF2-4577-86AA-5DA3486C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A24CA-183A-403D-9E36-BFEECB61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D434-F133-48DE-99BC-F6E082BF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44D11-51DD-4804-B6A3-7D97A567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8A935-A6B3-475D-AAFD-1356945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47E5-FA68-45F5-9A51-40433250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C03-1817-4EDF-9A01-266FE2F0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FE8-5831-456B-BFDD-4789BD0E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3DEF-E0B7-4C82-A373-73152CC5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F80B-3B99-4204-885C-A8D31CBF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3A352-30AA-4C8D-B6D6-7F821EB6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1AF3-846B-48C0-A3A3-6BFFF2B8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256B-0186-4011-BD01-81EB88978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6AC98-368A-4523-B0A0-D0A2F5F4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FE236-3C97-4341-AB93-8D62D719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F983-B643-4A90-8799-5AC47FB4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BBDD5-4F39-4BC1-8C62-719BF60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0305-8D10-4687-91B0-8A676682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037A-276F-44F9-A71A-45BE85D8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95E-9B6A-49F6-9862-748C04351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DC6A-53F3-4CA5-9A29-3B7E182CB6F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8AB5-B4D8-4604-959C-8D09AAAE5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075E-F89D-4D90-885F-30D3F682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0333-20EE-4F87-81C6-ACA58B7D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45ED2D-495C-4B14-A9A0-701690FA5CC0}"/>
              </a:ext>
            </a:extLst>
          </p:cNvPr>
          <p:cNvSpPr/>
          <p:nvPr/>
        </p:nvSpPr>
        <p:spPr>
          <a:xfrm>
            <a:off x="7263830" y="4106667"/>
            <a:ext cx="1695236" cy="2442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titles</a:t>
            </a:r>
          </a:p>
          <a:p>
            <a:r>
              <a:rPr lang="en-US" dirty="0" err="1"/>
              <a:t>emp_no</a:t>
            </a:r>
            <a:r>
              <a:rPr lang="en-US" dirty="0"/>
              <a:t> PK </a:t>
            </a:r>
          </a:p>
          <a:p>
            <a:r>
              <a:rPr lang="en-US" dirty="0"/>
              <a:t>title string</a:t>
            </a:r>
          </a:p>
          <a:p>
            <a:r>
              <a:rPr lang="en-US" dirty="0" err="1"/>
              <a:t>from_date</a:t>
            </a:r>
            <a:r>
              <a:rPr lang="en-US" dirty="0"/>
              <a:t> date</a:t>
            </a:r>
          </a:p>
          <a:p>
            <a:r>
              <a:rPr lang="en-US" dirty="0" err="1"/>
              <a:t>to_date</a:t>
            </a:r>
            <a:r>
              <a:rPr lang="en-US" dirty="0"/>
              <a:t> date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B7FAEE-D5A2-44AA-888E-FAE5D6279466}"/>
              </a:ext>
            </a:extLst>
          </p:cNvPr>
          <p:cNvSpPr/>
          <p:nvPr/>
        </p:nvSpPr>
        <p:spPr>
          <a:xfrm>
            <a:off x="8324638" y="1101904"/>
            <a:ext cx="1784278" cy="2327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salaries</a:t>
            </a:r>
          </a:p>
          <a:p>
            <a:r>
              <a:rPr lang="en-US" dirty="0" err="1"/>
              <a:t>emp_no</a:t>
            </a:r>
            <a:r>
              <a:rPr lang="en-US" dirty="0"/>
              <a:t> PK</a:t>
            </a:r>
          </a:p>
          <a:p>
            <a:r>
              <a:rPr lang="en-US" dirty="0"/>
              <a:t>salary</a:t>
            </a:r>
          </a:p>
          <a:p>
            <a:r>
              <a:rPr lang="en-US" dirty="0" err="1"/>
              <a:t>from_date</a:t>
            </a:r>
            <a:r>
              <a:rPr lang="en-US" dirty="0"/>
              <a:t> date</a:t>
            </a:r>
          </a:p>
          <a:p>
            <a:r>
              <a:rPr lang="en-US" dirty="0" err="1"/>
              <a:t>to_date</a:t>
            </a:r>
            <a:r>
              <a:rPr lang="en-US" dirty="0"/>
              <a:t> date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E7AC54-EC09-4E82-965F-5122244A08DD}"/>
              </a:ext>
            </a:extLst>
          </p:cNvPr>
          <p:cNvSpPr/>
          <p:nvPr/>
        </p:nvSpPr>
        <p:spPr>
          <a:xfrm>
            <a:off x="4595974" y="840770"/>
            <a:ext cx="1784278" cy="30434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employees</a:t>
            </a:r>
          </a:p>
          <a:p>
            <a:r>
              <a:rPr lang="en-US" dirty="0" err="1"/>
              <a:t>emp_no</a:t>
            </a:r>
            <a:r>
              <a:rPr lang="en-US" dirty="0"/>
              <a:t> PK </a:t>
            </a:r>
          </a:p>
          <a:p>
            <a:r>
              <a:rPr lang="en-US" dirty="0" err="1"/>
              <a:t>birth_date</a:t>
            </a:r>
            <a:r>
              <a:rPr lang="en-US" dirty="0"/>
              <a:t> date</a:t>
            </a:r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r>
              <a:rPr lang="en-US" dirty="0"/>
              <a:t>gender</a:t>
            </a:r>
          </a:p>
          <a:p>
            <a:r>
              <a:rPr lang="en-US" dirty="0" err="1"/>
              <a:t>hire_date</a:t>
            </a:r>
            <a:r>
              <a:rPr lang="en-US" dirty="0"/>
              <a:t> date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07BDF-1973-43E6-8DDF-0A6CE8E9E619}"/>
              </a:ext>
            </a:extLst>
          </p:cNvPr>
          <p:cNvSpPr/>
          <p:nvPr/>
        </p:nvSpPr>
        <p:spPr>
          <a:xfrm>
            <a:off x="974333" y="1123583"/>
            <a:ext cx="2083941" cy="2477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dept_manager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dept_no</a:t>
            </a:r>
            <a:r>
              <a:rPr lang="en-US" dirty="0"/>
              <a:t> </a:t>
            </a:r>
          </a:p>
          <a:p>
            <a:r>
              <a:rPr lang="en-US" dirty="0" err="1"/>
              <a:t>emp_no</a:t>
            </a:r>
            <a:r>
              <a:rPr lang="en-US" dirty="0"/>
              <a:t> PK</a:t>
            </a:r>
          </a:p>
          <a:p>
            <a:r>
              <a:rPr lang="en-US" dirty="0" err="1"/>
              <a:t>from_date</a:t>
            </a:r>
            <a:r>
              <a:rPr lang="en-US" dirty="0"/>
              <a:t> date</a:t>
            </a:r>
          </a:p>
          <a:p>
            <a:r>
              <a:rPr lang="en-US" dirty="0" err="1"/>
              <a:t>to_date</a:t>
            </a:r>
            <a:r>
              <a:rPr lang="en-US" dirty="0"/>
              <a:t> date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F4AF86-1F02-4100-BBEC-88357172D90E}"/>
              </a:ext>
            </a:extLst>
          </p:cNvPr>
          <p:cNvSpPr/>
          <p:nvPr/>
        </p:nvSpPr>
        <p:spPr>
          <a:xfrm>
            <a:off x="770562" y="4106667"/>
            <a:ext cx="2287712" cy="2477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departments</a:t>
            </a:r>
          </a:p>
          <a:p>
            <a:r>
              <a:rPr lang="en-US" dirty="0" err="1"/>
              <a:t>dept_no</a:t>
            </a:r>
            <a:r>
              <a:rPr lang="en-US" dirty="0"/>
              <a:t>  PK</a:t>
            </a:r>
          </a:p>
          <a:p>
            <a:r>
              <a:rPr lang="en-US" dirty="0" err="1"/>
              <a:t>dept_name</a:t>
            </a:r>
            <a:r>
              <a:rPr lang="en-US" dirty="0"/>
              <a:t> string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2A6B3C-284D-4943-85AA-ADA78BB8593F}"/>
              </a:ext>
            </a:extLst>
          </p:cNvPr>
          <p:cNvSpPr/>
          <p:nvPr/>
        </p:nvSpPr>
        <p:spPr>
          <a:xfrm>
            <a:off x="4344257" y="4080555"/>
            <a:ext cx="2287712" cy="253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dept_emp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emp_no</a:t>
            </a:r>
            <a:r>
              <a:rPr lang="en-US" dirty="0"/>
              <a:t> PK</a:t>
            </a:r>
          </a:p>
          <a:p>
            <a:r>
              <a:rPr lang="en-US" dirty="0" err="1"/>
              <a:t>dept_no</a:t>
            </a:r>
            <a:r>
              <a:rPr lang="en-US" dirty="0"/>
              <a:t> </a:t>
            </a:r>
          </a:p>
          <a:p>
            <a:r>
              <a:rPr lang="en-US" dirty="0" err="1"/>
              <a:t>from_date</a:t>
            </a:r>
            <a:r>
              <a:rPr lang="en-US" dirty="0"/>
              <a:t> date</a:t>
            </a:r>
          </a:p>
          <a:p>
            <a:r>
              <a:rPr lang="en-US" dirty="0" err="1"/>
              <a:t>to_date</a:t>
            </a:r>
            <a:r>
              <a:rPr lang="en-US" dirty="0"/>
              <a:t> date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F6568-128E-4CED-8637-F05AE1C16CBB}"/>
              </a:ext>
            </a:extLst>
          </p:cNvPr>
          <p:cNvCxnSpPr/>
          <p:nvPr/>
        </p:nvCxnSpPr>
        <p:spPr>
          <a:xfrm>
            <a:off x="2352782" y="5208998"/>
            <a:ext cx="224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E718C-7DE6-4389-BC17-5CBBE19BC004}"/>
              </a:ext>
            </a:extLst>
          </p:cNvPr>
          <p:cNvCxnSpPr/>
          <p:nvPr/>
        </p:nvCxnSpPr>
        <p:spPr>
          <a:xfrm flipV="1">
            <a:off x="5599416" y="4818580"/>
            <a:ext cx="1839074" cy="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1B60E6-4CC8-47D8-807D-537B3133DAC9}"/>
              </a:ext>
            </a:extLst>
          </p:cNvPr>
          <p:cNvCxnSpPr>
            <a:cxnSpLocks/>
          </p:cNvCxnSpPr>
          <p:nvPr/>
        </p:nvCxnSpPr>
        <p:spPr>
          <a:xfrm>
            <a:off x="5915349" y="1494891"/>
            <a:ext cx="2590799" cy="2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15607-9B0F-423A-8350-BA0CAC76694B}"/>
              </a:ext>
            </a:extLst>
          </p:cNvPr>
          <p:cNvCxnSpPr/>
          <p:nvPr/>
        </p:nvCxnSpPr>
        <p:spPr>
          <a:xfrm>
            <a:off x="441789" y="5208998"/>
            <a:ext cx="532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B7F379-6387-40F7-ACA1-DFD90AC00673}"/>
              </a:ext>
            </a:extLst>
          </p:cNvPr>
          <p:cNvCxnSpPr>
            <a:cxnSpLocks/>
          </p:cNvCxnSpPr>
          <p:nvPr/>
        </p:nvCxnSpPr>
        <p:spPr>
          <a:xfrm flipH="1">
            <a:off x="418674" y="2044557"/>
            <a:ext cx="35957" cy="316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59ED9-ECE5-40E7-911E-DC189C2E2D54}"/>
              </a:ext>
            </a:extLst>
          </p:cNvPr>
          <p:cNvCxnSpPr/>
          <p:nvPr/>
        </p:nvCxnSpPr>
        <p:spPr>
          <a:xfrm flipV="1">
            <a:off x="513708" y="1972638"/>
            <a:ext cx="657546" cy="9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3031A-0F65-4C56-9C56-52C275D19170}"/>
              </a:ext>
            </a:extLst>
          </p:cNvPr>
          <p:cNvCxnSpPr/>
          <p:nvPr/>
        </p:nvCxnSpPr>
        <p:spPr>
          <a:xfrm flipH="1">
            <a:off x="2352782" y="1623317"/>
            <a:ext cx="2404153" cy="64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3411D2-3BE9-4068-810A-FBC49B51F271}"/>
              </a:ext>
            </a:extLst>
          </p:cNvPr>
          <p:cNvCxnSpPr>
            <a:cxnSpLocks/>
          </p:cNvCxnSpPr>
          <p:nvPr/>
        </p:nvCxnSpPr>
        <p:spPr>
          <a:xfrm flipH="1">
            <a:off x="9596063" y="1726058"/>
            <a:ext cx="160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A24065-BB6A-4805-8410-3A0C49768FF1}"/>
              </a:ext>
            </a:extLst>
          </p:cNvPr>
          <p:cNvCxnSpPr/>
          <p:nvPr/>
        </p:nvCxnSpPr>
        <p:spPr>
          <a:xfrm>
            <a:off x="11198831" y="1726058"/>
            <a:ext cx="0" cy="300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A68669-BD0A-4673-8D2B-2D7E4D2F8298}"/>
              </a:ext>
            </a:extLst>
          </p:cNvPr>
          <p:cNvCxnSpPr/>
          <p:nvPr/>
        </p:nvCxnSpPr>
        <p:spPr>
          <a:xfrm flipH="1">
            <a:off x="8650840" y="4726112"/>
            <a:ext cx="2619911" cy="9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36E077-D7C1-459F-8CA6-C89B7E0D0CB3}"/>
              </a:ext>
            </a:extLst>
          </p:cNvPr>
          <p:cNvCxnSpPr/>
          <p:nvPr/>
        </p:nvCxnSpPr>
        <p:spPr>
          <a:xfrm>
            <a:off x="3976099" y="1479478"/>
            <a:ext cx="0" cy="349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56FD51-8BD5-49B1-BC4B-8F20704373F4}"/>
              </a:ext>
            </a:extLst>
          </p:cNvPr>
          <p:cNvCxnSpPr/>
          <p:nvPr/>
        </p:nvCxnSpPr>
        <p:spPr>
          <a:xfrm>
            <a:off x="3965825" y="1479478"/>
            <a:ext cx="79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BA3157-15DF-4E87-BC35-EEE98A26D2DC}"/>
              </a:ext>
            </a:extLst>
          </p:cNvPr>
          <p:cNvCxnSpPr/>
          <p:nvPr/>
        </p:nvCxnSpPr>
        <p:spPr>
          <a:xfrm>
            <a:off x="3976099" y="4972692"/>
            <a:ext cx="52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7B305E-84B0-433C-AD4F-C0325F1130AB}"/>
              </a:ext>
            </a:extLst>
          </p:cNvPr>
          <p:cNvCxnSpPr/>
          <p:nvPr/>
        </p:nvCxnSpPr>
        <p:spPr>
          <a:xfrm>
            <a:off x="2016303" y="1972638"/>
            <a:ext cx="2483778" cy="315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7DB6F9-B486-4272-B7A1-E3425180A1CC}"/>
              </a:ext>
            </a:extLst>
          </p:cNvPr>
          <p:cNvCxnSpPr/>
          <p:nvPr/>
        </p:nvCxnSpPr>
        <p:spPr>
          <a:xfrm>
            <a:off x="5959011" y="1623317"/>
            <a:ext cx="1479479" cy="310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C43682-62EC-4CE4-9D02-DD6F30085FD4}"/>
              </a:ext>
            </a:extLst>
          </p:cNvPr>
          <p:cNvSpPr txBox="1"/>
          <p:nvPr/>
        </p:nvSpPr>
        <p:spPr>
          <a:xfrm>
            <a:off x="454631" y="369870"/>
            <a:ext cx="802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  <a:r>
              <a:rPr lang="en-US" dirty="0" err="1"/>
              <a:t>QuickDBD</a:t>
            </a:r>
            <a:r>
              <a:rPr lang="en-US" dirty="0"/>
              <a:t> free version cannot </a:t>
            </a:r>
            <a:r>
              <a:rPr lang="en-US"/>
              <a:t>be used, </a:t>
            </a:r>
            <a:r>
              <a:rPr lang="en-US" dirty="0"/>
              <a:t>so I had to draw this diagram using ppt</a:t>
            </a:r>
          </a:p>
        </p:txBody>
      </p:sp>
    </p:spTree>
    <p:extLst>
      <p:ext uri="{BB962C8B-B14F-4D97-AF65-F5344CB8AC3E}">
        <p14:creationId xmlns:p14="http://schemas.microsoft.com/office/powerpoint/2010/main" val="24815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Xiaoran Chen</dc:creator>
  <cp:lastModifiedBy>Xiaoran Chen</cp:lastModifiedBy>
  <cp:revision>1</cp:revision>
  <dcterms:created xsi:type="dcterms:W3CDTF">2019-11-04T23:48:14Z</dcterms:created>
  <dcterms:modified xsi:type="dcterms:W3CDTF">2019-11-05T00:08:45Z</dcterms:modified>
</cp:coreProperties>
</file>