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gradFill rotWithShape="1">
          <a:gsLst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effectLst/>
              </a:rPr>
              <a:t>Hello world</a:t>
            </a:r>
            <a:br>
              <a:rPr lang="en-US" altLang="zh-CN" dirty="0">
                <a:effectLst/>
              </a:rPr>
            </a:br>
            <a:endParaRPr lang="en-US" altLang="zh-CN" dirty="0">
              <a:effectLst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</Words>
  <Application>WPS 表格</Application>
  <PresentationFormat>宽屏</PresentationFormat>
  <Paragraphs>2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1" baseType="lpstr">
      <vt:lpstr>Arial</vt:lpstr>
      <vt:lpstr>宋体</vt:lpstr>
      <vt:lpstr>Wingdings</vt:lpstr>
      <vt:lpstr>Calibri</vt:lpstr>
      <vt:lpstr>Helvetica Neue</vt:lpstr>
      <vt:lpstr>汉仪书宋二KW</vt:lpstr>
      <vt:lpstr>微软雅黑</vt:lpstr>
      <vt:lpstr>宋体</vt:lpstr>
      <vt:lpstr>Arial Unicode MS</vt:lpstr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陈逍遥</cp:lastModifiedBy>
  <cp:revision>12</cp:revision>
  <dcterms:created xsi:type="dcterms:W3CDTF">2023-12-07T01:12:54Z</dcterms:created>
  <dcterms:modified xsi:type="dcterms:W3CDTF">2023-12-07T01:12:54Z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2052-5.2.1.7798</vt:lpwstr>
  </property>
  <property fmtid="{D5CDD505-2E9C-101B-9397-08002B2CF9AE}" pid="3" name="ICV">
    <vt:lpwstr>9EC7D3B20C0F3304041C716537DECA5A_41</vt:lpwstr>
  </property>
</Properties>
</file>