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5"/>
  </p:notesMasterIdLst>
  <p:sldIdLst>
    <p:sldId id="442" r:id="rId2"/>
    <p:sldId id="544" r:id="rId3"/>
    <p:sldId id="457" r:id="rId4"/>
  </p:sldIdLst>
  <p:sldSz cx="9145588" cy="5145088"/>
  <p:notesSz cx="7315200" cy="9601200"/>
  <p:defaultTextStyle>
    <a:defPPr>
      <a:defRPr lang="zh-CN"/>
    </a:defPPr>
    <a:lvl1pPr marL="0" algn="l" defTabSz="9145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86" algn="l" defTabSz="9145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572" algn="l" defTabSz="9145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858" algn="l" defTabSz="9145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9144" algn="l" defTabSz="9145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430" algn="l" defTabSz="9145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716" algn="l" defTabSz="9145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1002" algn="l" defTabSz="9145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8288" algn="l" defTabSz="9145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orient="horz" pos="198">
          <p15:clr>
            <a:srgbClr val="A4A3A4"/>
          </p15:clr>
        </p15:guide>
        <p15:guide id="3" orient="horz" pos="441">
          <p15:clr>
            <a:srgbClr val="A4A3A4"/>
          </p15:clr>
        </p15:guide>
        <p15:guide id="4" pos="158">
          <p15:clr>
            <a:srgbClr val="A4A3A4"/>
          </p15:clr>
        </p15:guide>
        <p15:guide id="5" pos="2881">
          <p15:clr>
            <a:srgbClr val="A4A3A4"/>
          </p15:clr>
        </p15:guide>
        <p15:guide id="6" pos="55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66FF"/>
    <a:srgbClr val="FFFF99"/>
    <a:srgbClr val="99CCD0"/>
    <a:srgbClr val="750F00"/>
    <a:srgbClr val="FFC000"/>
    <a:srgbClr val="A8BAD2"/>
    <a:srgbClr val="99CC00"/>
    <a:srgbClr val="80808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59" autoAdjust="0"/>
    <p:restoredTop sz="96501" autoAdjust="0"/>
  </p:normalViewPr>
  <p:slideViewPr>
    <p:cSldViewPr>
      <p:cViewPr varScale="1">
        <p:scale>
          <a:sx n="109" d="100"/>
          <a:sy n="109" d="100"/>
        </p:scale>
        <p:origin x="528" y="82"/>
      </p:cViewPr>
      <p:guideLst>
        <p:guide orient="horz" pos="1621"/>
        <p:guide orient="horz" pos="198"/>
        <p:guide orient="horz" pos="441"/>
        <p:guide pos="158"/>
        <p:guide pos="2881"/>
        <p:guide pos="559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3438" y="-114"/>
      </p:cViewPr>
      <p:guideLst>
        <p:guide orient="horz" pos="3024"/>
        <p:guide pos="23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693" cy="4799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802" y="0"/>
            <a:ext cx="3169693" cy="4799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754F4-6756-43AB-9C43-7DA082609BD6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62" y="4560608"/>
            <a:ext cx="5851478" cy="43198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684"/>
            <a:ext cx="3169693" cy="4799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802" y="9119684"/>
            <a:ext cx="3169693" cy="4799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5F74B-CDBA-4200-B078-757AC1BBE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13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996" y="216013"/>
            <a:ext cx="8583834" cy="395054"/>
          </a:xfrm>
        </p:spPr>
        <p:txBody>
          <a:bodyPr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96" y="3352676"/>
            <a:ext cx="8583834" cy="120019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8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024613"/>
      </p:ext>
    </p:extLst>
  </p:cSld>
  <p:clrMapOvr>
    <a:masterClrMapping/>
  </p:clrMapOvr>
  <p:transition spd="med">
    <p:fade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996" y="216013"/>
            <a:ext cx="8583834" cy="395054"/>
          </a:xfrm>
        </p:spPr>
        <p:txBody>
          <a:bodyPr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96" y="3352676"/>
            <a:ext cx="8583834" cy="120019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80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79" y="4768735"/>
            <a:ext cx="2133971" cy="273929"/>
          </a:xfrm>
          <a:prstGeom prst="rect">
            <a:avLst/>
          </a:prstGeom>
        </p:spPr>
        <p:txBody>
          <a:bodyPr lIns="91458" tIns="45729" rIns="91458" bIns="45729"/>
          <a:lstStyle/>
          <a:p>
            <a:fld id="{E339CE7F-3C3E-F741-8D4F-E8F48AE2F205}" type="datetimeFigureOut">
              <a:rPr kumimoji="1" lang="zh-CN" altLang="en-US" smtClean="0"/>
              <a:pPr/>
              <a:t>2023/1/28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</p:spPr>
        <p:txBody>
          <a:bodyPr lIns="91458" tIns="45729" rIns="91458" bIns="45729"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4338" y="4768735"/>
            <a:ext cx="2133971" cy="273929"/>
          </a:xfrm>
          <a:prstGeom prst="rect">
            <a:avLst/>
          </a:prstGeom>
        </p:spPr>
        <p:txBody>
          <a:bodyPr lIns="91458" tIns="45729" rIns="91458" bIns="45729"/>
          <a:lstStyle/>
          <a:p>
            <a:fld id="{63061A84-592D-BF40-A525-5EBD2A305ED2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74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79" y="4768735"/>
            <a:ext cx="2133971" cy="273929"/>
          </a:xfrm>
          <a:prstGeom prst="rect">
            <a:avLst/>
          </a:prstGeom>
        </p:spPr>
        <p:txBody>
          <a:bodyPr lIns="91458" tIns="45729" rIns="91458" bIns="45729"/>
          <a:lstStyle/>
          <a:p>
            <a:fld id="{E339CE7F-3C3E-F741-8D4F-E8F48AE2F205}" type="datetimeFigureOut">
              <a:rPr kumimoji="1" lang="zh-CN" altLang="en-US" smtClean="0"/>
              <a:pPr/>
              <a:t>2023/1/28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</p:spPr>
        <p:txBody>
          <a:bodyPr lIns="91458" tIns="45729" rIns="91458" bIns="45729"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4338" y="4768735"/>
            <a:ext cx="2133971" cy="273929"/>
          </a:xfrm>
          <a:prstGeom prst="rect">
            <a:avLst/>
          </a:prstGeom>
        </p:spPr>
        <p:txBody>
          <a:bodyPr lIns="91458" tIns="45729" rIns="91458" bIns="45729"/>
          <a:lstStyle/>
          <a:p>
            <a:fld id="{63061A84-592D-BF40-A525-5EBD2A305ED2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204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7997" y="1080056"/>
            <a:ext cx="4039301" cy="3474179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 baseline="0"/>
            </a:lvl8pPr>
            <a:lvl9pPr>
              <a:defRPr sz="1000" baseline="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1909" y="1080056"/>
            <a:ext cx="4039301" cy="3474179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000" baseline="0"/>
            </a:lvl6pPr>
            <a:lvl7pPr>
              <a:defRPr sz="1000" baseline="0"/>
            </a:lvl7pPr>
            <a:lvl8pPr>
              <a:defRPr sz="1000" baseline="0"/>
            </a:lvl8pPr>
            <a:lvl9pPr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4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13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8"/>
            </p:custDataLst>
          </p:nvPr>
        </p:nvSpPr>
        <p:spPr bwMode="auto">
          <a:xfrm>
            <a:off x="277902" y="215759"/>
            <a:ext cx="7487445" cy="64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58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 dirty="0"/>
              <a:t>Titelmasterformat durch Klicken bearbeiten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  <p:custDataLst>
              <p:tags r:id="rId9"/>
            </p:custDataLst>
          </p:nvPr>
        </p:nvSpPr>
        <p:spPr bwMode="auto">
          <a:xfrm>
            <a:off x="288489" y="1080111"/>
            <a:ext cx="8567289" cy="3474622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0" tIns="52931" rIns="0" bIns="0" numCol="1" anchor="t" anchorCtr="0" compatLnSpc="1"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1028" name="TextBox 3"/>
          <p:cNvSpPr txBox="1">
            <a:spLocks noChangeArrowheads="1"/>
          </p:cNvSpPr>
          <p:nvPr/>
        </p:nvSpPr>
        <p:spPr bwMode="auto">
          <a:xfrm>
            <a:off x="2333045" y="4312502"/>
            <a:ext cx="2159687" cy="54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50825" indent="-250825" eaLnBrk="0" hangingPunct="0">
              <a:defRPr sz="1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417"/>
              </a:spcBef>
              <a:buFont typeface="Wingdings 3" pitchFamily="18" charset="2"/>
              <a:buChar char=""/>
              <a:defRPr/>
            </a:pPr>
            <a:endParaRPr lang="en-US" altLang="zh-CN" sz="1500"/>
          </a:p>
        </p:txBody>
      </p:sp>
      <p:pic>
        <p:nvPicPr>
          <p:cNvPr id="6" name="Grafik 5"/>
          <p:cNvPicPr/>
          <p:nvPr>
            <p:custDataLst>
              <p:tags r:id="rId10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-11019" y="5051224"/>
            <a:ext cx="9169658" cy="107217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pic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" y="4723164"/>
            <a:ext cx="9145588" cy="329593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221" tIns="38111" rIns="76221" bIns="38111" anchor="ctr"/>
          <a:lstStyle/>
          <a:p>
            <a:pPr algn="ctr">
              <a:defRPr/>
            </a:pPr>
            <a:endParaRPr kumimoji="1" lang="zh-CN" altLang="en-US">
              <a:solidFill>
                <a:srgbClr val="FFFFFF"/>
              </a:solidFill>
              <a:latin typeface="Bosch Office Sans" pitchFamily="2" charset="0"/>
            </a:endParaRPr>
          </a:p>
        </p:txBody>
      </p:sp>
      <p:pic>
        <p:nvPicPr>
          <p:cNvPr id="5" name="Grafik 4"/>
          <p:cNvPicPr/>
          <p:nvPr>
            <p:custDataLst>
              <p:tags r:id="rId11"/>
            </p:custDataLst>
          </p:nvPr>
        </p:nvPicPr>
        <p:blipFill rotWithShape="1"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080" t="32845" r="4000" b="33577"/>
          <a:stretch/>
        </p:blipFill>
        <p:spPr>
          <a:xfrm>
            <a:off x="7973575" y="4802288"/>
            <a:ext cx="819874" cy="171498"/>
          </a:xfrm>
          <a:prstGeom prst="rect">
            <a:avLst/>
          </a:prstGeom>
          <a:noFill/>
          <a:ln>
            <a:noFill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60" y="4813722"/>
            <a:ext cx="1540294" cy="160065"/>
          </a:xfrm>
          <a:prstGeom prst="rect">
            <a:avLst/>
          </a:prstGeom>
        </p:spPr>
      </p:pic>
      <p:sp>
        <p:nvSpPr>
          <p:cNvPr id="11" name="Rechteck 7"/>
          <p:cNvSpPr>
            <a:spLocks/>
          </p:cNvSpPr>
          <p:nvPr>
            <p:custDataLst>
              <p:tags r:id="rId12"/>
            </p:custDataLst>
          </p:nvPr>
        </p:nvSpPr>
        <p:spPr>
          <a:xfrm>
            <a:off x="8859492" y="4723165"/>
            <a:ext cx="256738" cy="329593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700" dirty="0">
                <a:solidFill>
                  <a:srgbClr val="999FA6"/>
                </a:solidFill>
                <a:latin typeface="Arial" pitchFamily="34" charset="0"/>
                <a:cs typeface="Arial" pitchFamily="34" charset="0"/>
              </a:rPr>
              <a:t>-</a:t>
            </a:r>
            <a:fld id="{424DA66E-2B17-4D13-9A03-61F01344A790}" type="slidenum">
              <a:rPr lang="en-US" sz="700" smtClean="0">
                <a:solidFill>
                  <a:srgbClr val="999FA6"/>
                </a:solidFill>
                <a:latin typeface="Arial" pitchFamily="34" charset="0"/>
                <a:cs typeface="Arial" pitchFamily="34" charset="0"/>
              </a:rPr>
              <a:t>‹#›</a:t>
            </a:fld>
            <a:r>
              <a:rPr lang="en-US" sz="700" dirty="0">
                <a:solidFill>
                  <a:srgbClr val="999FA6"/>
                </a:solidFill>
                <a:latin typeface="Arial" pitchFamily="34" charset="0"/>
                <a:cs typeface="Arial" pitchFamily="34" charset="0"/>
              </a:rPr>
              <a:t>-</a:t>
            </a:r>
          </a:p>
        </p:txBody>
      </p:sp>
      <p:sp>
        <p:nvSpPr>
          <p:cNvPr id="13" name="Rectangle 31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229398" y="4721297"/>
            <a:ext cx="5458396" cy="328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r>
              <a:rPr lang="en-US" altLang="zh-CN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UAES/EC</a:t>
            </a:r>
            <a:r>
              <a:rPr lang="en-US" altLang="zh-CN" sz="5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-BU</a:t>
            </a:r>
            <a:r>
              <a:rPr lang="en-US" altLang="zh-CN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|07/2020| © United Automotive Electronic Systems Co., Ltd.  All rights reserved, also regarding any disposal, exploitation, reproduction, editing, distribution, as well as in the event of applications for industrial property rights.</a:t>
            </a:r>
            <a:endParaRPr lang="zh-CN" altLang="en-US" sz="5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97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4" r:id="rId4"/>
    <p:sldLayoutId id="2147483678" r:id="rId5"/>
    <p:sldLayoutId id="2147483679" r:id="rId6"/>
  </p:sldLayoutIdLst>
  <p:txStyles>
    <p:titleStyle>
      <a:lvl1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Font typeface="Arial" pitchFamily="34" charset="0"/>
        <a:defRPr sz="2300">
          <a:solidFill>
            <a:srgbClr val="000000"/>
          </a:solidFill>
          <a:latin typeface="+mj-lt"/>
          <a:ea typeface="+mj-ea"/>
          <a:cs typeface="Arial" pitchFamily="34" charset="0"/>
        </a:defRPr>
      </a:lvl1pPr>
      <a:lvl2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Font typeface="Arial" pitchFamily="34" charset="0"/>
        <a:defRPr sz="2300">
          <a:solidFill>
            <a:srgbClr val="000000"/>
          </a:solidFill>
          <a:latin typeface="Bosch Office Sans"/>
          <a:ea typeface="Bosch Office Sans" pitchFamily="2" charset="0"/>
          <a:cs typeface="Arial" pitchFamily="34" charset="0"/>
        </a:defRPr>
      </a:lvl2pPr>
      <a:lvl3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Font typeface="Arial" pitchFamily="34" charset="0"/>
        <a:defRPr sz="2300">
          <a:solidFill>
            <a:srgbClr val="000000"/>
          </a:solidFill>
          <a:latin typeface="Bosch Office Sans"/>
          <a:ea typeface="Bosch Office Sans" pitchFamily="2" charset="0"/>
          <a:cs typeface="Arial" pitchFamily="34" charset="0"/>
        </a:defRPr>
      </a:lvl3pPr>
      <a:lvl4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Font typeface="Arial" pitchFamily="34" charset="0"/>
        <a:defRPr sz="2300">
          <a:solidFill>
            <a:srgbClr val="000000"/>
          </a:solidFill>
          <a:latin typeface="Bosch Office Sans"/>
          <a:ea typeface="Bosch Office Sans" pitchFamily="2" charset="0"/>
          <a:cs typeface="Arial" pitchFamily="34" charset="0"/>
        </a:defRPr>
      </a:lvl4pPr>
      <a:lvl5pPr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Font typeface="Arial" pitchFamily="34" charset="0"/>
        <a:defRPr sz="2300">
          <a:solidFill>
            <a:srgbClr val="000000"/>
          </a:solidFill>
          <a:latin typeface="Bosch Office Sans"/>
          <a:ea typeface="Bosch Office Sans" pitchFamily="2" charset="0"/>
          <a:cs typeface="Arial" pitchFamily="34" charset="0"/>
        </a:defRPr>
      </a:lvl5pPr>
      <a:lvl6pPr marL="381108" algn="l" rtl="0" eaLnBrk="1" fontAlgn="base" hangingPunct="1">
        <a:lnSpc>
          <a:spcPct val="111000"/>
        </a:lnSpc>
        <a:spcBef>
          <a:spcPct val="0"/>
        </a:spcBef>
        <a:spcAft>
          <a:spcPct val="0"/>
        </a:spcAft>
        <a:defRPr sz="2200">
          <a:solidFill>
            <a:srgbClr val="000000"/>
          </a:solidFill>
          <a:latin typeface="Bosch Office Sans"/>
        </a:defRPr>
      </a:lvl6pPr>
      <a:lvl7pPr marL="761687" algn="l" rtl="0" eaLnBrk="1" fontAlgn="base" hangingPunct="1">
        <a:lnSpc>
          <a:spcPct val="111000"/>
        </a:lnSpc>
        <a:spcBef>
          <a:spcPct val="0"/>
        </a:spcBef>
        <a:spcAft>
          <a:spcPct val="0"/>
        </a:spcAft>
        <a:defRPr sz="2200">
          <a:solidFill>
            <a:srgbClr val="000000"/>
          </a:solidFill>
          <a:latin typeface="Bosch Office Sans"/>
        </a:defRPr>
      </a:lvl7pPr>
      <a:lvl8pPr marL="1142794" algn="l" rtl="0" eaLnBrk="1" fontAlgn="base" hangingPunct="1">
        <a:lnSpc>
          <a:spcPct val="111000"/>
        </a:lnSpc>
        <a:spcBef>
          <a:spcPct val="0"/>
        </a:spcBef>
        <a:spcAft>
          <a:spcPct val="0"/>
        </a:spcAft>
        <a:defRPr sz="2200">
          <a:solidFill>
            <a:srgbClr val="000000"/>
          </a:solidFill>
          <a:latin typeface="Bosch Office Sans"/>
        </a:defRPr>
      </a:lvl8pPr>
      <a:lvl9pPr marL="1523902" algn="l" rtl="0" eaLnBrk="1" fontAlgn="base" hangingPunct="1">
        <a:lnSpc>
          <a:spcPct val="111000"/>
        </a:lnSpc>
        <a:spcBef>
          <a:spcPct val="0"/>
        </a:spcBef>
        <a:spcAft>
          <a:spcPct val="0"/>
        </a:spcAft>
        <a:defRPr sz="2200">
          <a:solidFill>
            <a:srgbClr val="000000"/>
          </a:solidFill>
          <a:latin typeface="Bosch Office Sans"/>
        </a:defRPr>
      </a:lvl9pPr>
    </p:titleStyle>
    <p:bodyStyle>
      <a:lvl1pPr marL="209080" indent="-209080" algn="l" rtl="0" eaLnBrk="0" fontAlgn="base" hangingPunct="0">
        <a:lnSpc>
          <a:spcPts val="1917"/>
        </a:lnSpc>
        <a:spcBef>
          <a:spcPts val="417"/>
        </a:spcBef>
        <a:spcAft>
          <a:spcPct val="0"/>
        </a:spcAft>
        <a:buSzPct val="100000"/>
        <a:buFont typeface="Wingdings 3" pitchFamily="18" charset="2"/>
        <a:buChar char=""/>
        <a:defRPr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389048" indent="-149532" algn="l" rtl="0" eaLnBrk="0" fontAlgn="base" hangingPunct="0">
        <a:lnSpc>
          <a:spcPts val="1917"/>
        </a:lnSpc>
        <a:spcBef>
          <a:spcPts val="417"/>
        </a:spcBef>
        <a:spcAft>
          <a:spcPct val="0"/>
        </a:spcAft>
        <a:buSzPct val="100000"/>
        <a:buFont typeface="Arial" pitchFamily="34" charset="0"/>
        <a:buChar char="–"/>
        <a:defRPr sz="1300">
          <a:solidFill>
            <a:schemeClr val="tx1"/>
          </a:solidFill>
          <a:latin typeface="+mn-lt"/>
          <a:cs typeface="Arial" pitchFamily="34" charset="0"/>
        </a:defRPr>
      </a:lvl2pPr>
      <a:lvl3pPr marL="539903" indent="-149532" algn="l" rtl="0" eaLnBrk="0" fontAlgn="base" hangingPunct="0">
        <a:lnSpc>
          <a:spcPts val="1917"/>
        </a:lnSpc>
        <a:spcBef>
          <a:spcPts val="417"/>
        </a:spcBef>
        <a:spcAft>
          <a:spcPct val="0"/>
        </a:spcAft>
        <a:buSzPct val="100000"/>
        <a:buFont typeface="Arial" pitchFamily="34" charset="0"/>
        <a:buChar char="–"/>
        <a:defRPr sz="1200">
          <a:solidFill>
            <a:schemeClr val="tx1"/>
          </a:solidFill>
          <a:latin typeface="+mn-lt"/>
          <a:cs typeface="Arial" pitchFamily="34" charset="0"/>
        </a:defRPr>
      </a:lvl3pPr>
      <a:lvl4pPr marL="719870" indent="-149532" algn="l" rtl="0" eaLnBrk="0" fontAlgn="base" hangingPunct="0">
        <a:lnSpc>
          <a:spcPts val="1917"/>
        </a:lnSpc>
        <a:spcBef>
          <a:spcPts val="417"/>
        </a:spcBef>
        <a:spcAft>
          <a:spcPct val="0"/>
        </a:spcAft>
        <a:buSzPct val="50000"/>
        <a:buFont typeface="Arial" pitchFamily="34" charset="0"/>
        <a:buChar char="»"/>
        <a:defRPr sz="1100">
          <a:solidFill>
            <a:schemeClr val="tx1"/>
          </a:solidFill>
          <a:latin typeface="+mn-lt"/>
          <a:cs typeface="Arial" pitchFamily="34" charset="0"/>
        </a:defRPr>
      </a:lvl4pPr>
      <a:lvl5pPr marL="719870" indent="-149532" algn="l" rtl="0" eaLnBrk="0" fontAlgn="base" hangingPunct="0">
        <a:lnSpc>
          <a:spcPts val="1917"/>
        </a:lnSpc>
        <a:spcBef>
          <a:spcPts val="417"/>
        </a:spcBef>
        <a:spcAft>
          <a:spcPct val="0"/>
        </a:spcAft>
        <a:buSzPct val="50000"/>
        <a:buFont typeface="Arial" pitchFamily="34" charset="0"/>
        <a:buChar char="»"/>
        <a:defRPr sz="1100">
          <a:solidFill>
            <a:schemeClr val="tx1"/>
          </a:solidFill>
          <a:latin typeface="+mn-lt"/>
          <a:cs typeface="Arial" pitchFamily="34" charset="0"/>
        </a:defRPr>
      </a:lvl5pPr>
      <a:lvl6pPr marL="719870" indent="-149796" algn="l" rtl="0" eaLnBrk="1" fontAlgn="base" hangingPunct="1">
        <a:lnSpc>
          <a:spcPts val="1917"/>
        </a:lnSpc>
        <a:spcBef>
          <a:spcPts val="417"/>
        </a:spcBef>
        <a:spcAft>
          <a:spcPct val="0"/>
        </a:spcAft>
        <a:buClrTx/>
        <a:buSzPct val="50000"/>
        <a:buFont typeface="Arial" pitchFamily="34" charset="0"/>
        <a:buChar char="»"/>
        <a:defRPr sz="1100">
          <a:solidFill>
            <a:schemeClr val="tx1"/>
          </a:solidFill>
          <a:latin typeface="+mn-lt"/>
          <a:cs typeface="Arial" pitchFamily="34" charset="0"/>
        </a:defRPr>
      </a:lvl6pPr>
      <a:lvl7pPr marL="719870" indent="-149796" algn="l" rtl="0" eaLnBrk="1" fontAlgn="base" hangingPunct="1">
        <a:lnSpc>
          <a:spcPts val="1917"/>
        </a:lnSpc>
        <a:spcBef>
          <a:spcPts val="417"/>
        </a:spcBef>
        <a:spcAft>
          <a:spcPct val="0"/>
        </a:spcAft>
        <a:buClrTx/>
        <a:buSzPct val="50000"/>
        <a:buFont typeface="Arial" pitchFamily="34" charset="0"/>
        <a:buChar char="»"/>
        <a:defRPr sz="1100">
          <a:solidFill>
            <a:schemeClr val="tx1"/>
          </a:solidFill>
          <a:latin typeface="+mn-lt"/>
          <a:cs typeface="Arial" pitchFamily="34" charset="0"/>
        </a:defRPr>
      </a:lvl7pPr>
      <a:lvl8pPr marL="719870" indent="-149796" algn="l" rtl="0" eaLnBrk="1" fontAlgn="base" hangingPunct="1">
        <a:lnSpc>
          <a:spcPts val="1917"/>
        </a:lnSpc>
        <a:spcBef>
          <a:spcPts val="417"/>
        </a:spcBef>
        <a:spcAft>
          <a:spcPct val="0"/>
        </a:spcAft>
        <a:buClrTx/>
        <a:buSzPct val="50000"/>
        <a:buFont typeface="Arial" pitchFamily="34" charset="0"/>
        <a:buChar char="»"/>
        <a:defRPr sz="1100">
          <a:solidFill>
            <a:schemeClr val="tx1"/>
          </a:solidFill>
          <a:latin typeface="+mn-lt"/>
          <a:cs typeface="Arial" pitchFamily="34" charset="0"/>
        </a:defRPr>
      </a:lvl8pPr>
      <a:lvl9pPr marL="719870" indent="-149796" algn="l" rtl="0" eaLnBrk="1" fontAlgn="base" hangingPunct="1">
        <a:lnSpc>
          <a:spcPts val="1917"/>
        </a:lnSpc>
        <a:spcBef>
          <a:spcPts val="417"/>
        </a:spcBef>
        <a:spcAft>
          <a:spcPct val="0"/>
        </a:spcAft>
        <a:buClrTx/>
        <a:buSzPct val="50000"/>
        <a:buFont typeface="Arial" pitchFamily="34" charset="0"/>
        <a:buChar char="»"/>
        <a:defRPr sz="1100">
          <a:solidFill>
            <a:schemeClr val="tx1"/>
          </a:solidFill>
          <a:latin typeface="+mn-lt"/>
          <a:cs typeface="Arial" pitchFamily="34" charset="0"/>
        </a:defRPr>
      </a:lvl9pPr>
    </p:bodyStyle>
    <p:otherStyle>
      <a:defPPr>
        <a:defRPr lang="de-DE"/>
      </a:defPPr>
      <a:lvl1pPr marL="0" algn="l" defTabSz="76168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108" algn="l" defTabSz="76168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687" algn="l" defTabSz="76168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794" algn="l" defTabSz="76168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02" algn="l" defTabSz="76168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481" algn="l" defTabSz="76168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589" algn="l" defTabSz="76168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168" algn="l" defTabSz="76168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275" algn="l" defTabSz="76168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9.xml"/><Relationship Id="rId7" Type="http://schemas.openxmlformats.org/officeDocument/2006/relationships/image" Target="../media/image8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11.xml"/><Relationship Id="rId10" Type="http://schemas.openxmlformats.org/officeDocument/2006/relationships/image" Target="../media/image9.png"/><Relationship Id="rId4" Type="http://schemas.openxmlformats.org/officeDocument/2006/relationships/tags" Target="../tags/tag10.xml"/><Relationship Id="rId9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60" y="0"/>
            <a:ext cx="9146663" cy="51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27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08298" y="160276"/>
            <a:ext cx="5569716" cy="39604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586" rIns="0" bIns="0" numCol="1" anchor="t" anchorCtr="0" compatLnSpc="1">
            <a:prstTxWarp prst="textNoShape">
              <a:avLst/>
            </a:prstTxWarp>
          </a:bodyPr>
          <a:lstStyle/>
          <a:p>
            <a:pPr defTabSz="914400">
              <a:lnSpc>
                <a:spcPts val="33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</a:rPr>
              <a:t>DSM Genius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新功能开发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8308" y="880356"/>
            <a:ext cx="8748972" cy="385242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zh-CN" altLang="en-US" sz="1200" dirty="0"/>
              <a:t>为方便客户查询故障路径的含义，需引入</a:t>
            </a:r>
            <a:r>
              <a:rPr lang="en-US" altLang="zh-CN" sz="1200" dirty="0"/>
              <a:t>DTCM</a:t>
            </a:r>
            <a:r>
              <a:rPr lang="zh-CN" altLang="en-US" sz="1200" dirty="0"/>
              <a:t>概念，即</a:t>
            </a:r>
            <a:r>
              <a:rPr lang="en-US" altLang="zh-CN" sz="1200" dirty="0"/>
              <a:t>DFC</a:t>
            </a:r>
            <a:r>
              <a:rPr lang="zh-CN" altLang="en-US" sz="1200" dirty="0"/>
              <a:t>在</a:t>
            </a:r>
            <a:r>
              <a:rPr lang="en-US" altLang="zh-CN" sz="1200" dirty="0"/>
              <a:t>a2l</a:t>
            </a:r>
            <a:r>
              <a:rPr lang="zh-CN" altLang="en-US" sz="1200" dirty="0"/>
              <a:t>中的顺序；新增标定及更新</a:t>
            </a:r>
            <a:r>
              <a:rPr lang="en-US" altLang="zh-CN" sz="1200" dirty="0"/>
              <a:t>DTC List</a:t>
            </a:r>
            <a:r>
              <a:rPr lang="zh-CN" altLang="en-US" sz="1200" dirty="0"/>
              <a:t>需通过</a:t>
            </a:r>
            <a:r>
              <a:rPr lang="en-US" altLang="zh-CN" sz="1200" dirty="0"/>
              <a:t>DSM Genius</a:t>
            </a:r>
            <a:r>
              <a:rPr lang="zh-CN" altLang="en-US" sz="1200" dirty="0"/>
              <a:t>实现；</a:t>
            </a:r>
            <a:endParaRPr lang="en-US" altLang="zh-CN" sz="1200" dirty="0"/>
          </a:p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US" altLang="zh-CN" sz="1000" dirty="0"/>
              <a:t>1</a:t>
            </a:r>
            <a:r>
              <a:rPr lang="zh-CN" altLang="en-US" sz="1000" dirty="0"/>
              <a:t>、需增加一个</a:t>
            </a:r>
            <a:r>
              <a:rPr lang="en-US" altLang="zh-CN" sz="1000" dirty="0"/>
              <a:t>DTCM</a:t>
            </a:r>
            <a:r>
              <a:rPr lang="zh-CN" altLang="en-US" sz="1000" dirty="0"/>
              <a:t>的按钮，若有项目需要支持输出</a:t>
            </a:r>
            <a:r>
              <a:rPr lang="en-US" altLang="zh-CN" sz="1000" dirty="0"/>
              <a:t>DTCM</a:t>
            </a:r>
            <a:r>
              <a:rPr lang="zh-CN" altLang="en-US" sz="1000" dirty="0"/>
              <a:t>，则选用此按钮；</a:t>
            </a:r>
            <a:endParaRPr lang="en-US" altLang="zh-CN" sz="1000" dirty="0"/>
          </a:p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endParaRPr lang="en-US" altLang="zh-CN" sz="1000" dirty="0"/>
          </a:p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endParaRPr lang="en-US" altLang="zh-CN" sz="1000" dirty="0"/>
          </a:p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US" altLang="zh-CN" sz="1000" dirty="0"/>
              <a:t>2</a:t>
            </a:r>
            <a:r>
              <a:rPr lang="zh-CN" altLang="en-US" sz="1000" dirty="0"/>
              <a:t>、在总库中添加一列</a:t>
            </a:r>
            <a:r>
              <a:rPr lang="en-US" altLang="zh-CN" sz="1000" dirty="0"/>
              <a:t>DTCM</a:t>
            </a:r>
            <a:r>
              <a:rPr lang="zh-CN" altLang="en-US" sz="1000" dirty="0"/>
              <a:t>，并将</a:t>
            </a:r>
            <a:r>
              <a:rPr lang="en-US" altLang="zh-CN" sz="1000" dirty="0"/>
              <a:t>DTC</a:t>
            </a:r>
            <a:r>
              <a:rPr lang="zh-CN" altLang="en-US" sz="1000" dirty="0"/>
              <a:t>对应的</a:t>
            </a:r>
            <a:r>
              <a:rPr lang="en-US" altLang="zh-CN" sz="1000" dirty="0"/>
              <a:t>DTCM</a:t>
            </a:r>
            <a:r>
              <a:rPr lang="zh-CN" altLang="en-US" sz="1000" dirty="0"/>
              <a:t>值进行填写，软件需要识别到</a:t>
            </a:r>
            <a:r>
              <a:rPr lang="en-US" altLang="zh-CN" sz="1000" dirty="0"/>
              <a:t>DTCM</a:t>
            </a:r>
            <a:r>
              <a:rPr lang="zh-CN" altLang="en-US" sz="1000" dirty="0"/>
              <a:t>的值，例如当前的</a:t>
            </a:r>
            <a:r>
              <a:rPr lang="en-US" altLang="zh-CN" sz="1000" dirty="0"/>
              <a:t>class</a:t>
            </a:r>
            <a:r>
              <a:rPr lang="zh-CN" altLang="en-US" sz="1000" dirty="0"/>
              <a:t>等；</a:t>
            </a:r>
            <a:endParaRPr lang="en-US" altLang="zh-CN" sz="1000" dirty="0"/>
          </a:p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US" altLang="zh-CN" sz="1000" dirty="0"/>
              <a:t>3</a:t>
            </a:r>
            <a:r>
              <a:rPr lang="zh-CN" altLang="en-US" sz="1000" dirty="0"/>
              <a:t>、在点击</a:t>
            </a:r>
            <a:r>
              <a:rPr lang="en-US" altLang="zh-CN" sz="1000" dirty="0"/>
              <a:t>DTCM</a:t>
            </a:r>
            <a:r>
              <a:rPr lang="zh-CN" altLang="en-US" sz="1000" dirty="0"/>
              <a:t>按钮后，</a:t>
            </a:r>
            <a:r>
              <a:rPr lang="en-US" altLang="zh-CN" sz="1000" dirty="0"/>
              <a:t>List</a:t>
            </a:r>
            <a:r>
              <a:rPr lang="zh-CN" altLang="en-US" sz="1000" dirty="0"/>
              <a:t>中需将</a:t>
            </a:r>
            <a:r>
              <a:rPr lang="en-US" altLang="zh-CN" sz="1000" dirty="0"/>
              <a:t>DTCM</a:t>
            </a:r>
            <a:r>
              <a:rPr lang="zh-CN" altLang="en-US" sz="1000" dirty="0"/>
              <a:t>值显示出来，例：当前的</a:t>
            </a:r>
            <a:r>
              <a:rPr lang="en-US" altLang="zh-CN" sz="1000" dirty="0" err="1"/>
              <a:t>EnvRef</a:t>
            </a:r>
            <a:r>
              <a:rPr lang="zh-CN" altLang="en-US" sz="1000" dirty="0"/>
              <a:t>功能；</a:t>
            </a:r>
            <a:endParaRPr lang="en-US" altLang="zh-CN" sz="1000" dirty="0"/>
          </a:p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endParaRPr lang="en-US" altLang="zh-CN" sz="1000" dirty="0"/>
          </a:p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US" altLang="zh-CN" sz="1000" dirty="0"/>
              <a:t>4</a:t>
            </a:r>
            <a:r>
              <a:rPr lang="zh-CN" altLang="en-US" sz="1000" dirty="0"/>
              <a:t>、生成</a:t>
            </a:r>
            <a:r>
              <a:rPr lang="en-US" altLang="zh-CN" sz="1000" dirty="0"/>
              <a:t>DCM</a:t>
            </a:r>
            <a:r>
              <a:rPr lang="zh-CN" altLang="en-US" sz="1000" dirty="0"/>
              <a:t>时需将</a:t>
            </a:r>
            <a:r>
              <a:rPr lang="en-US" altLang="zh-CN" sz="1000" dirty="0"/>
              <a:t>DTCM</a:t>
            </a:r>
            <a:r>
              <a:rPr lang="zh-CN" altLang="en-US" sz="1000" dirty="0"/>
              <a:t>值也输出，例：当前的</a:t>
            </a:r>
            <a:r>
              <a:rPr lang="en-US" altLang="zh-CN" sz="1000" dirty="0" err="1"/>
              <a:t>EnvRef</a:t>
            </a:r>
            <a:r>
              <a:rPr lang="zh-CN" altLang="en-US" sz="1000" dirty="0"/>
              <a:t>功能；</a:t>
            </a:r>
            <a:endParaRPr lang="en-US" altLang="zh-CN" sz="1000" dirty="0"/>
          </a:p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US" altLang="zh-CN" sz="1000" dirty="0"/>
              <a:t>5</a:t>
            </a:r>
            <a:r>
              <a:rPr lang="zh-CN" altLang="en-US" sz="1000" dirty="0"/>
              <a:t>、在生成</a:t>
            </a:r>
            <a:r>
              <a:rPr lang="en-US" altLang="zh-CN" sz="1000" dirty="0"/>
              <a:t>DTC List</a:t>
            </a:r>
            <a:r>
              <a:rPr lang="zh-CN" altLang="en-US" sz="1000" dirty="0"/>
              <a:t>时，也需将</a:t>
            </a:r>
            <a:r>
              <a:rPr lang="en-US" altLang="zh-CN" sz="1000" dirty="0"/>
              <a:t>DTCM</a:t>
            </a:r>
            <a:r>
              <a:rPr lang="zh-CN" altLang="en-US" sz="1000" dirty="0"/>
              <a:t>生成，例：当前的</a:t>
            </a:r>
            <a:r>
              <a:rPr lang="en-US" altLang="zh-CN" sz="1000" dirty="0"/>
              <a:t>Resp</a:t>
            </a:r>
            <a:r>
              <a:rPr lang="zh-CN" altLang="en-US" sz="1000" dirty="0"/>
              <a:t>功能；</a:t>
            </a:r>
            <a:endParaRPr lang="en-US" altLang="zh-CN" sz="1000" dirty="0"/>
          </a:p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endParaRPr lang="en-US" altLang="zh-CN" sz="1200" dirty="0"/>
          </a:p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endParaRPr lang="en-US" altLang="zh-CN" sz="1200" b="1" dirty="0"/>
          </a:p>
          <a:p>
            <a:pPr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US" altLang="zh-CN" sz="1200" dirty="0"/>
              <a:t>      </a:t>
            </a:r>
            <a:endParaRPr lang="zh-CN" alt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CF193-56DC-4620-B9D4-D8F44D9D9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09" y="1636440"/>
            <a:ext cx="3294366" cy="6493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F0A49B-188D-4F86-972B-F8765B2A9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84" y="3039726"/>
            <a:ext cx="8817104" cy="3124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792398-8805-4879-9DA5-345C8DFD9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81" y="3982431"/>
            <a:ext cx="6242221" cy="69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0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>
            <p:custDataLst>
              <p:tags r:id="rId2"/>
            </p:custDataLst>
          </p:nvPr>
        </p:nvSpPr>
        <p:spPr>
          <a:xfrm>
            <a:off x="7690235" y="216022"/>
            <a:ext cx="1410353" cy="64806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4823" rIns="0" bIns="0" rtlCol="0" anchor="t">
            <a:normAutofit/>
          </a:bodyPr>
          <a:lstStyle/>
          <a:p>
            <a:pPr defTabSz="762304">
              <a:lnSpc>
                <a:spcPts val="750"/>
              </a:lnSpc>
            </a:pPr>
            <a:endParaRPr lang="en-GB" sz="500" kern="0" dirty="0">
              <a:latin typeface="Bosch Office Sans"/>
            </a:endParaRPr>
          </a:p>
        </p:txBody>
      </p:sp>
      <p:sp>
        <p:nvSpPr>
          <p:cNvPr id="3" name="TextBox 2" hidden="1"/>
          <p:cNvSpPr txBox="1"/>
          <p:nvPr>
            <p:custDataLst>
              <p:tags r:id="rId3"/>
            </p:custDataLst>
          </p:nvPr>
        </p:nvSpPr>
        <p:spPr>
          <a:xfrm>
            <a:off x="0" y="4982277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defTabSz="762304">
              <a:lnSpc>
                <a:spcPts val="1917"/>
              </a:lnSpc>
            </a:pPr>
            <a:endParaRPr lang="en-GB" sz="1100" kern="0" dirty="0"/>
          </a:p>
        </p:txBody>
      </p:sp>
      <p:sp>
        <p:nvSpPr>
          <p:cNvPr id="7" name="文本框 6"/>
          <p:cNvSpPr txBox="1"/>
          <p:nvPr/>
        </p:nvSpPr>
        <p:spPr>
          <a:xfrm>
            <a:off x="7147514" y="466969"/>
            <a:ext cx="790106" cy="1108338"/>
          </a:xfrm>
          <a:prstGeom prst="rect">
            <a:avLst/>
          </a:prstGeom>
          <a:noFill/>
        </p:spPr>
        <p:txBody>
          <a:bodyPr wrap="square" lIns="91458" tIns="45729" rIns="91458" bIns="45729" rtlCol="0">
            <a:spAutoFit/>
          </a:bodyPr>
          <a:lstStyle/>
          <a:p>
            <a:r>
              <a:rPr kumimoji="1" lang="en-US" altLang="zh-CN" sz="6600" b="1" dirty="0">
                <a:solidFill>
                  <a:schemeClr val="bg1"/>
                </a:solidFill>
                <a:latin typeface="Heiti SC Medium"/>
                <a:ea typeface="Heiti SC Medium"/>
                <a:cs typeface="Heiti SC Medium"/>
              </a:rPr>
              <a:t>1</a:t>
            </a:r>
            <a:endParaRPr kumimoji="1" lang="zh-CN" altLang="en-US" sz="6600" b="1" dirty="0">
              <a:solidFill>
                <a:schemeClr val="bg1"/>
              </a:solidFill>
              <a:latin typeface="Heiti SC Medium"/>
              <a:ea typeface="Heiti SC Medium"/>
              <a:cs typeface="Heiti SC Medium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86397" y="1479037"/>
            <a:ext cx="2117035" cy="584794"/>
          </a:xfrm>
          <a:prstGeom prst="rect">
            <a:avLst/>
          </a:prstGeom>
          <a:noFill/>
        </p:spPr>
        <p:txBody>
          <a:bodyPr wrap="square" lIns="91458" tIns="45729" rIns="91458" bIns="45729" rtlCol="0">
            <a:spAutoFit/>
          </a:bodyPr>
          <a:lstStyle/>
          <a:p>
            <a:r>
              <a:rPr lang="en-US" altLang="zh-CN" sz="1600" dirty="0">
                <a:solidFill>
                  <a:srgbClr val="FFFFFF"/>
                </a:solidFill>
                <a:latin typeface="黑体-简 细体"/>
                <a:ea typeface="黑体-简 细体"/>
                <a:cs typeface="黑体-简 细体"/>
              </a:rPr>
              <a:t>In Driving Technology in China</a:t>
            </a:r>
          </a:p>
        </p:txBody>
      </p:sp>
      <p:pic>
        <p:nvPicPr>
          <p:cNvPr id="13" name="图片 12" descr="14.png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5502"/>
            <a:ext cx="9145588" cy="4758034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7110597" y="364224"/>
            <a:ext cx="669765" cy="1139125"/>
          </a:xfrm>
          <a:prstGeom prst="rect">
            <a:avLst/>
          </a:prstGeom>
        </p:spPr>
        <p:txBody>
          <a:bodyPr wrap="none" lIns="91458" tIns="45729" rIns="91458" bIns="45729">
            <a:spAutoFit/>
          </a:bodyPr>
          <a:lstStyle/>
          <a:p>
            <a:r>
              <a:rPr lang="en-US" altLang="zh-CN" sz="6800" b="1" dirty="0">
                <a:solidFill>
                  <a:schemeClr val="bg1"/>
                </a:solidFill>
                <a:latin typeface="Arial"/>
                <a:ea typeface="黑体-简 中等"/>
                <a:cs typeface="黑体-简 细体"/>
              </a:rPr>
              <a:t>1</a:t>
            </a:r>
            <a:endParaRPr lang="zh-CN" altLang="en-US" sz="6800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43851" y="1024316"/>
            <a:ext cx="571080" cy="307872"/>
          </a:xfrm>
          <a:prstGeom prst="rect">
            <a:avLst/>
          </a:prstGeom>
          <a:noFill/>
        </p:spPr>
        <p:txBody>
          <a:bodyPr wrap="square" lIns="91458" tIns="45729" rIns="91458" bIns="45729" rtlCol="0">
            <a:spAutoFit/>
          </a:bodyPr>
          <a:lstStyle/>
          <a:p>
            <a:r>
              <a:rPr kumimoji="1" lang="en-US" altLang="zh-CN" sz="1400" dirty="0">
                <a:solidFill>
                  <a:srgbClr val="FFFFFF"/>
                </a:solidFill>
                <a:latin typeface="Arial"/>
                <a:ea typeface="黑体-简 中等"/>
              </a:rPr>
              <a:t>No.</a:t>
            </a:r>
            <a:endParaRPr kumimoji="1" lang="zh-CN" altLang="en-US" sz="1400" dirty="0">
              <a:solidFill>
                <a:srgbClr val="FFFFFF"/>
              </a:solidFill>
              <a:latin typeface="Arial"/>
              <a:ea typeface="黑体-简 中等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49928" y="1350421"/>
            <a:ext cx="2153503" cy="901037"/>
          </a:xfrm>
          <a:prstGeom prst="rect">
            <a:avLst/>
          </a:prstGeom>
          <a:noFill/>
        </p:spPr>
        <p:txBody>
          <a:bodyPr wrap="square" lIns="91458" tIns="45729" rIns="91458" bIns="45729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1600" dirty="0">
                <a:solidFill>
                  <a:srgbClr val="FFFFFF"/>
                </a:solidFill>
                <a:latin typeface="Arial"/>
                <a:ea typeface="黑体-简 中等"/>
              </a:rPr>
              <a:t>In Driving </a:t>
            </a:r>
          </a:p>
          <a:p>
            <a:pPr>
              <a:lnSpc>
                <a:spcPct val="110000"/>
              </a:lnSpc>
            </a:pPr>
            <a:r>
              <a:rPr kumimoji="1" lang="en-US" altLang="zh-CN" sz="1600" dirty="0">
                <a:solidFill>
                  <a:srgbClr val="FFFFFF"/>
                </a:solidFill>
                <a:latin typeface="Arial"/>
                <a:ea typeface="黑体-简 中等"/>
              </a:rPr>
              <a:t>Technology </a:t>
            </a:r>
            <a:r>
              <a:rPr kumimoji="1" lang="en-US" altLang="zh-CN" sz="1600" dirty="0">
                <a:solidFill>
                  <a:srgbClr val="FFFFFF"/>
                </a:solidFill>
                <a:latin typeface="Arial"/>
                <a:ea typeface="黑体-简 细体"/>
              </a:rPr>
              <a:t>in </a:t>
            </a:r>
          </a:p>
          <a:p>
            <a:pPr>
              <a:lnSpc>
                <a:spcPct val="110000"/>
              </a:lnSpc>
            </a:pPr>
            <a:r>
              <a:rPr kumimoji="1" lang="en-US" altLang="zh-CN" sz="1600" dirty="0">
                <a:solidFill>
                  <a:srgbClr val="FFFFFF"/>
                </a:solidFill>
                <a:latin typeface="Arial"/>
                <a:ea typeface="黑体-简 细体"/>
              </a:rPr>
              <a:t>China</a:t>
            </a:r>
            <a:endParaRPr kumimoji="1" lang="zh-CN" altLang="en-US" sz="1600" dirty="0">
              <a:solidFill>
                <a:srgbClr val="FFFFFF"/>
              </a:solidFill>
              <a:latin typeface="Arial"/>
              <a:ea typeface="黑体-简 细体"/>
            </a:endParaRPr>
          </a:p>
        </p:txBody>
      </p:sp>
      <p:pic>
        <p:nvPicPr>
          <p:cNvPr id="20" name="Grafik 5"/>
          <p:cNvPicPr/>
          <p:nvPr>
            <p:custDataLst>
              <p:tags r:id="rId4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-11021" y="5052784"/>
            <a:ext cx="9171250" cy="10725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pic>
      <p:pic>
        <p:nvPicPr>
          <p:cNvPr id="22" name="Grafik 4"/>
          <p:cNvPicPr/>
          <p:nvPr>
            <p:custDataLst>
              <p:tags r:id="rId5"/>
            </p:custDataLst>
          </p:nvPr>
        </p:nvPicPr>
        <p:blipFill rotWithShape="1">
          <a:blip r:embed="rId9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080" t="32845" r="4000" b="33577"/>
          <a:stretch/>
        </p:blipFill>
        <p:spPr>
          <a:xfrm>
            <a:off x="7974960" y="4803771"/>
            <a:ext cx="820016" cy="171551"/>
          </a:xfrm>
          <a:prstGeom prst="rect">
            <a:avLst/>
          </a:prstGeom>
          <a:noFill/>
          <a:ln>
            <a:noFill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1" y="4815209"/>
            <a:ext cx="1540561" cy="1601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81597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itlefont"/>
  <p:tag name="FONTSETCLASSNAME" val="FontSet1"/>
  <p:tag name="COLORS" val="-2;-2;-2;-2;TitleFontColor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TitleBox"/>
  <p:tag name="SHAPECLASSPROTECTIONTYP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ColorBarOnSlides"/>
  <p:tag name="SHAPECLASSFILE" val="Bosch-Supergraphic-Bottom-16-9.png"/>
  <p:tag name="SHAPECLASSPROTECTIONTYP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LogoOnSlides"/>
  <p:tag name="SHAPECLASSFILE" val="BoschLogo2016.emf"/>
  <p:tag name="SHAPECLASSPROTECTIONTYP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TextBoxFont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TextBox"/>
  <p:tag name="SHAPECLASSPROTECTIONTYP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ColorBarOnSlides"/>
  <p:tag name="SHAPECLASSFILE" val="Bosch-Supergraphic-Bottom-16-9.png"/>
  <p:tag name="SHAPECLASSPROTECTIONTYP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MLI" val="1"/>
  <p:tag name="SHAPESETGROUPCLASSNAME" val="ShapeSetGroup1"/>
  <p:tag name="SHAPESETCLASSNAME" val="Slide"/>
  <p:tag name="COLORSETGROUPCLASSNAME" val="ColorSetGroup1"/>
  <p:tag name="FONTSETGROUPCLASSNAME" val="FontSetGroup1"/>
  <p:tag name="SHAPECLASSNAME" val="LogoOnSlides"/>
  <p:tag name="SHAPECLASSFILE" val="BoschLogo2016.emf"/>
  <p:tag name="SHAPECLASSPROTECTIONTYP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woObjectsStacked"/>
  <p:tag name="COLORSETGROUPCLASSNAME" val="ColorSetGroup5"/>
  <p:tag name="FONTSETGROUPCLASSNAME" val="FontSetGroup1"/>
  <p:tag name="SHAPECLASSNAME" val="PageNumberOnSlides"/>
  <p:tag name="SHAPECLASSPROTECTIONTYPE" val="6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Copyrightfont"/>
  <p:tag name="FONTSETCLASSNAME" val="FontSet1"/>
  <p:tag name="COLORS" val="-2;-2;-2;-2;CopyRightFontColor2;-2"/>
  <p:tag name="COLORSETCLASSNAME" val="ColorSet1"/>
  <p:tag name="SCRIPT" val="1"/>
  <p:tag name="FIELDS" val="CONF;DPT;DATE;REM_ABL;COPY;"/>
  <p:tag name="MLI" val="1"/>
  <p:tag name="SHAPESETGROUPCLASSNAME" val="ShapeSetGroup1"/>
  <p:tag name="SHAPESETCLASSNAME" val="Title"/>
  <p:tag name="COLORSETGROUPCLASSNAME" val="ColorSetGroup1"/>
  <p:tag name="FONTSETGROUPCLASSNAME" val="FontSetGroup1"/>
  <p:tag name="SHAPECLASSNAME" val="Copyrightline"/>
  <p:tag name="SHAPECLASSPROTECTIONTYPE" val="6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AA/MBL1-CN"/>
  <p:tag name="FIELD.DPT.VALUE" val="AA/MBL1-CN | "/>
  <p:tag name="FIELDS.INITIALIZED" val="1"/>
  <p:tag name="ML_1" val="AACN_Sgh3_AA"/>
  <p:tag name="ML_2" val="Bosch2.mcr"/>
  <p:tag name="ML_LAYOUT_RESOURCE" val="BOSCH2_16_9.mcr"/>
  <p:tag name="SHAPESETGROUPCLASSNAME" val="ShapeSetGroup1"/>
  <p:tag name="SHAPESETCLASSNAME" val="TitleOnly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Attachment"/>
  <p:tag name="SHAPECLASSPROTECTIONTYPE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1"/>
  <p:tag name="FONTSETGROUPCLASSNAME" val="FontSetGroup1"/>
  <p:tag name="SHAPECLASSNAME" val="tNavbar"/>
  <p:tag name="SHAPECLASSPROTECTIONTYPE" val="31"/>
</p:tagLst>
</file>

<file path=ppt/theme/theme1.xml><?xml version="1.0" encoding="utf-8"?>
<a:theme xmlns:a="http://schemas.openxmlformats.org/drawingml/2006/main" name="1_Bosch">
  <a:themeElements>
    <a:clrScheme name="Bosch">
      <a:dk1>
        <a:srgbClr val="000000"/>
      </a:dk1>
      <a:lt1>
        <a:srgbClr val="FFFFFF"/>
      </a:lt1>
      <a:dk2>
        <a:srgbClr val="424C58"/>
      </a:dk2>
      <a:lt2>
        <a:srgbClr val="B2B3B5"/>
      </a:lt2>
      <a:accent1>
        <a:srgbClr val="3F136C"/>
      </a:accent1>
      <a:accent2>
        <a:srgbClr val="08427E"/>
      </a:accent2>
      <a:accent3>
        <a:srgbClr val="0E78C5"/>
      </a:accent3>
      <a:accent4>
        <a:srgbClr val="1399A0"/>
      </a:accent4>
      <a:accent5>
        <a:srgbClr val="67B419"/>
      </a:accent5>
      <a:accent6>
        <a:srgbClr val="0A5139"/>
      </a:accent6>
      <a:hlink>
        <a:srgbClr val="738CB4"/>
      </a:hlink>
      <a:folHlink>
        <a:srgbClr val="B0BBD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lnSpc>
            <a:spcPts val="2300"/>
          </a:lnSpc>
          <a:spcBef>
            <a:spcPts val="500"/>
          </a:spcBef>
          <a:buFontTx/>
          <a:buNone/>
          <a:defRPr dirty="0" smtClean="0"/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153B63"/>
        </a:accent1>
        <a:accent2>
          <a:srgbClr val="425C8F"/>
        </a:accent2>
        <a:accent3>
          <a:srgbClr val="FFFFFF"/>
        </a:accent3>
        <a:accent4>
          <a:srgbClr val="000000"/>
        </a:accent4>
        <a:accent5>
          <a:srgbClr val="AAAFB7"/>
        </a:accent5>
        <a:accent6>
          <a:srgbClr val="3B5381"/>
        </a:accent6>
        <a:hlink>
          <a:srgbClr val="738CB4"/>
        </a:hlink>
        <a:folHlink>
          <a:srgbClr val="B0BB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19144</TotalTime>
  <Words>176</Words>
  <Application>Microsoft Office PowerPoint</Application>
  <PresentationFormat>Custom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Bosch Office Sans</vt:lpstr>
      <vt:lpstr>Heiti SC Medium</vt:lpstr>
      <vt:lpstr>宋体</vt:lpstr>
      <vt:lpstr>黑体</vt:lpstr>
      <vt:lpstr>黑体-简 中等</vt:lpstr>
      <vt:lpstr>黑体-简 细体</vt:lpstr>
      <vt:lpstr>Arial</vt:lpstr>
      <vt:lpstr>Calibri</vt:lpstr>
      <vt:lpstr>Wingdings 3</vt:lpstr>
      <vt:lpstr>1_Bosch</vt:lpstr>
      <vt:lpstr>PowerPoint Presentation</vt:lpstr>
      <vt:lpstr>DSM Genius新功能开发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Chen(周忱)(UAES/MKC)</dc:creator>
  <cp:lastModifiedBy>Li Xin(李鑫)(UAES-XE/EAO)</cp:lastModifiedBy>
  <cp:revision>1391</cp:revision>
  <cp:lastPrinted>2018-05-22T11:20:34Z</cp:lastPrinted>
  <dcterms:created xsi:type="dcterms:W3CDTF">2017-08-08T06:40:04Z</dcterms:created>
  <dcterms:modified xsi:type="dcterms:W3CDTF">2023-01-28T09:10:26Z</dcterms:modified>
</cp:coreProperties>
</file>