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30" d="100"/>
          <a:sy n="230" d="100"/>
        </p:scale>
        <p:origin x="2646" y="3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289590"/>
            <a:ext cx="295238" cy="285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5976" y="3270176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Ctl</a:t>
            </a:r>
            <a:endParaRPr lang="en-US" altLang="zh-CN" sz="9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54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Yue(黄跃)(UAES/EAO)</dc:creator>
  <cp:lastModifiedBy>Huang Yue(黄跃)(UAES/EAO)</cp:lastModifiedBy>
  <cp:revision>8</cp:revision>
  <dcterms:created xsi:type="dcterms:W3CDTF">2018-12-25T01:25:22Z</dcterms:created>
  <dcterms:modified xsi:type="dcterms:W3CDTF">2020-10-16T03:27:29Z</dcterms:modified>
</cp:coreProperties>
</file>