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9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3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38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7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5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8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21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0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F56DEED-F57D-70B0-A2C8-51246289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66A6E-46B6-3F26-D9DF-47E719D50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08" y="769203"/>
            <a:ext cx="6028155" cy="2866405"/>
          </a:xfrm>
        </p:spPr>
        <p:txBody>
          <a:bodyPr>
            <a:normAutofit/>
          </a:bodyPr>
          <a:lstStyle/>
          <a:p>
            <a:r>
              <a:rPr lang="en-SG" sz="4500" dirty="0"/>
              <a:t>MLDP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99451-4CC8-F013-4E5A-7FF1EDF06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SG" dirty="0"/>
              <a:t>NAME: CHEN XIN</a:t>
            </a:r>
          </a:p>
          <a:p>
            <a:r>
              <a:rPr lang="en-SG" dirty="0"/>
              <a:t>ADMISSION NO: 2305105E</a:t>
            </a:r>
          </a:p>
          <a:p>
            <a:r>
              <a:rPr lang="en-SG" dirty="0"/>
              <a:t>CLASS: PC04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778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B4F2-7D5F-A944-77A8-2FE59774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38279"/>
            <a:ext cx="7335835" cy="1268984"/>
          </a:xfrm>
        </p:spPr>
        <p:txBody>
          <a:bodyPr/>
          <a:lstStyle/>
          <a:p>
            <a:r>
              <a:rPr lang="en-SG" dirty="0"/>
              <a:t>Background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A000-3BCA-7CCE-9263-E3878212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24000"/>
            <a:ext cx="10359524" cy="4563110"/>
          </a:xfrm>
        </p:spPr>
        <p:txBody>
          <a:bodyPr>
            <a:normAutofit fontScale="47500" lnSpcReduction="20000"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Neue Haas Grotesk Text Pro (Body)"/>
              </a:rPr>
              <a:t>Data Details:</a:t>
            </a:r>
            <a:endParaRPr lang="en-US" b="0" i="0" dirty="0">
              <a:solidFill>
                <a:srgbClr val="3C4043"/>
              </a:solidFill>
              <a:effectLst/>
              <a:latin typeface="Neue Haas Grotesk Text Pro (Body)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Gender: Gender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Age: 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Height : in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Neue Haas Grotesk Text Pro (Body)"/>
              </a:rPr>
              <a:t>metres</a:t>
            </a:r>
            <a:endParaRPr lang="en-US" b="0" i="0" dirty="0">
              <a:solidFill>
                <a:srgbClr val="3C4043"/>
              </a:solidFill>
              <a:effectLst/>
              <a:latin typeface="Neue Haas Grotesk Text Pro (Body)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Weight : in kgs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043"/>
                </a:solidFill>
                <a:effectLst/>
                <a:latin typeface="Neue Haas Grotesk Text Pro (Body)"/>
              </a:rPr>
              <a:t>family_history</a:t>
            </a: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 : Has a family member suffered or suffers from overweight?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FAVC : Do you eat high caloric food frequently?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FCVC : Do you usually eat vegetables in your meals?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NCP : How many main meals do you have daily?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CAEC : Do you eat any food between meals?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SMOKE : Do you smoke?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CH2O : How much water do you drink daily?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SCC : Do you monitor the calories you eat daily?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FAF: How often do you have physical activity?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TUE : How much time do you use technological devices such as cell phone, videogames, television, computer and others?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CALC : How often do you drink alcohol?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MTRANS : Which transportation do you usually use?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043"/>
                </a:solidFill>
                <a:effectLst/>
                <a:latin typeface="Neue Haas Grotesk Text Pro (Body)"/>
              </a:rPr>
              <a:t>Obesity_level</a:t>
            </a:r>
            <a:r>
              <a:rPr lang="en-US" b="0" i="0" dirty="0">
                <a:solidFill>
                  <a:srgbClr val="3C4043"/>
                </a:solidFill>
                <a:effectLst/>
                <a:latin typeface="Neue Haas Grotesk Text Pro (Body)"/>
              </a:rPr>
              <a:t> (Target Column) : Obesity level</a:t>
            </a:r>
          </a:p>
          <a:p>
            <a:endParaRPr lang="en-SG" dirty="0">
              <a:latin typeface="Neue Haas Grotesk Tex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4788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86AA3-D56F-4E93-CF27-D595F7DD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dirty="0"/>
              <a:t>DATA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48A5-8FF4-5784-47D8-00EE4786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SG" dirty="0"/>
              <a:t>HANDLE MISSING VALUE</a:t>
            </a:r>
          </a:p>
          <a:p>
            <a:r>
              <a:rPr lang="en-SG" dirty="0"/>
              <a:t>ONE HOT ENCODING</a:t>
            </a:r>
          </a:p>
          <a:p>
            <a:r>
              <a:rPr lang="en-SG" dirty="0"/>
              <a:t>CHANGING TO BINARY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2D9E426-3D63-2ADF-6AFD-544068A2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77" y="697895"/>
            <a:ext cx="4044804" cy="259878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69ABFF8-2981-923F-A6A1-3A93BBA0E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06" y="4401348"/>
            <a:ext cx="4044804" cy="9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4EE9E-80FF-AD4E-70EE-F8AC17EA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dirty="0"/>
              <a:t>EXPLORATORY DATA ANALYSIS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5AED-7352-2404-6CC0-113FFA9C5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SG" dirty="0"/>
              <a:t>CALCULATING THE BMI</a:t>
            </a:r>
          </a:p>
          <a:p>
            <a:r>
              <a:rPr lang="en-SG" dirty="0"/>
              <a:t>DROPPING OF WEIGHT AND HEIGHT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772A5F7-56A6-3C1C-CD9F-8D179FE0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77" y="1448637"/>
            <a:ext cx="4044804" cy="109730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EA54FA-63EF-DE73-3600-4C885A5F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06" y="4349791"/>
            <a:ext cx="4044804" cy="10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F4944-D1F3-A2D3-7D62-5B4EABFA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dirty="0"/>
              <a:t>MODEL BUILDING</a:t>
            </a:r>
            <a:endParaRPr lang="en-SG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0CFA61-6F6C-C5B3-25AF-A505E6F45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1" y="2160016"/>
            <a:ext cx="4133559" cy="39270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Chosen Models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Random Forest Classifier (</a:t>
            </a:r>
            <a:r>
              <a:rPr lang="en-SG" sz="2000" b="0" i="0">
                <a:effectLst/>
                <a:latin typeface="Neue Haas Grotesk Text Pro (Headings)"/>
              </a:rPr>
              <a:t>0.97)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Neue Haas Grotesk Text Pro (Headings)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Decision Tree Classifier (</a:t>
            </a:r>
            <a:r>
              <a:rPr lang="en-SG" sz="2000" b="0" i="0">
                <a:effectLst/>
                <a:latin typeface="Neue Haas Grotesk Text Pro (Headings)"/>
              </a:rPr>
              <a:t>0.973)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Neue Haas Grotesk Text Pro (Headings)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Performance Metrics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: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Precision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Recall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F1-Score.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Neue Haas Grotesk Text Pro (Headings)"/>
              </a:rPr>
              <a:t>Support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8BB1C0-0F78-FB7C-9BFA-54BDA48D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11597"/>
            <a:ext cx="6430513" cy="382615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4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60DF-0121-A3FF-0301-A9D68353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100" dirty="0"/>
              <a:t>CONFUSION MATRIX &amp; RESULTS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8EA5485-C0BD-C6AD-261A-15C0D78CF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151" y="2160016"/>
            <a:ext cx="4133559" cy="3601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Neue Haas Grotesk Text Pro (Headings)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Neue Haas Grotesk Text Pro (Headings)"/>
              </a:rPr>
              <a:t>Rows 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Neue Haas Grotesk Text Pro (Headings)"/>
              </a:rPr>
              <a:t>Actual classes.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Neue Haas Grotesk Text Pro (Headings)"/>
              </a:rPr>
              <a:t>Columns =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Neue Haas Grotesk Text Pro (Headings)"/>
              </a:rPr>
              <a:t> Predicted classes.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Neue Haas Grotesk Text Pro (Headings)"/>
              </a:rPr>
              <a:t>Diagonal values = Correct predictions.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Neue Haas Grotesk Text Pro (Headings)"/>
              </a:rPr>
              <a:t>Off-diagonal values = Misclassifications. 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5A6891C-336C-AD31-2379-64DC5AC4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145661"/>
            <a:ext cx="6430513" cy="455802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9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D9196-3A66-0619-0F59-64C3869C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2800"/>
              <a:t>MODEL IMPROVEMENTS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6FE6-8572-4519-E154-1BC29B98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/>
              <a:t>Feature selection based on importance threshold.</a:t>
            </a:r>
          </a:p>
          <a:p>
            <a:r>
              <a:rPr lang="en-SG" dirty="0"/>
              <a:t>Hyperparameter tuning of max depth, min samples split.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5F52-7FE4-36F8-C13F-C3E2AB70D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6" y="2484212"/>
            <a:ext cx="6430513" cy="18809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6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BC796-9497-E663-A7E6-EDBE13D9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dirty="0"/>
              <a:t>MODEL DEPLOYMENT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1D0B-720A-9BF7-50D3-B28341B1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/>
              <a:t>Exported the trained model using </a:t>
            </a:r>
            <a:r>
              <a:rPr lang="en-US" dirty="0" err="1"/>
              <a:t>joblib</a:t>
            </a:r>
            <a:r>
              <a:rPr lang="en-US" dirty="0"/>
              <a:t>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32CF6-1CBC-B22E-288E-EA5794B3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2186801"/>
            <a:ext cx="6430513" cy="247574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2FCB-5B3C-9E8F-CC3D-B767DDBC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48C6-CC6A-66CF-E5AA-44E7AA7B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889932"/>
            <a:ext cx="7335835" cy="27408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5000" dirty="0"/>
              <a:t>THANK YOU! + Q&amp;A</a:t>
            </a:r>
          </a:p>
        </p:txBody>
      </p:sp>
    </p:spTree>
    <p:extLst>
      <p:ext uri="{BB962C8B-B14F-4D97-AF65-F5344CB8AC3E}">
        <p14:creationId xmlns:p14="http://schemas.microsoft.com/office/powerpoint/2010/main" val="213800778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Next</vt:lpstr>
      <vt:lpstr>Neue Haas Grotesk Text Pro (Body)</vt:lpstr>
      <vt:lpstr>Neue Haas Grotesk Text Pro (Headings)</vt:lpstr>
      <vt:lpstr>Arial</vt:lpstr>
      <vt:lpstr>Neue Haas Grotesk Text Pro</vt:lpstr>
      <vt:lpstr>PunchcardVTI</vt:lpstr>
      <vt:lpstr>MLDP PRESENTATION</vt:lpstr>
      <vt:lpstr>Background of Dataset</vt:lpstr>
      <vt:lpstr>DATA PROCESSING STEPS</vt:lpstr>
      <vt:lpstr>EXPLORATORY DATA ANALYSIS</vt:lpstr>
      <vt:lpstr>MODEL BUILDING</vt:lpstr>
      <vt:lpstr>CONFUSION MATRIX &amp; RESULTS</vt:lpstr>
      <vt:lpstr>MODEL IMPROVEMENTS STEPS</vt:lpstr>
      <vt:lpstr>MODEL DEPLOYMENT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xin</dc:creator>
  <cp:lastModifiedBy>chen xin</cp:lastModifiedBy>
  <cp:revision>2</cp:revision>
  <dcterms:created xsi:type="dcterms:W3CDTF">2025-01-23T16:35:03Z</dcterms:created>
  <dcterms:modified xsi:type="dcterms:W3CDTF">2025-01-23T17:06:24Z</dcterms:modified>
</cp:coreProperties>
</file>